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media/image1.png" ContentType="image/png"/>
  <Override PartName="/ppt/media/image2.svg" ContentType="image/svg"/>
  <Override PartName="/ppt/media/image3.jpeg" ContentType="image/jpeg"/>
  <Override PartName="/ppt/media/image5.png" ContentType="image/png"/>
  <Override PartName="/ppt/media/image4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09F9FC8-A6D3-47EA-8E9B-B1E8ACB5B3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2E84F7E-462F-4BB8-8334-6E374742EE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1250C45-D112-4B42-8BA1-FF9590C6CD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FADC4E-2EA8-4DBB-B4D0-FDD1C604B3D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BEA944-7D50-40AC-83D8-66F0AC3874F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Text versetz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6A1452-8C5C-445A-B70B-9FD445004F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zwei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AEE83BB-0B6D-482E-ABFF-E1D894BBB18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4132462-7608-4509-8277-E052364141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014556B-5E29-42F4-B0C6-6509F88B08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zwei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50DA801-958A-4F5E-9736-6E97EC85460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Bild Gesamtbr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C15797C-23FD-4A4A-BF26-DD6D58C57B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image" Target="../media/image3.jpe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9" name="Rechteck 189" hidden="1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0" name="Rechteck 13"/>
          <p:cNvSpPr/>
          <p:nvPr/>
        </p:nvSpPr>
        <p:spPr>
          <a:xfrm>
            <a:off x="0" y="0"/>
            <a:ext cx="9143640" cy="1025640"/>
          </a:xfrm>
          <a:prstGeom prst="rect">
            <a:avLst/>
          </a:prstGeom>
          <a:solidFill>
            <a:schemeClr val="bg1"/>
          </a:solidFill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45720" rIns="4572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de-DE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pic>
        <p:nvPicPr>
          <p:cNvPr id="41" name="Grafik 17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583000" y="915480"/>
            <a:ext cx="3977640" cy="4578840"/>
          </a:xfrm>
          <a:prstGeom prst="rect">
            <a:avLst/>
          </a:prstGeom>
          <a:ln w="0">
            <a:noFill/>
          </a:ln>
        </p:spPr>
      </p:pic>
      <p:pic>
        <p:nvPicPr>
          <p:cNvPr id="42" name="Grafik 7" descr=""/>
          <p:cNvPicPr/>
          <p:nvPr/>
        </p:nvPicPr>
        <p:blipFill>
          <a:blip r:embed="rId4"/>
          <a:stretch/>
        </p:blipFill>
        <p:spPr>
          <a:xfrm>
            <a:off x="0" y="0"/>
            <a:ext cx="2665440" cy="1025640"/>
          </a:xfrm>
          <a:prstGeom prst="rect">
            <a:avLst/>
          </a:prstGeom>
          <a:ln w="0">
            <a:noFill/>
          </a:ln>
        </p:spPr>
      </p:pic>
      <p:pic>
        <p:nvPicPr>
          <p:cNvPr id="43" name="Grafik 8" descr=""/>
          <p:cNvPicPr/>
          <p:nvPr/>
        </p:nvPicPr>
        <p:blipFill>
          <a:blip r:embed="rId5"/>
          <a:stretch/>
        </p:blipFill>
        <p:spPr>
          <a:xfrm>
            <a:off x="5413680" y="317880"/>
            <a:ext cx="1495440" cy="389520"/>
          </a:xfrm>
          <a:prstGeom prst="rect">
            <a:avLst/>
          </a:prstGeom>
          <a:ln w="0">
            <a:noFill/>
          </a:ln>
        </p:spPr>
      </p:pic>
      <p:pic>
        <p:nvPicPr>
          <p:cNvPr id="44" name="Grafik 9" descr=""/>
          <p:cNvPicPr/>
          <p:nvPr/>
        </p:nvPicPr>
        <p:blipFill>
          <a:blip r:embed="rId6"/>
          <a:stretch/>
        </p:blipFill>
        <p:spPr>
          <a:xfrm>
            <a:off x="7396560" y="361800"/>
            <a:ext cx="1495440" cy="302040"/>
          </a:xfrm>
          <a:prstGeom prst="rect">
            <a:avLst/>
          </a:prstGeom>
          <a:ln w="0">
            <a:noFill/>
          </a:ln>
        </p:spPr>
      </p:pic>
      <p:pic>
        <p:nvPicPr>
          <p:cNvPr id="45" name="Grafik 12" descr=""/>
          <p:cNvPicPr/>
          <p:nvPr/>
        </p:nvPicPr>
        <p:blipFill>
          <a:blip r:embed="rId7"/>
          <a:stretch/>
        </p:blipFill>
        <p:spPr>
          <a:xfrm>
            <a:off x="3152880" y="28440"/>
            <a:ext cx="1773360" cy="96840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Format des Titeltextes durch Klicken bearbeiten</a:t>
            </a:r>
            <a:endParaRPr b="0" lang="de-DE" sz="18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Format des Gliederungstextes durch Klicken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Gliederungsebene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Fünfte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Sechste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lt1"/>
                </a:solidFill>
                <a:uFillTx/>
                <a:latin typeface="BundesSans Office"/>
              </a:rPr>
              <a:t>Siebte Gliederungsebene</a:t>
            </a:r>
            <a:endParaRPr b="0" lang="de-DE" sz="20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8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14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5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6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7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8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19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0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1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2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3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4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5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6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7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8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29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0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1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2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3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4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5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6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7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8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39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0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1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2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3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4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5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6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7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8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49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0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1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52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54" name="PlaceHolder 2"/>
          <p:cNvSpPr>
            <a:spLocks noGrp="1"/>
          </p:cNvSpPr>
          <p:nvPr>
            <p:ph type="dt" idx="25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55" name="PlaceHolder 3"/>
          <p:cNvSpPr>
            <a:spLocks noGrp="1"/>
          </p:cNvSpPr>
          <p:nvPr>
            <p:ph type="sldNum" idx="26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30FB67-E3E0-4A90-84D7-40A97E8F070A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56" name="PlaceHolder 4"/>
          <p:cNvSpPr>
            <a:spLocks noGrp="1"/>
          </p:cNvSpPr>
          <p:nvPr>
            <p:ph type="ftr" idx="27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58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59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0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1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2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3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4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5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6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7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8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69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0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1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2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3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4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5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6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7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8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79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0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1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2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3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4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5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6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7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8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89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0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1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2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3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4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95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96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dt" idx="28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0" name="PlaceHolder 4"/>
          <p:cNvSpPr>
            <a:spLocks noGrp="1"/>
          </p:cNvSpPr>
          <p:nvPr>
            <p:ph type="ftr" idx="29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01" name="PlaceHolder 5"/>
          <p:cNvSpPr>
            <a:spLocks noGrp="1"/>
          </p:cNvSpPr>
          <p:nvPr>
            <p:ph type="sldNum" idx="30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8C190E-E621-4F38-9A5B-4A32BD07EB1C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505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6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7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8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9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0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1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2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3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4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5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6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7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8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9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0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1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2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3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4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5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6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7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8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9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0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1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2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3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4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5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6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7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8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9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0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1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2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543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46" name="PlaceHolder 3"/>
          <p:cNvSpPr>
            <a:spLocks noGrp="1"/>
          </p:cNvSpPr>
          <p:nvPr>
            <p:ph type="dt" idx="3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7" name="PlaceHolder 4"/>
          <p:cNvSpPr>
            <a:spLocks noGrp="1"/>
          </p:cNvSpPr>
          <p:nvPr>
            <p:ph type="ftr" idx="3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48" name="PlaceHolder 5"/>
          <p:cNvSpPr>
            <a:spLocks noGrp="1"/>
          </p:cNvSpPr>
          <p:nvPr>
            <p:ph type="sldNum" idx="3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B49872-7E69-4B38-8392-BBADA174C04A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49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0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1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2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3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4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5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6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7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8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59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0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1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2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3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4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5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6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7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8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69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0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1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2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3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4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5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6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7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8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79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0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1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2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3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4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5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86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87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ftr" idx="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sldNum" idx="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78AC9F-9AD3-4071-81C8-9D7D080715F9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96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7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8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99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0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1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2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3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4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5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6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7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8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09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0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1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2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3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4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5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6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7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8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19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0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1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2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3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4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5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6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7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8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29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0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1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2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33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134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68000" y="1347840"/>
            <a:ext cx="8207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4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sldNum" idx="5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81FDB6A-E3AA-4251-B0C5-2C06CF64D2A4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ftr" idx="6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41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2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3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4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5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6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7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8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49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0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1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2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3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4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5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6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7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8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59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0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1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2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3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4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5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6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7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8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69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0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1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2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3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4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5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6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7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78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179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792000" y="1347840"/>
            <a:ext cx="7882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dt" idx="7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sldNum" idx="8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80233FB-0381-45C0-8F88-1D04447FFB30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ftr" idx="9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186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7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8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89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0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1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2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3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4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5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6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7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8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199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0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1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2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3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4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5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6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7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8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09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0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1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2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3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4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5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6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7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8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19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0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1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2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23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224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468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896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dt" idx="10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sldNum" idx="11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57CC44B-F77D-429C-ACCE-AF7C6E18C97A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ftr" idx="12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232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3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4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5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6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7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8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39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0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1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2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3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4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5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6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7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8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49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0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1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2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3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4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5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6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7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8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59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0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1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2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3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4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5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6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7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8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69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270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4896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body"/>
          </p:nvPr>
        </p:nvSpPr>
        <p:spPr>
          <a:xfrm>
            <a:off x="468000" y="1347840"/>
            <a:ext cx="377964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Mastertextformat bearbeiten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612000" indent="-288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Zweite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2" marL="828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Dritte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3" marL="1080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Arial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Vierte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4" marL="1296000" indent="-216000" defTabSz="914400">
              <a:lnSpc>
                <a:spcPct val="100000"/>
              </a:lnSpc>
              <a:spcAft>
                <a:spcPts val="1199"/>
              </a:spcAft>
              <a:buClr>
                <a:srgbClr val="ffffff"/>
              </a:buClr>
              <a:buFont typeface="BundesSans Office"/>
              <a:buChar char="–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Fünfte Ebene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 type="dt" idx="13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5" name="PlaceHolder 5"/>
          <p:cNvSpPr>
            <a:spLocks noGrp="1"/>
          </p:cNvSpPr>
          <p:nvPr>
            <p:ph type="sldNum" idx="14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6E67C7-7400-4DD2-B5D5-E15884FA5AD7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6" name="PlaceHolder 6"/>
          <p:cNvSpPr>
            <a:spLocks noGrp="1"/>
          </p:cNvSpPr>
          <p:nvPr>
            <p:ph type="ftr" idx="15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278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79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0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1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2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3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4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5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6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7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8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89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0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1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2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3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4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5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6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7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8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299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0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1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2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3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4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5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6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7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8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09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0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1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2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3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4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15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16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68000" y="1329840"/>
            <a:ext cx="8207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dt" idx="16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0" name="PlaceHolder 4"/>
          <p:cNvSpPr>
            <a:spLocks noGrp="1"/>
          </p:cNvSpPr>
          <p:nvPr>
            <p:ph type="sldNum" idx="17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536A25-749F-43C4-8EC3-3B57B08C47F2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1" name="PlaceHolder 5"/>
          <p:cNvSpPr>
            <a:spLocks noGrp="1"/>
          </p:cNvSpPr>
          <p:nvPr>
            <p:ph type="ftr" idx="18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323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4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5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6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7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8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29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0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1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2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3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4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5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6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7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8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39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0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1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2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3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4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5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6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7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8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49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0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1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2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3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4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5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6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7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8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59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60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361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468360" y="1329840"/>
            <a:ext cx="3779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dt" idx="19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5" name="PlaceHolder 4"/>
          <p:cNvSpPr>
            <a:spLocks noGrp="1"/>
          </p:cNvSpPr>
          <p:nvPr>
            <p:ph type="sldNum" idx="20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9CAA7F7-CA32-4B68-83FC-BF5C576F2F13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6" name="PlaceHolder 5"/>
          <p:cNvSpPr>
            <a:spLocks noGrp="1"/>
          </p:cNvSpPr>
          <p:nvPr>
            <p:ph type="ftr" idx="21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67" name="PlaceHolder 6"/>
          <p:cNvSpPr>
            <a:spLocks noGrp="1"/>
          </p:cNvSpPr>
          <p:nvPr>
            <p:ph type="body"/>
          </p:nvPr>
        </p:nvSpPr>
        <p:spPr>
          <a:xfrm>
            <a:off x="4896000" y="1329840"/>
            <a:ext cx="3779640" cy="340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" name="Grafik 110"/>
          <p:cNvGrpSpPr/>
          <p:nvPr/>
        </p:nvGrpSpPr>
        <p:grpSpPr>
          <a:xfrm>
            <a:off x="3188880" y="226440"/>
            <a:ext cx="2765880" cy="4690440"/>
            <a:chOff x="3188880" y="226440"/>
            <a:chExt cx="2765880" cy="4690440"/>
          </a:xfrm>
        </p:grpSpPr>
        <p:sp>
          <p:nvSpPr>
            <p:cNvPr id="369" name="Freihandform: Form 112"/>
            <p:cNvSpPr/>
            <p:nvPr/>
          </p:nvSpPr>
          <p:spPr>
            <a:xfrm>
              <a:off x="3386880" y="1821960"/>
              <a:ext cx="1147320" cy="1361160"/>
            </a:xfrm>
            <a:custGeom>
              <a:avLst/>
              <a:gdLst>
                <a:gd name="textAreaLeft" fmla="*/ 0 w 1147320"/>
                <a:gd name="textAreaRight" fmla="*/ 1147680 w 11473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1087737" h="1290334">
                  <a:moveTo>
                    <a:pt x="1087738" y="1289910"/>
                  </a:moveTo>
                  <a:cubicBezTo>
                    <a:pt x="1087172" y="1290193"/>
                    <a:pt x="1086747" y="1290335"/>
                    <a:pt x="1086464" y="1290335"/>
                  </a:cubicBezTo>
                  <a:cubicBezTo>
                    <a:pt x="1084198" y="1290335"/>
                    <a:pt x="1081933" y="1290335"/>
                    <a:pt x="1079668" y="1290335"/>
                  </a:cubicBezTo>
                  <a:lnTo>
                    <a:pt x="355925" y="1290335"/>
                  </a:lnTo>
                  <a:cubicBezTo>
                    <a:pt x="296463" y="1290335"/>
                    <a:pt x="248468" y="1242340"/>
                    <a:pt x="248468" y="1182878"/>
                  </a:cubicBezTo>
                  <a:lnTo>
                    <a:pt x="248468" y="753474"/>
                  </a:lnTo>
                  <a:cubicBezTo>
                    <a:pt x="248468" y="694012"/>
                    <a:pt x="200473" y="646017"/>
                    <a:pt x="141011" y="646017"/>
                  </a:cubicBezTo>
                  <a:lnTo>
                    <a:pt x="107457" y="646017"/>
                  </a:lnTo>
                  <a:cubicBezTo>
                    <a:pt x="48420" y="646017"/>
                    <a:pt x="0" y="598022"/>
                    <a:pt x="0" y="538560"/>
                  </a:cubicBezTo>
                  <a:lnTo>
                    <a:pt x="0" y="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0" name="Freihandform: Form 113"/>
            <p:cNvSpPr/>
            <p:nvPr/>
          </p:nvSpPr>
          <p:spPr>
            <a:xfrm>
              <a:off x="4997160" y="4052160"/>
              <a:ext cx="466920" cy="803520"/>
            </a:xfrm>
            <a:custGeom>
              <a:avLst/>
              <a:gdLst>
                <a:gd name="textAreaLeft" fmla="*/ 0 w 466920"/>
                <a:gd name="textAreaRight" fmla="*/ 467280 w 466920"/>
                <a:gd name="textAreaTop" fmla="*/ 0 h 803520"/>
                <a:gd name="textAreaBottom" fmla="*/ 803880 h 803520"/>
              </a:gdLst>
              <a:ahLst/>
              <a:rect l="textAreaLeft" t="textAreaTop" r="textAreaRight" b="textAreaBottom"/>
              <a:pathLst>
                <a:path w="442995" h="761968">
                  <a:moveTo>
                    <a:pt x="442995" y="0"/>
                  </a:moveTo>
                  <a:lnTo>
                    <a:pt x="442995" y="141436"/>
                  </a:lnTo>
                  <a:cubicBezTo>
                    <a:pt x="442995" y="186882"/>
                    <a:pt x="406043" y="223834"/>
                    <a:pt x="360597" y="223834"/>
                  </a:cubicBezTo>
                  <a:lnTo>
                    <a:pt x="81973" y="223834"/>
                  </a:lnTo>
                  <a:cubicBezTo>
                    <a:pt x="36527" y="223834"/>
                    <a:pt x="0" y="260360"/>
                    <a:pt x="0" y="305807"/>
                  </a:cubicBezTo>
                  <a:lnTo>
                    <a:pt x="0" y="76196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1" name="Freihandform: Form 114"/>
            <p:cNvSpPr/>
            <p:nvPr/>
          </p:nvSpPr>
          <p:spPr>
            <a:xfrm>
              <a:off x="5161320" y="2396520"/>
              <a:ext cx="766800" cy="1589400"/>
            </a:xfrm>
            <a:custGeom>
              <a:avLst/>
              <a:gdLst>
                <a:gd name="textAreaLeft" fmla="*/ 0 w 766800"/>
                <a:gd name="textAreaRight" fmla="*/ 767160 w 766800"/>
                <a:gd name="textAreaTop" fmla="*/ 0 h 1589400"/>
                <a:gd name="textAreaBottom" fmla="*/ 1589760 h 1589400"/>
              </a:gdLst>
              <a:ahLst/>
              <a:rect l="textAreaLeft" t="textAreaTop" r="textAreaRight" b="textAreaBottom"/>
              <a:pathLst>
                <a:path w="727140" h="1506947">
                  <a:moveTo>
                    <a:pt x="727141" y="0"/>
                  </a:moveTo>
                  <a:lnTo>
                    <a:pt x="727141" y="618409"/>
                  </a:lnTo>
                  <a:cubicBezTo>
                    <a:pt x="727141" y="666829"/>
                    <a:pt x="688065" y="705904"/>
                    <a:pt x="639646" y="705904"/>
                  </a:cubicBezTo>
                  <a:lnTo>
                    <a:pt x="82398" y="705904"/>
                  </a:lnTo>
                  <a:cubicBezTo>
                    <a:pt x="36952" y="705904"/>
                    <a:pt x="0" y="742855"/>
                    <a:pt x="0" y="788302"/>
                  </a:cubicBezTo>
                  <a:lnTo>
                    <a:pt x="0" y="1173958"/>
                  </a:lnTo>
                  <a:cubicBezTo>
                    <a:pt x="0" y="1204539"/>
                    <a:pt x="17414" y="1232571"/>
                    <a:pt x="44597" y="1247012"/>
                  </a:cubicBezTo>
                  <a:lnTo>
                    <a:pt x="242947" y="1349372"/>
                  </a:lnTo>
                  <a:cubicBezTo>
                    <a:pt x="270130" y="1363389"/>
                    <a:pt x="287543" y="1391421"/>
                    <a:pt x="287543" y="1422426"/>
                  </a:cubicBezTo>
                  <a:lnTo>
                    <a:pt x="287543" y="150694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2" name="Freihandform: Form 115"/>
            <p:cNvSpPr/>
            <p:nvPr/>
          </p:nvSpPr>
          <p:spPr>
            <a:xfrm>
              <a:off x="4884840" y="1623240"/>
              <a:ext cx="1043280" cy="704160"/>
            </a:xfrm>
            <a:custGeom>
              <a:avLst/>
              <a:gdLst>
                <a:gd name="textAreaLeft" fmla="*/ 0 w 1043280"/>
                <a:gd name="textAreaRight" fmla="*/ 1043640 w 1043280"/>
                <a:gd name="textAreaTop" fmla="*/ 0 h 704160"/>
                <a:gd name="textAreaBottom" fmla="*/ 704520 h 704160"/>
              </a:gdLst>
              <a:ahLst/>
              <a:rect l="textAreaLeft" t="textAreaTop" r="textAreaRight" b="textAreaBottom"/>
              <a:pathLst>
                <a:path w="989203" h="667678">
                  <a:moveTo>
                    <a:pt x="1703" y="0"/>
                  </a:moveTo>
                  <a:lnTo>
                    <a:pt x="1703" y="2124"/>
                  </a:lnTo>
                  <a:lnTo>
                    <a:pt x="4" y="313877"/>
                  </a:lnTo>
                  <a:cubicBezTo>
                    <a:pt x="-421" y="359323"/>
                    <a:pt x="36531" y="396275"/>
                    <a:pt x="81977" y="396275"/>
                  </a:cubicBezTo>
                  <a:lnTo>
                    <a:pt x="801472" y="400522"/>
                  </a:lnTo>
                  <a:cubicBezTo>
                    <a:pt x="879198" y="403495"/>
                    <a:pt x="981134" y="534737"/>
                    <a:pt x="989204" y="602694"/>
                  </a:cubicBezTo>
                  <a:lnTo>
                    <a:pt x="989204" y="667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3" name="Freihandform: Form 116"/>
            <p:cNvSpPr/>
            <p:nvPr/>
          </p:nvSpPr>
          <p:spPr>
            <a:xfrm>
              <a:off x="4887000" y="964440"/>
              <a:ext cx="2880" cy="590760"/>
            </a:xfrm>
            <a:custGeom>
              <a:avLst/>
              <a:gdLst>
                <a:gd name="textAreaLeft" fmla="*/ 0 w 2880"/>
                <a:gd name="textAreaRight" fmla="*/ 3240 w 2880"/>
                <a:gd name="textAreaTop" fmla="*/ 0 h 590760"/>
                <a:gd name="textAreaBottom" fmla="*/ 591120 h 590760"/>
              </a:gdLst>
              <a:ahLst/>
              <a:rect l="textAreaLeft" t="textAreaTop" r="textAreaRight" b="textAreaBottom"/>
              <a:pathLst>
                <a:path w="2973" h="560220">
                  <a:moveTo>
                    <a:pt x="2973" y="0"/>
                  </a:moveTo>
                  <a:lnTo>
                    <a:pt x="0" y="560221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4" name="Freihandform: Form 117"/>
            <p:cNvSpPr/>
            <p:nvPr/>
          </p:nvSpPr>
          <p:spPr>
            <a:xfrm>
              <a:off x="4837320" y="3800160"/>
              <a:ext cx="3960" cy="83484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834840"/>
                <a:gd name="textAreaBottom" fmla="*/ 835200 h 834840"/>
              </a:gdLst>
              <a:ahLst/>
              <a:rect l="textAreaLeft" t="textAreaTop" r="textAreaRight" b="textAreaBottom"/>
              <a:pathLst>
                <a:path w="4247" h="791699">
                  <a:moveTo>
                    <a:pt x="0" y="0"/>
                  </a:moveTo>
                  <a:lnTo>
                    <a:pt x="0" y="791700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5" name="Freihandform: Form 118"/>
            <p:cNvSpPr/>
            <p:nvPr/>
          </p:nvSpPr>
          <p:spPr>
            <a:xfrm>
              <a:off x="3188880" y="1590840"/>
              <a:ext cx="1854000" cy="2216520"/>
            </a:xfrm>
            <a:custGeom>
              <a:avLst/>
              <a:gdLst>
                <a:gd name="textAreaLeft" fmla="*/ 0 w 1854000"/>
                <a:gd name="textAreaRight" fmla="*/ 1854360 w 1854000"/>
                <a:gd name="textAreaTop" fmla="*/ 0 h 2216520"/>
                <a:gd name="textAreaBottom" fmla="*/ 2216880 h 2216520"/>
              </a:gdLst>
              <a:ahLst/>
              <a:rect l="textAreaLeft" t="textAreaTop" r="textAreaRight" b="textAreaBottom"/>
              <a:pathLst>
                <a:path w="1757539" h="2101147">
                  <a:moveTo>
                    <a:pt x="1575330" y="0"/>
                  </a:moveTo>
                  <a:lnTo>
                    <a:pt x="332140" y="0"/>
                  </a:lnTo>
                  <a:cubicBezTo>
                    <a:pt x="317274" y="0"/>
                    <a:pt x="302834" y="5522"/>
                    <a:pt x="291366" y="15290"/>
                  </a:cubicBezTo>
                  <a:lnTo>
                    <a:pt x="22086" y="247619"/>
                  </a:lnTo>
                  <a:cubicBezTo>
                    <a:pt x="8070" y="259511"/>
                    <a:pt x="0" y="276925"/>
                    <a:pt x="0" y="295188"/>
                  </a:cubicBezTo>
                  <a:lnTo>
                    <a:pt x="0" y="906377"/>
                  </a:lnTo>
                  <a:cubicBezTo>
                    <a:pt x="0" y="916146"/>
                    <a:pt x="2548" y="925490"/>
                    <a:pt x="6796" y="934410"/>
                  </a:cubicBezTo>
                  <a:lnTo>
                    <a:pt x="145683" y="1209636"/>
                  </a:lnTo>
                  <a:cubicBezTo>
                    <a:pt x="156301" y="1230872"/>
                    <a:pt x="177963" y="1244039"/>
                    <a:pt x="201748" y="1244039"/>
                  </a:cubicBezTo>
                  <a:lnTo>
                    <a:pt x="1695104" y="1244039"/>
                  </a:lnTo>
                  <a:cubicBezTo>
                    <a:pt x="1729507" y="1244039"/>
                    <a:pt x="1757540" y="1272071"/>
                    <a:pt x="1757540" y="1306475"/>
                  </a:cubicBezTo>
                  <a:lnTo>
                    <a:pt x="1757540" y="1847583"/>
                  </a:lnTo>
                  <a:cubicBezTo>
                    <a:pt x="1757540" y="1864997"/>
                    <a:pt x="1750744" y="1881136"/>
                    <a:pt x="1738427" y="1893029"/>
                  </a:cubicBezTo>
                  <a:lnTo>
                    <a:pt x="1581701" y="2042959"/>
                  </a:lnTo>
                  <a:cubicBezTo>
                    <a:pt x="1569383" y="2054852"/>
                    <a:pt x="1562588" y="2070992"/>
                    <a:pt x="1562588" y="2088405"/>
                  </a:cubicBezTo>
                  <a:lnTo>
                    <a:pt x="1562588" y="210114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6" name="Freihandform: Form 119"/>
            <p:cNvSpPr/>
            <p:nvPr/>
          </p:nvSpPr>
          <p:spPr>
            <a:xfrm>
              <a:off x="4810320" y="46425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484"/>
                  </a:moveTo>
                  <a:cubicBezTo>
                    <a:pt x="50118" y="39075"/>
                    <a:pt x="39075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9075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7" name="Freihandform: Form 120"/>
            <p:cNvSpPr/>
            <p:nvPr/>
          </p:nvSpPr>
          <p:spPr>
            <a:xfrm>
              <a:off x="4922280" y="942480"/>
              <a:ext cx="532800" cy="648000"/>
            </a:xfrm>
            <a:custGeom>
              <a:avLst/>
              <a:gdLst>
                <a:gd name="textAreaLeft" fmla="*/ 0 w 532800"/>
                <a:gd name="textAreaRight" fmla="*/ 533160 w 532800"/>
                <a:gd name="textAreaTop" fmla="*/ 0 h 648000"/>
                <a:gd name="textAreaBottom" fmla="*/ 648360 h 648000"/>
              </a:gdLst>
              <a:ahLst/>
              <a:rect l="textAreaLeft" t="textAreaTop" r="textAreaRight" b="textAreaBottom"/>
              <a:pathLst>
                <a:path w="505430" h="614586">
                  <a:moveTo>
                    <a:pt x="0" y="0"/>
                  </a:moveTo>
                  <a:lnTo>
                    <a:pt x="442570" y="0"/>
                  </a:lnTo>
                  <a:cubicBezTo>
                    <a:pt x="477398" y="0"/>
                    <a:pt x="505431" y="28032"/>
                    <a:pt x="505431" y="62860"/>
                  </a:cubicBezTo>
                  <a:lnTo>
                    <a:pt x="505431" y="552151"/>
                  </a:lnTo>
                  <a:cubicBezTo>
                    <a:pt x="505431" y="586554"/>
                    <a:pt x="477398" y="614587"/>
                    <a:pt x="442570" y="614587"/>
                  </a:cubicBezTo>
                  <a:lnTo>
                    <a:pt x="2124" y="614587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8" name="Freihandform: Form 121"/>
            <p:cNvSpPr/>
            <p:nvPr/>
          </p:nvSpPr>
          <p:spPr>
            <a:xfrm>
              <a:off x="4519080" y="276120"/>
              <a:ext cx="340200" cy="666000"/>
            </a:xfrm>
            <a:custGeom>
              <a:avLst/>
              <a:gdLst>
                <a:gd name="textAreaLeft" fmla="*/ 0 w 340200"/>
                <a:gd name="textAreaRight" fmla="*/ 340560 w 340200"/>
                <a:gd name="textAreaTop" fmla="*/ 0 h 666000"/>
                <a:gd name="textAreaBottom" fmla="*/ 666360 h 666000"/>
              </a:gdLst>
              <a:ahLst/>
              <a:rect l="textAreaLeft" t="textAreaTop" r="textAreaRight" b="textAreaBottom"/>
              <a:pathLst>
                <a:path w="322796" h="631575">
                  <a:moveTo>
                    <a:pt x="257387" y="0"/>
                  </a:moveTo>
                  <a:lnTo>
                    <a:pt x="17839" y="246769"/>
                  </a:lnTo>
                  <a:cubicBezTo>
                    <a:pt x="6371" y="258662"/>
                    <a:pt x="0" y="274377"/>
                    <a:pt x="0" y="290516"/>
                  </a:cubicBezTo>
                  <a:lnTo>
                    <a:pt x="0" y="431527"/>
                  </a:lnTo>
                  <a:cubicBezTo>
                    <a:pt x="0" y="454038"/>
                    <a:pt x="12317" y="475275"/>
                    <a:pt x="32280" y="486318"/>
                  </a:cubicBezTo>
                  <a:lnTo>
                    <a:pt x="278624" y="623931"/>
                  </a:lnTo>
                  <a:cubicBezTo>
                    <a:pt x="287968" y="629028"/>
                    <a:pt x="298162" y="631576"/>
                    <a:pt x="309205" y="631576"/>
                  </a:cubicBezTo>
                  <a:lnTo>
                    <a:pt x="316850" y="631576"/>
                  </a:lnTo>
                  <a:lnTo>
                    <a:pt x="322796" y="631576"/>
                  </a:lnTo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79" name="Freihandform: Form 122"/>
            <p:cNvSpPr/>
            <p:nvPr/>
          </p:nvSpPr>
          <p:spPr>
            <a:xfrm>
              <a:off x="4890600" y="453600"/>
              <a:ext cx="492840" cy="453960"/>
            </a:xfrm>
            <a:custGeom>
              <a:avLst/>
              <a:gdLst>
                <a:gd name="textAreaLeft" fmla="*/ 0 w 492840"/>
                <a:gd name="textAreaRight" fmla="*/ 493200 w 492840"/>
                <a:gd name="textAreaTop" fmla="*/ 0 h 453960"/>
                <a:gd name="textAreaBottom" fmla="*/ 454320 h 453960"/>
              </a:gdLst>
              <a:ahLst/>
              <a:rect l="textAreaLeft" t="textAreaTop" r="textAreaRight" b="textAreaBottom"/>
              <a:pathLst>
                <a:path w="467629" h="430677">
                  <a:moveTo>
                    <a:pt x="467629" y="0"/>
                  </a:moveTo>
                  <a:lnTo>
                    <a:pt x="467629" y="202597"/>
                  </a:lnTo>
                  <a:cubicBezTo>
                    <a:pt x="467629" y="280323"/>
                    <a:pt x="404769" y="343608"/>
                    <a:pt x="326619" y="343608"/>
                  </a:cubicBezTo>
                  <a:lnTo>
                    <a:pt x="81973" y="343608"/>
                  </a:lnTo>
                  <a:cubicBezTo>
                    <a:pt x="36951" y="343608"/>
                    <a:pt x="0" y="380135"/>
                    <a:pt x="0" y="425156"/>
                  </a:cubicBezTo>
                  <a:lnTo>
                    <a:pt x="0" y="43067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0" name="Freihandform: Form 123"/>
            <p:cNvSpPr/>
            <p:nvPr/>
          </p:nvSpPr>
          <p:spPr>
            <a:xfrm>
              <a:off x="5357160" y="40032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3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059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059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1" name="Freihandform: Form 124"/>
            <p:cNvSpPr/>
            <p:nvPr/>
          </p:nvSpPr>
          <p:spPr>
            <a:xfrm>
              <a:off x="4861440" y="911880"/>
              <a:ext cx="52920" cy="5292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542" h="50543">
                  <a:moveTo>
                    <a:pt x="50543" y="25484"/>
                  </a:moveTo>
                  <a:cubicBezTo>
                    <a:pt x="50543" y="39075"/>
                    <a:pt x="39075" y="50543"/>
                    <a:pt x="25484" y="50543"/>
                  </a:cubicBezTo>
                  <a:cubicBezTo>
                    <a:pt x="11468" y="50543"/>
                    <a:pt x="0" y="39075"/>
                    <a:pt x="0" y="25484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2" name="Freihandform: Form 125"/>
            <p:cNvSpPr/>
            <p:nvPr/>
          </p:nvSpPr>
          <p:spPr>
            <a:xfrm>
              <a:off x="5901840" y="23346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3" name="Freihandform: Form 126"/>
            <p:cNvSpPr/>
            <p:nvPr/>
          </p:nvSpPr>
          <p:spPr>
            <a:xfrm>
              <a:off x="4970880" y="486396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2">
                  <a:moveTo>
                    <a:pt x="50118" y="25484"/>
                  </a:moveTo>
                  <a:cubicBezTo>
                    <a:pt x="50118" y="39075"/>
                    <a:pt x="38651" y="50543"/>
                    <a:pt x="25059" y="50543"/>
                  </a:cubicBezTo>
                  <a:cubicBezTo>
                    <a:pt x="11043" y="50543"/>
                    <a:pt x="0" y="39075"/>
                    <a:pt x="0" y="25484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484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4" name="Freihandform: Form 127"/>
            <p:cNvSpPr/>
            <p:nvPr/>
          </p:nvSpPr>
          <p:spPr>
            <a:xfrm>
              <a:off x="5438160" y="39913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8651"/>
                    <a:pt x="38651" y="50119"/>
                    <a:pt x="25059" y="50119"/>
                  </a:cubicBezTo>
                  <a:cubicBezTo>
                    <a:pt x="11043" y="50119"/>
                    <a:pt x="0" y="38651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1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5" name="Freihandform: Form 128"/>
            <p:cNvSpPr/>
            <p:nvPr/>
          </p:nvSpPr>
          <p:spPr>
            <a:xfrm>
              <a:off x="4861440" y="15645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2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6" name="Freihandform: Form 129"/>
            <p:cNvSpPr/>
            <p:nvPr/>
          </p:nvSpPr>
          <p:spPr>
            <a:xfrm>
              <a:off x="4784040" y="2264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9" y="25059"/>
                  </a:moveTo>
                  <a:cubicBezTo>
                    <a:pt x="50119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9" y="11043"/>
                    <a:pt x="50119" y="25059"/>
                  </a:cubicBezTo>
                  <a:close/>
                </a:path>
              </a:pathLst>
            </a:custGeom>
            <a:noFill/>
            <a:ln w="25478">
              <a:solidFill>
                <a:srgbClr val="3365af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7" name="Freihandform: Form 130"/>
            <p:cNvSpPr/>
            <p:nvPr/>
          </p:nvSpPr>
          <p:spPr>
            <a:xfrm>
              <a:off x="3759120" y="3791520"/>
              <a:ext cx="570240" cy="871560"/>
            </a:xfrm>
            <a:custGeom>
              <a:avLst/>
              <a:gdLst>
                <a:gd name="textAreaLeft" fmla="*/ 0 w 570240"/>
                <a:gd name="textAreaRight" fmla="*/ 570600 w 570240"/>
                <a:gd name="textAreaTop" fmla="*/ 0 h 871560"/>
                <a:gd name="textAreaBottom" fmla="*/ 871920 h 871560"/>
              </a:gdLst>
              <a:ahLst/>
              <a:rect l="textAreaLeft" t="textAreaTop" r="textAreaRight" b="textAreaBottom"/>
              <a:pathLst>
                <a:path w="540683" h="826527">
                  <a:moveTo>
                    <a:pt x="0" y="0"/>
                  </a:moveTo>
                  <a:lnTo>
                    <a:pt x="0" y="5946"/>
                  </a:lnTo>
                  <a:lnTo>
                    <a:pt x="0" y="415387"/>
                  </a:lnTo>
                  <a:cubicBezTo>
                    <a:pt x="0" y="444269"/>
                    <a:pt x="12742" y="472302"/>
                    <a:pt x="34828" y="491415"/>
                  </a:cubicBezTo>
                  <a:lnTo>
                    <a:pt x="175839" y="612038"/>
                  </a:lnTo>
                  <a:cubicBezTo>
                    <a:pt x="193678" y="627329"/>
                    <a:pt x="217038" y="635823"/>
                    <a:pt x="240823" y="635823"/>
                  </a:cubicBezTo>
                  <a:lnTo>
                    <a:pt x="440872" y="635823"/>
                  </a:lnTo>
                  <a:cubicBezTo>
                    <a:pt x="496087" y="635823"/>
                    <a:pt x="540684" y="680845"/>
                    <a:pt x="540684" y="736060"/>
                  </a:cubicBezTo>
                  <a:lnTo>
                    <a:pt x="540684" y="826528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8" name="Freihandform: Form 131"/>
            <p:cNvSpPr/>
            <p:nvPr/>
          </p:nvSpPr>
          <p:spPr>
            <a:xfrm>
              <a:off x="3759120" y="3498840"/>
              <a:ext cx="766440" cy="228960"/>
            </a:xfrm>
            <a:custGeom>
              <a:avLst/>
              <a:gdLst>
                <a:gd name="textAreaLeft" fmla="*/ 0 w 766440"/>
                <a:gd name="textAreaRight" fmla="*/ 766800 w 766440"/>
                <a:gd name="textAreaTop" fmla="*/ 0 h 228960"/>
                <a:gd name="textAreaBottom" fmla="*/ 229320 h 228960"/>
              </a:gdLst>
              <a:ahLst/>
              <a:rect l="textAreaLeft" t="textAreaTop" r="textAreaRight" b="textAreaBottom"/>
              <a:pathLst>
                <a:path w="726715" h="217462">
                  <a:moveTo>
                    <a:pt x="726716" y="0"/>
                  </a:moveTo>
                  <a:lnTo>
                    <a:pt x="722469" y="0"/>
                  </a:lnTo>
                  <a:lnTo>
                    <a:pt x="99812" y="0"/>
                  </a:lnTo>
                  <a:cubicBezTo>
                    <a:pt x="44597" y="0"/>
                    <a:pt x="0" y="44597"/>
                    <a:pt x="0" y="100237"/>
                  </a:cubicBezTo>
                  <a:lnTo>
                    <a:pt x="0" y="217463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89" name="Freihandform: Form 132"/>
            <p:cNvSpPr/>
            <p:nvPr/>
          </p:nvSpPr>
          <p:spPr>
            <a:xfrm>
              <a:off x="4242960" y="292320"/>
              <a:ext cx="593280" cy="3206160"/>
            </a:xfrm>
            <a:custGeom>
              <a:avLst/>
              <a:gdLst>
                <a:gd name="textAreaLeft" fmla="*/ 0 w 593280"/>
                <a:gd name="textAreaRight" fmla="*/ 593640 w 593280"/>
                <a:gd name="textAreaTop" fmla="*/ 0 h 3206160"/>
                <a:gd name="textAreaBottom" fmla="*/ 3206520 h 3206160"/>
              </a:gdLst>
              <a:ahLst/>
              <a:rect l="textAreaLeft" t="textAreaTop" r="textAreaRight" b="textAreaBottom"/>
              <a:pathLst>
                <a:path w="562769" h="3039379">
                  <a:moveTo>
                    <a:pt x="245495" y="0"/>
                  </a:moveTo>
                  <a:lnTo>
                    <a:pt x="29306" y="216613"/>
                  </a:lnTo>
                  <a:cubicBezTo>
                    <a:pt x="10618" y="235301"/>
                    <a:pt x="0" y="260785"/>
                    <a:pt x="0" y="287119"/>
                  </a:cubicBezTo>
                  <a:lnTo>
                    <a:pt x="0" y="852012"/>
                  </a:lnTo>
                  <a:cubicBezTo>
                    <a:pt x="0" y="907651"/>
                    <a:pt x="44597" y="952248"/>
                    <a:pt x="99812" y="952248"/>
                  </a:cubicBezTo>
                  <a:lnTo>
                    <a:pt x="132092" y="952248"/>
                  </a:lnTo>
                  <a:cubicBezTo>
                    <a:pt x="187307" y="952248"/>
                    <a:pt x="232328" y="996845"/>
                    <a:pt x="232328" y="1052485"/>
                  </a:cubicBezTo>
                  <a:lnTo>
                    <a:pt x="232328" y="1261453"/>
                  </a:lnTo>
                  <a:cubicBezTo>
                    <a:pt x="232328" y="1316668"/>
                    <a:pt x="276925" y="1361265"/>
                    <a:pt x="332140" y="1361265"/>
                  </a:cubicBezTo>
                  <a:cubicBezTo>
                    <a:pt x="354226" y="1361265"/>
                    <a:pt x="375463" y="1368485"/>
                    <a:pt x="392877" y="1381652"/>
                  </a:cubicBezTo>
                  <a:lnTo>
                    <a:pt x="523269" y="1480615"/>
                  </a:lnTo>
                  <a:cubicBezTo>
                    <a:pt x="548329" y="1499727"/>
                    <a:pt x="562770" y="1529034"/>
                    <a:pt x="562770" y="1560464"/>
                  </a:cubicBezTo>
                  <a:lnTo>
                    <a:pt x="562770" y="2939568"/>
                  </a:lnTo>
                  <a:cubicBezTo>
                    <a:pt x="562770" y="2994783"/>
                    <a:pt x="518173" y="3039380"/>
                    <a:pt x="462958" y="3039380"/>
                  </a:cubicBezTo>
                  <a:lnTo>
                    <a:pt x="329167" y="3039380"/>
                  </a:lnTo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0" name="Freihandform: Form 133"/>
            <p:cNvSpPr/>
            <p:nvPr/>
          </p:nvSpPr>
          <p:spPr>
            <a:xfrm>
              <a:off x="4498560" y="23940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1" name="Freihandform: Form 134"/>
            <p:cNvSpPr/>
            <p:nvPr/>
          </p:nvSpPr>
          <p:spPr>
            <a:xfrm>
              <a:off x="3732120" y="3736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484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468"/>
                    <a:pt x="11468" y="0"/>
                    <a:pt x="25484" y="0"/>
                  </a:cubicBezTo>
                  <a:cubicBezTo>
                    <a:pt x="39075" y="0"/>
                    <a:pt x="50543" y="11468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2" name="Freihandform: Form 135"/>
            <p:cNvSpPr/>
            <p:nvPr/>
          </p:nvSpPr>
          <p:spPr>
            <a:xfrm>
              <a:off x="4304520" y="4663440"/>
              <a:ext cx="52560" cy="5292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920"/>
                <a:gd name="textAreaBottom" fmla="*/ 53280 h 52920"/>
              </a:gdLst>
              <a:ahLst/>
              <a:rect l="textAreaLeft" t="textAreaTop" r="textAreaRight" b="textAreaBottom"/>
              <a:pathLst>
                <a:path w="50118" h="50543">
                  <a:moveTo>
                    <a:pt x="50118" y="25059"/>
                  </a:moveTo>
                  <a:cubicBezTo>
                    <a:pt x="50118" y="39076"/>
                    <a:pt x="38651" y="50543"/>
                    <a:pt x="25059" y="50543"/>
                  </a:cubicBezTo>
                  <a:cubicBezTo>
                    <a:pt x="11043" y="50543"/>
                    <a:pt x="0" y="39076"/>
                    <a:pt x="0" y="25059"/>
                  </a:cubicBezTo>
                  <a:cubicBezTo>
                    <a:pt x="0" y="11468"/>
                    <a:pt x="11043" y="0"/>
                    <a:pt x="25059" y="0"/>
                  </a:cubicBezTo>
                  <a:cubicBezTo>
                    <a:pt x="38651" y="0"/>
                    <a:pt x="50118" y="11468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6fccd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8280" bIns="828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3" name="Freihandform: Form 136"/>
            <p:cNvSpPr/>
            <p:nvPr/>
          </p:nvSpPr>
          <p:spPr>
            <a:xfrm>
              <a:off x="4406040" y="3800160"/>
              <a:ext cx="118440" cy="1055880"/>
            </a:xfrm>
            <a:custGeom>
              <a:avLst/>
              <a:gdLst>
                <a:gd name="textAreaLeft" fmla="*/ 0 w 118440"/>
                <a:gd name="textAreaRight" fmla="*/ 118800 w 118440"/>
                <a:gd name="textAreaTop" fmla="*/ 0 h 1055880"/>
                <a:gd name="textAreaBottom" fmla="*/ 1056240 h 1055880"/>
              </a:gdLst>
              <a:ahLst/>
              <a:rect l="textAreaLeft" t="textAreaTop" r="textAreaRight" b="textAreaBottom"/>
              <a:pathLst>
                <a:path w="112553" h="1001092">
                  <a:moveTo>
                    <a:pt x="0" y="0"/>
                  </a:moveTo>
                  <a:lnTo>
                    <a:pt x="0" y="705904"/>
                  </a:lnTo>
                  <a:cubicBezTo>
                    <a:pt x="0" y="726291"/>
                    <a:pt x="6796" y="746253"/>
                    <a:pt x="19113" y="762393"/>
                  </a:cubicBezTo>
                  <a:lnTo>
                    <a:pt x="87920" y="853711"/>
                  </a:lnTo>
                  <a:cubicBezTo>
                    <a:pt x="95990" y="864754"/>
                    <a:pt x="101511" y="877071"/>
                    <a:pt x="104484" y="890662"/>
                  </a:cubicBezTo>
                  <a:lnTo>
                    <a:pt x="110430" y="916996"/>
                  </a:lnTo>
                  <a:cubicBezTo>
                    <a:pt x="111846" y="923791"/>
                    <a:pt x="112554" y="930587"/>
                    <a:pt x="112554" y="937383"/>
                  </a:cubicBezTo>
                  <a:lnTo>
                    <a:pt x="112554" y="100109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4" name="Freihandform: Form 137"/>
            <p:cNvSpPr/>
            <p:nvPr/>
          </p:nvSpPr>
          <p:spPr>
            <a:xfrm>
              <a:off x="4406040" y="3531600"/>
              <a:ext cx="150120" cy="276840"/>
            </a:xfrm>
            <a:custGeom>
              <a:avLst/>
              <a:gdLst>
                <a:gd name="textAreaLeft" fmla="*/ 0 w 150120"/>
                <a:gd name="textAreaRight" fmla="*/ 150480 w 150120"/>
                <a:gd name="textAreaTop" fmla="*/ 0 h 276840"/>
                <a:gd name="textAreaBottom" fmla="*/ 277200 h 276840"/>
              </a:gdLst>
              <a:ahLst/>
              <a:rect l="textAreaLeft" t="textAreaTop" r="textAreaRight" b="textAreaBottom"/>
              <a:pathLst>
                <a:path w="142709" h="262908">
                  <a:moveTo>
                    <a:pt x="142710" y="0"/>
                  </a:moveTo>
                  <a:lnTo>
                    <a:pt x="142710" y="8070"/>
                  </a:lnTo>
                  <a:cubicBezTo>
                    <a:pt x="142710" y="31430"/>
                    <a:pt x="134215" y="53941"/>
                    <a:pt x="118075" y="71355"/>
                  </a:cubicBezTo>
                  <a:lnTo>
                    <a:pt x="24635" y="174565"/>
                  </a:lnTo>
                  <a:cubicBezTo>
                    <a:pt x="8919" y="191979"/>
                    <a:pt x="0" y="214914"/>
                    <a:pt x="0" y="238274"/>
                  </a:cubicBezTo>
                  <a:lnTo>
                    <a:pt x="0" y="26290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5" name="Freihandform: Form 138"/>
            <p:cNvSpPr/>
            <p:nvPr/>
          </p:nvSpPr>
          <p:spPr>
            <a:xfrm>
              <a:off x="4556880" y="3209040"/>
              <a:ext cx="3960" cy="268560"/>
            </a:xfrm>
            <a:custGeom>
              <a:avLst/>
              <a:gdLst>
                <a:gd name="textAreaLeft" fmla="*/ 0 w 3960"/>
                <a:gd name="textAreaRight" fmla="*/ 4320 w 3960"/>
                <a:gd name="textAreaTop" fmla="*/ 0 h 268560"/>
                <a:gd name="textAreaBottom" fmla="*/ 268920 h 268560"/>
              </a:gdLst>
              <a:ahLst/>
              <a:rect l="textAreaLeft" t="textAreaTop" r="textAreaRight" b="textAreaBottom"/>
              <a:pathLst>
                <a:path w="4247" h="254838">
                  <a:moveTo>
                    <a:pt x="0" y="0"/>
                  </a:moveTo>
                  <a:lnTo>
                    <a:pt x="0" y="245070"/>
                  </a:lnTo>
                  <a:lnTo>
                    <a:pt x="0" y="254839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6" name="Freihandform: Form 139"/>
            <p:cNvSpPr/>
            <p:nvPr/>
          </p:nvSpPr>
          <p:spPr>
            <a:xfrm>
              <a:off x="4093920" y="1828800"/>
              <a:ext cx="462600" cy="1324800"/>
            </a:xfrm>
            <a:custGeom>
              <a:avLst/>
              <a:gdLst>
                <a:gd name="textAreaLeft" fmla="*/ 0 w 462600"/>
                <a:gd name="textAreaRight" fmla="*/ 462960 w 462600"/>
                <a:gd name="textAreaTop" fmla="*/ 0 h 1324800"/>
                <a:gd name="textAreaBottom" fmla="*/ 1325160 h 1324800"/>
              </a:gdLst>
              <a:ahLst/>
              <a:rect l="textAreaLeft" t="textAreaTop" r="textAreaRight" b="textAreaBottom"/>
              <a:pathLst>
                <a:path w="438747" h="1255931">
                  <a:moveTo>
                    <a:pt x="0" y="0"/>
                  </a:moveTo>
                  <a:lnTo>
                    <a:pt x="0" y="524119"/>
                  </a:lnTo>
                  <a:cubicBezTo>
                    <a:pt x="0" y="576361"/>
                    <a:pt x="42473" y="618834"/>
                    <a:pt x="94715" y="618834"/>
                  </a:cubicBezTo>
                  <a:lnTo>
                    <a:pt x="344033" y="618834"/>
                  </a:lnTo>
                  <a:cubicBezTo>
                    <a:pt x="396275" y="618834"/>
                    <a:pt x="438748" y="660882"/>
                    <a:pt x="438748" y="713549"/>
                  </a:cubicBezTo>
                  <a:lnTo>
                    <a:pt x="438748" y="1255932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7" name="Freihandform: Form 140"/>
            <p:cNvSpPr/>
            <p:nvPr/>
          </p:nvSpPr>
          <p:spPr>
            <a:xfrm>
              <a:off x="3462120" y="737640"/>
              <a:ext cx="631440" cy="1027440"/>
            </a:xfrm>
            <a:custGeom>
              <a:avLst/>
              <a:gdLst>
                <a:gd name="textAreaLeft" fmla="*/ 0 w 631440"/>
                <a:gd name="textAreaRight" fmla="*/ 631800 w 631440"/>
                <a:gd name="textAreaTop" fmla="*/ 0 h 1027440"/>
                <a:gd name="textAreaBottom" fmla="*/ 1027800 h 1027440"/>
              </a:gdLst>
              <a:ahLst/>
              <a:rect l="textAreaLeft" t="textAreaTop" r="textAreaRight" b="textAreaBottom"/>
              <a:pathLst>
                <a:path w="598871" h="974334">
                  <a:moveTo>
                    <a:pt x="0" y="0"/>
                  </a:moveTo>
                  <a:lnTo>
                    <a:pt x="96839" y="109581"/>
                  </a:lnTo>
                  <a:cubicBezTo>
                    <a:pt x="109581" y="124022"/>
                    <a:pt x="126570" y="134215"/>
                    <a:pt x="144834" y="138887"/>
                  </a:cubicBezTo>
                  <a:lnTo>
                    <a:pt x="194952" y="151204"/>
                  </a:lnTo>
                  <a:cubicBezTo>
                    <a:pt x="202314" y="153187"/>
                    <a:pt x="209817" y="154178"/>
                    <a:pt x="217463" y="154178"/>
                  </a:cubicBezTo>
                  <a:lnTo>
                    <a:pt x="372065" y="154178"/>
                  </a:lnTo>
                  <a:cubicBezTo>
                    <a:pt x="497361" y="154178"/>
                    <a:pt x="598872" y="255688"/>
                    <a:pt x="598872" y="380984"/>
                  </a:cubicBezTo>
                  <a:lnTo>
                    <a:pt x="598872" y="969662"/>
                  </a:lnTo>
                  <a:lnTo>
                    <a:pt x="598872" y="974334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8" name="Freihandform: Form 141"/>
            <p:cNvSpPr/>
            <p:nvPr/>
          </p:nvSpPr>
          <p:spPr>
            <a:xfrm>
              <a:off x="3421440" y="69480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399" name="Freihandform: Form 142"/>
            <p:cNvSpPr/>
            <p:nvPr/>
          </p:nvSpPr>
          <p:spPr>
            <a:xfrm>
              <a:off x="4067280" y="176904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0" name="Freihandform: Form 143"/>
            <p:cNvSpPr/>
            <p:nvPr/>
          </p:nvSpPr>
          <p:spPr>
            <a:xfrm>
              <a:off x="4530240" y="315108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8650" y="50119"/>
                    <a:pt x="25059" y="50119"/>
                  </a:cubicBezTo>
                  <a:cubicBezTo>
                    <a:pt x="11043" y="50119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8650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1" name="Freihandform: Form 144"/>
            <p:cNvSpPr/>
            <p:nvPr/>
          </p:nvSpPr>
          <p:spPr>
            <a:xfrm>
              <a:off x="4529880" y="3472920"/>
              <a:ext cx="52560" cy="52560"/>
            </a:xfrm>
            <a:custGeom>
              <a:avLst/>
              <a:gdLst>
                <a:gd name="textAreaLeft" fmla="*/ 0 w 52560"/>
                <a:gd name="textAreaRight" fmla="*/ 52920 w 5256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118" h="50118">
                  <a:moveTo>
                    <a:pt x="50118" y="25059"/>
                  </a:moveTo>
                  <a:cubicBezTo>
                    <a:pt x="50118" y="39075"/>
                    <a:pt x="39075" y="50118"/>
                    <a:pt x="25059" y="50118"/>
                  </a:cubicBezTo>
                  <a:cubicBezTo>
                    <a:pt x="11043" y="50118"/>
                    <a:pt x="0" y="39075"/>
                    <a:pt x="0" y="25059"/>
                  </a:cubicBezTo>
                  <a:cubicBezTo>
                    <a:pt x="0" y="11043"/>
                    <a:pt x="11043" y="0"/>
                    <a:pt x="25059" y="0"/>
                  </a:cubicBezTo>
                  <a:cubicBezTo>
                    <a:pt x="39075" y="0"/>
                    <a:pt x="50118" y="11043"/>
                    <a:pt x="50118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2" name="Freihandform: Form 145"/>
            <p:cNvSpPr/>
            <p:nvPr/>
          </p:nvSpPr>
          <p:spPr>
            <a:xfrm>
              <a:off x="4496760" y="485676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6"/>
                    <a:pt x="39075" y="50119"/>
                    <a:pt x="25484" y="50119"/>
                  </a:cubicBezTo>
                  <a:cubicBezTo>
                    <a:pt x="11468" y="50119"/>
                    <a:pt x="0" y="39076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3" name="Freihandform: Form 146"/>
            <p:cNvSpPr/>
            <p:nvPr/>
          </p:nvSpPr>
          <p:spPr>
            <a:xfrm>
              <a:off x="4119480" y="1802880"/>
              <a:ext cx="632520" cy="1361160"/>
            </a:xfrm>
            <a:custGeom>
              <a:avLst/>
              <a:gdLst>
                <a:gd name="textAreaLeft" fmla="*/ 0 w 632520"/>
                <a:gd name="textAreaRight" fmla="*/ 632880 w 632520"/>
                <a:gd name="textAreaTop" fmla="*/ 0 h 1361160"/>
                <a:gd name="textAreaBottom" fmla="*/ 1361520 h 1361160"/>
              </a:gdLst>
              <a:ahLst/>
              <a:rect l="textAreaLeft" t="textAreaTop" r="textAreaRight" b="textAreaBottom"/>
              <a:pathLst>
                <a:path w="599721" h="1290334">
                  <a:moveTo>
                    <a:pt x="0" y="0"/>
                  </a:moveTo>
                  <a:lnTo>
                    <a:pt x="8495" y="0"/>
                  </a:lnTo>
                  <a:lnTo>
                    <a:pt x="393726" y="0"/>
                  </a:lnTo>
                  <a:cubicBezTo>
                    <a:pt x="420909" y="0"/>
                    <a:pt x="447242" y="10618"/>
                    <a:pt x="467205" y="29306"/>
                  </a:cubicBezTo>
                  <a:lnTo>
                    <a:pt x="565743" y="121898"/>
                  </a:lnTo>
                  <a:cubicBezTo>
                    <a:pt x="587404" y="142285"/>
                    <a:pt x="599721" y="170317"/>
                    <a:pt x="599721" y="200049"/>
                  </a:cubicBezTo>
                  <a:lnTo>
                    <a:pt x="599721" y="1126813"/>
                  </a:lnTo>
                  <a:cubicBezTo>
                    <a:pt x="599721" y="1162066"/>
                    <a:pt x="582307" y="1195195"/>
                    <a:pt x="553425" y="1215157"/>
                  </a:cubicBezTo>
                  <a:lnTo>
                    <a:pt x="444269" y="1290335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4" name="Freihandform: Form 147"/>
            <p:cNvSpPr/>
            <p:nvPr/>
          </p:nvSpPr>
          <p:spPr>
            <a:xfrm>
              <a:off x="3255120" y="1277280"/>
              <a:ext cx="806760" cy="525240"/>
            </a:xfrm>
            <a:custGeom>
              <a:avLst/>
              <a:gdLst>
                <a:gd name="textAreaLeft" fmla="*/ 0 w 806760"/>
                <a:gd name="textAreaRight" fmla="*/ 807120 w 806760"/>
                <a:gd name="textAreaTop" fmla="*/ 0 h 525240"/>
                <a:gd name="textAreaBottom" fmla="*/ 525600 h 525240"/>
              </a:gdLst>
              <a:ahLst/>
              <a:rect l="textAreaLeft" t="textAreaTop" r="textAreaRight" b="textAreaBottom"/>
              <a:pathLst>
                <a:path w="764941" h="498210">
                  <a:moveTo>
                    <a:pt x="0" y="0"/>
                  </a:moveTo>
                  <a:lnTo>
                    <a:pt x="488017" y="0"/>
                  </a:lnTo>
                  <a:cubicBezTo>
                    <a:pt x="547479" y="0"/>
                    <a:pt x="595474" y="47995"/>
                    <a:pt x="595474" y="107032"/>
                  </a:cubicBezTo>
                  <a:lnTo>
                    <a:pt x="595474" y="391178"/>
                  </a:lnTo>
                  <a:cubicBezTo>
                    <a:pt x="595474" y="450216"/>
                    <a:pt x="643468" y="498210"/>
                    <a:pt x="702506" y="498210"/>
                  </a:cubicBezTo>
                  <a:lnTo>
                    <a:pt x="764942" y="498210"/>
                  </a:lnTo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5" name="Freihandform: Form 148"/>
            <p:cNvSpPr/>
            <p:nvPr/>
          </p:nvSpPr>
          <p:spPr>
            <a:xfrm>
              <a:off x="3191760" y="124884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8651"/>
                    <a:pt x="39075" y="50118"/>
                    <a:pt x="25484" y="50118"/>
                  </a:cubicBezTo>
                  <a:cubicBezTo>
                    <a:pt x="11468" y="50118"/>
                    <a:pt x="0" y="38651"/>
                    <a:pt x="0" y="25059"/>
                  </a:cubicBezTo>
                  <a:cubicBezTo>
                    <a:pt x="0" y="11043"/>
                    <a:pt x="11468" y="0"/>
                    <a:pt x="25484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  <p:sp>
          <p:nvSpPr>
            <p:cNvPr id="406" name="Freihandform: Form 149"/>
            <p:cNvSpPr/>
            <p:nvPr/>
          </p:nvSpPr>
          <p:spPr>
            <a:xfrm>
              <a:off x="3360240" y="1782720"/>
              <a:ext cx="52920" cy="52560"/>
            </a:xfrm>
            <a:custGeom>
              <a:avLst/>
              <a:gdLst>
                <a:gd name="textAreaLeft" fmla="*/ 0 w 52920"/>
                <a:gd name="textAreaRight" fmla="*/ 53280 w 52920"/>
                <a:gd name="textAreaTop" fmla="*/ 0 h 52560"/>
                <a:gd name="textAreaBottom" fmla="*/ 52920 h 52560"/>
              </a:gdLst>
              <a:ahLst/>
              <a:rect l="textAreaLeft" t="textAreaTop" r="textAreaRight" b="textAreaBottom"/>
              <a:pathLst>
                <a:path w="50543" h="50118">
                  <a:moveTo>
                    <a:pt x="50543" y="25059"/>
                  </a:moveTo>
                  <a:cubicBezTo>
                    <a:pt x="50543" y="39075"/>
                    <a:pt x="39075" y="50118"/>
                    <a:pt x="25059" y="50118"/>
                  </a:cubicBezTo>
                  <a:cubicBezTo>
                    <a:pt x="11468" y="50118"/>
                    <a:pt x="0" y="39075"/>
                    <a:pt x="0" y="25059"/>
                  </a:cubicBezTo>
                  <a:cubicBezTo>
                    <a:pt x="0" y="11043"/>
                    <a:pt x="11468" y="0"/>
                    <a:pt x="25059" y="0"/>
                  </a:cubicBezTo>
                  <a:cubicBezTo>
                    <a:pt x="39075" y="0"/>
                    <a:pt x="50543" y="11043"/>
                    <a:pt x="50543" y="25059"/>
                  </a:cubicBezTo>
                  <a:close/>
                </a:path>
              </a:pathLst>
            </a:custGeom>
            <a:noFill/>
            <a:ln w="25478">
              <a:solidFill>
                <a:srgbClr val="32bfee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ctr">
              <a:noAutofit/>
            </a:bodyPr>
            <a:p>
              <a:pPr defTabSz="914400">
                <a:lnSpc>
                  <a:spcPct val="100000"/>
                </a:lnSpc>
              </a:pPr>
              <a:endParaRPr b="0" lang="de-DE" sz="1800" strike="noStrike" u="none">
                <a:solidFill>
                  <a:schemeClr val="dk1"/>
                </a:solidFill>
                <a:uFillTx/>
                <a:latin typeface="BundesSans Office"/>
              </a:endParaRPr>
            </a:p>
          </p:txBody>
        </p:sp>
      </p:grpSp>
      <p:sp>
        <p:nvSpPr>
          <p:cNvPr id="407" name="Rechteck 189"/>
          <p:cNvSpPr/>
          <p:nvPr/>
        </p:nvSpPr>
        <p:spPr>
          <a:xfrm>
            <a:off x="0" y="0"/>
            <a:ext cx="9143640" cy="514332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64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Mastertitelformat bearbeiten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body"/>
          </p:nvPr>
        </p:nvSpPr>
        <p:spPr>
          <a:xfrm>
            <a:off x="0" y="1329840"/>
            <a:ext cx="9143640" cy="3393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800" strike="noStrike" u="none">
                <a:solidFill>
                  <a:schemeClr val="dk1"/>
                </a:solidFill>
                <a:uFillTx/>
                <a:latin typeface="BundesSans Office"/>
              </a:rPr>
              <a:t>Bild durch Klicken auf Symbol hinzufügen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 type="dt" idx="22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&lt;Datum/Uhrzeit&gt;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 type="sldNum" idx="23"/>
          </p:nvPr>
        </p:nvSpPr>
        <p:spPr>
          <a:xfrm>
            <a:off x="8172000" y="4914000"/>
            <a:ext cx="50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18A552-93CB-4069-9F43-495DDBCCED35}" type="slidenum"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&lt;Foliennummer&gt;</a:t>
            </a:fld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2" name="PlaceHolder 5"/>
          <p:cNvSpPr>
            <a:spLocks noGrp="1"/>
          </p:cNvSpPr>
          <p:nvPr>
            <p:ph type="ftr" idx="24"/>
          </p:nvPr>
        </p:nvSpPr>
        <p:spPr>
          <a:xfrm>
            <a:off x="468000" y="4914000"/>
            <a:ext cx="6983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&lt;Fußzeile&gt;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Textfeld 1"/>
          <p:cNvSpPr/>
          <p:nvPr/>
        </p:nvSpPr>
        <p:spPr>
          <a:xfrm>
            <a:off x="1619640" y="4227840"/>
            <a:ext cx="59043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de-DE" sz="3200" strike="noStrike" u="none">
                <a:solidFill>
                  <a:schemeClr val="lt1"/>
                </a:solidFill>
                <a:uFillTx/>
                <a:latin typeface="BundesSans Office"/>
              </a:rPr>
              <a:t>AI Developer</a:t>
            </a:r>
            <a:endParaRPr b="0" lang="de-DE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Wie geht es im Anschluss an den Hackathon weiter?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Prüfung der Offline-Fähigkeit von „Continue“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Telefoniert evtl. nach Hause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„</a:t>
            </a: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WebUI“ erproben: ChatGPT-ähnliches Interface für selbst deployte Modelle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Code-LLMs in echter Umgebung deployen (BKA-PSP)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Testuser mit dem Plugin ausstatten und Erfahrungen sammeln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spcBef>
                <a:spcPts val="1417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Kontinuierlich neue Code-LLMs evaluieren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indent="0" defTabSz="914400">
              <a:spcBef>
                <a:spcPts val="1417"/>
              </a:spcBef>
              <a:buNone/>
            </a:pPr>
            <a:endParaRPr b="0" lang="de-DE" sz="15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dt" idx="42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69BA04-2462-438E-BB19-B81216707A8D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Team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46836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84" name="Textfeld 4"/>
          <p:cNvSpPr/>
          <p:nvPr/>
        </p:nvSpPr>
        <p:spPr>
          <a:xfrm>
            <a:off x="703440" y="3616200"/>
            <a:ext cx="12999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Christian H.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DevOps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dt" idx="43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86" name="" descr=""/>
          <p:cNvPicPr/>
          <p:nvPr/>
        </p:nvPicPr>
        <p:blipFill>
          <a:blip r:embed="rId1"/>
          <a:stretch/>
        </p:blipFill>
        <p:spPr>
          <a:xfrm>
            <a:off x="720000" y="2340000"/>
            <a:ext cx="1260000" cy="1260000"/>
          </a:xfrm>
          <a:prstGeom prst="rect">
            <a:avLst/>
          </a:prstGeom>
          <a:ln w="0">
            <a:noFill/>
          </a:ln>
        </p:spPr>
      </p:pic>
      <p:pic>
        <p:nvPicPr>
          <p:cNvPr id="587" name="" descr=""/>
          <p:cNvPicPr/>
          <p:nvPr/>
        </p:nvPicPr>
        <p:blipFill>
          <a:blip r:embed="rId2"/>
          <a:stretch/>
        </p:blipFill>
        <p:spPr>
          <a:xfrm>
            <a:off x="2438640" y="2391480"/>
            <a:ext cx="1080000" cy="1080000"/>
          </a:xfrm>
          <a:prstGeom prst="rect">
            <a:avLst/>
          </a:prstGeom>
          <a:ln w="0">
            <a:noFill/>
          </a:ln>
        </p:spPr>
      </p:pic>
      <p:sp>
        <p:nvSpPr>
          <p:cNvPr id="588" name="Textfeld 2"/>
          <p:cNvSpPr/>
          <p:nvPr/>
        </p:nvSpPr>
        <p:spPr>
          <a:xfrm>
            <a:off x="2340000" y="3618000"/>
            <a:ext cx="1299960" cy="50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Norman H.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de-DE" sz="1350" strike="noStrike" u="none">
                <a:solidFill>
                  <a:schemeClr val="lt1"/>
                </a:solidFill>
                <a:uFillTx/>
                <a:latin typeface="BundesSans Office"/>
              </a:rPr>
              <a:t>DevOps</a:t>
            </a:r>
            <a:endParaRPr b="0" lang="de-DE" sz="13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C55849-8959-4927-96DF-9869C94C6F2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dt" idx="34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3048DE2-4EF4-4230-9876-0F27C673EF1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Offensichtliche Lösungen: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ChatGPT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Github Copilot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dt" idx="35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2D913AFA-644F-4A9B-892B-3B691F9ABE3F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Problem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Effizienz- und Qualitätsgewinne,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welche durch Gen-AI in der Software-Enwicklung bereits heute möglich sind, können im BKA (und weiteren Behörden)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derzeit nicht genutzt werden 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Betrifft alle Software-Entwickler und</a:t>
            </a:r>
            <a:r>
              <a:rPr b="0" lang="en-US" sz="1800" strike="noStrike" u="none">
                <a:solidFill>
                  <a:srgbClr val="ffffff"/>
                </a:solidFill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DevOps-Ingenieure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allein im BKA: ca. 500-1000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indirekt profitieren auch die Anwender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306000" indent="-306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Wingdings" charset="2"/>
              <a:buChar char="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Offensichtliche Lösungen: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ChatGPT                                 </a:t>
            </a:r>
            <a:r>
              <a:rPr b="1" lang="en-US" sz="1800" strike="noStrike" u="none">
                <a:solidFill>
                  <a:srgbClr val="ff0000"/>
                </a:solidFill>
                <a:uFillTx/>
                <a:latin typeface="Calibri"/>
              </a:rPr>
              <a:t>nicht möglich: Sicherheitskonzept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lvl="1" marL="864000" indent="-324000" defTabSz="9144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lt1"/>
                </a:solidFill>
                <a:uFillTx/>
                <a:latin typeface="Calibri"/>
              </a:rPr>
              <a:t>Github Copilot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 type="dt" idx="36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3060000" y="3420000"/>
            <a:ext cx="540000" cy="1260000"/>
          </a:xfrm>
          <a:custGeom>
            <a:avLst/>
            <a:gdLst>
              <a:gd name="textAreaLeft" fmla="*/ 216720 w 540000"/>
              <a:gd name="textAreaRight" fmla="*/ 349200 w 540000"/>
              <a:gd name="textAreaTop" fmla="*/ 431640 h 1260000"/>
              <a:gd name="textAreaBottom" fmla="*/ 828360 h 12600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D95209C-10FA-4C91-834F-1B1444BF9D0F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Code-LLMs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Tools / IDEs / Plugins ...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</a:endParaRPr>
          </a:p>
        </p:txBody>
      </p:sp>
      <p:sp>
        <p:nvSpPr>
          <p:cNvPr id="564" name="PlaceHolder 3"/>
          <p:cNvSpPr>
            <a:spLocks noGrp="1"/>
          </p:cNvSpPr>
          <p:nvPr>
            <p:ph type="dt" idx="37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065C413-A9D1-4F1E-A840-20A7C62BBE6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1: Autonomer AI Developer: OpenHands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6" name="PlaceHolder 2"/>
          <p:cNvSpPr>
            <a:spLocks noGrp="1"/>
          </p:cNvSpPr>
          <p:nvPr>
            <p:ph type="dt" idx="38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67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805000" cy="3969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93BFB4F2-156E-4BCB-AFCF-4B1D8EE88A5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1: Autonomer AI Developer: OpenHands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dt" idx="39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pic>
        <p:nvPicPr>
          <p:cNvPr id="570" name="" descr=""/>
          <p:cNvPicPr/>
          <p:nvPr/>
        </p:nvPicPr>
        <p:blipFill>
          <a:blip r:embed="rId1"/>
          <a:stretch/>
        </p:blipFill>
        <p:spPr>
          <a:xfrm>
            <a:off x="1620000" y="900000"/>
            <a:ext cx="5805000" cy="3969360"/>
          </a:xfrm>
          <a:prstGeom prst="rect">
            <a:avLst/>
          </a:prstGeom>
          <a:ln w="0">
            <a:noFill/>
          </a:ln>
        </p:spPr>
      </p:pic>
      <p:pic>
        <p:nvPicPr>
          <p:cNvPr id="571" name="" descr=""/>
          <p:cNvPicPr/>
          <p:nvPr/>
        </p:nvPicPr>
        <p:blipFill>
          <a:blip r:embed="rId2"/>
          <a:stretch/>
        </p:blipFill>
        <p:spPr>
          <a:xfrm>
            <a:off x="1980000" y="1605960"/>
            <a:ext cx="5400000" cy="2354040"/>
          </a:xfrm>
          <a:prstGeom prst="rect">
            <a:avLst/>
          </a:prstGeom>
          <a:ln w="0">
            <a:noFill/>
          </a:ln>
        </p:spPr>
      </p:pic>
      <p:sp>
        <p:nvSpPr>
          <p:cNvPr id="572" name=""/>
          <p:cNvSpPr/>
          <p:nvPr/>
        </p:nvSpPr>
        <p:spPr>
          <a:xfrm>
            <a:off x="4140000" y="2340000"/>
            <a:ext cx="1260000" cy="2160000"/>
          </a:xfrm>
          <a:custGeom>
            <a:avLst/>
            <a:gdLst>
              <a:gd name="textAreaLeft" fmla="*/ 505800 w 1260000"/>
              <a:gd name="textAreaRight" fmla="*/ 815040 w 1260000"/>
              <a:gd name="textAreaTop" fmla="*/ 740160 h 2160000"/>
              <a:gd name="textAreaBottom" fmla="*/ 1419840 h 2160000"/>
            </a:gdLst>
            <a:ahLst/>
            <a:rect l="textAreaLeft" t="textAreaTop" r="textAreaRight" b="textAreaBottom"/>
            <a:pathLst>
              <a:path w="640" h="861">
                <a:moveTo>
                  <a:pt x="640" y="233"/>
                </a:moveTo>
                <a:lnTo>
                  <a:pt x="221" y="293"/>
                </a:lnTo>
                <a:lnTo>
                  <a:pt x="506" y="12"/>
                </a:lnTo>
                <a:lnTo>
                  <a:pt x="367" y="0"/>
                </a:lnTo>
                <a:lnTo>
                  <a:pt x="29" y="406"/>
                </a:lnTo>
                <a:lnTo>
                  <a:pt x="431" y="347"/>
                </a:lnTo>
                <a:lnTo>
                  <a:pt x="145" y="645"/>
                </a:lnTo>
                <a:lnTo>
                  <a:pt x="99" y="520"/>
                </a:lnTo>
                <a:lnTo>
                  <a:pt x="0" y="861"/>
                </a:lnTo>
                <a:lnTo>
                  <a:pt x="326" y="765"/>
                </a:lnTo>
                <a:lnTo>
                  <a:pt x="209" y="711"/>
                </a:lnTo>
                <a:lnTo>
                  <a:pt x="640" y="233"/>
                </a:lnTo>
                <a:lnTo>
                  <a:pt x="640" y="233"/>
                </a:lnTo>
                <a:close/>
              </a:path>
            </a:pathLst>
          </a:custGeom>
          <a:solidFill>
            <a:srgbClr val="ff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de-DE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4D3BE77-0CA7-4AB1-A9EC-DE9BBB0E3D2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74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Github Copilot-ähnliche VS Code Extensions: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Continue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Twinny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LLMs selbst deployed: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deepseek-coder-v2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codellama:7b-code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codellama:7b-instruct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codellama:70b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codegemma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codestral:22b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</p:txBody>
      </p:sp>
      <p:sp>
        <p:nvSpPr>
          <p:cNvPr id="575" name="PlaceHolder 3"/>
          <p:cNvSpPr>
            <a:spLocks noGrp="1"/>
          </p:cNvSpPr>
          <p:nvPr>
            <p:ph type="dt" idx="40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CE11F957-448D-4281-A44A-2653A78EDE5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title"/>
          </p:nvPr>
        </p:nvSpPr>
        <p:spPr>
          <a:xfrm>
            <a:off x="468000" y="297000"/>
            <a:ext cx="8207280" cy="809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indent="0" algn="ctr" defTabSz="914400">
              <a:lnSpc>
                <a:spcPts val="2801"/>
              </a:lnSpc>
              <a:buNone/>
            </a:pPr>
            <a:r>
              <a:rPr b="0" lang="de-DE" sz="2600" strike="noStrike" u="none">
                <a:solidFill>
                  <a:schemeClr val="lt1"/>
                </a:solidFill>
                <a:uFillTx/>
                <a:latin typeface="BundesSerif Office"/>
              </a:rPr>
              <a:t>Lösung 2: IDE Plugins</a:t>
            </a:r>
            <a:endParaRPr b="0" lang="de-DE" sz="2600" strike="noStrike" u="none">
              <a:solidFill>
                <a:schemeClr val="dk1"/>
              </a:solidFill>
              <a:uFillTx/>
              <a:latin typeface="BundesSans Office"/>
            </a:endParaRPr>
          </a:p>
        </p:txBody>
      </p:sp>
      <p:sp>
        <p:nvSpPr>
          <p:cNvPr id="577" name="PlaceHolder 2"/>
          <p:cNvSpPr>
            <a:spLocks noGrp="1"/>
          </p:cNvSpPr>
          <p:nvPr>
            <p:ph/>
          </p:nvPr>
        </p:nvSpPr>
        <p:spPr>
          <a:xfrm>
            <a:off x="433080" y="1347840"/>
            <a:ext cx="8206920" cy="337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Github Copilot-ähnliche VS Code Extensions: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Continue 👑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Twinny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marL="432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lt1"/>
                </a:solidFill>
                <a:uFillTx/>
                <a:latin typeface="BundesSans Office"/>
              </a:rPr>
              <a:t>Open Source LLMs selbst deployed:</a:t>
            </a:r>
            <a:endParaRPr b="0" lang="de-DE" sz="18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deepseek-coder-v2 (Code Completion) 👑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codellama:7b-code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  <a:ea typeface="Microsoft YaHei"/>
              </a:rPr>
              <a:t>codellama:7b-instruct (Chat) 👑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codellama:70b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codegemma 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  <a:p>
            <a:pPr lvl="1" marL="864000" indent="-324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de-DE" sz="1600" strike="noStrike" u="none">
                <a:solidFill>
                  <a:schemeClr val="lt1"/>
                </a:solidFill>
                <a:uFillTx/>
                <a:latin typeface="BundesSans Office"/>
              </a:rPr>
              <a:t>codestral:22b</a:t>
            </a:r>
            <a:endParaRPr b="0" lang="de-DE" sz="1600" strike="noStrike" u="none">
              <a:solidFill>
                <a:schemeClr val="lt1"/>
              </a:solidFill>
              <a:uFillTx/>
              <a:latin typeface="BundesSans Office"/>
              <a:ea typeface="Microsoft YaHei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dt" idx="41"/>
          </p:nvPr>
        </p:nvSpPr>
        <p:spPr>
          <a:xfrm>
            <a:off x="7452000" y="4914000"/>
            <a:ext cx="719640" cy="134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de-DE" sz="700" strike="noStrike" u="none">
                <a:solidFill>
                  <a:schemeClr val="lt1"/>
                </a:solidFill>
                <a:uFillTx/>
                <a:latin typeface="BundesSans Offic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de-DE" sz="700" strike="noStrike" u="none">
                <a:solidFill>
                  <a:schemeClr val="lt1"/>
                </a:solidFill>
                <a:uFillTx/>
                <a:latin typeface="BundesSans Office"/>
              </a:rPr>
              <a:t>04.09.2024</a:t>
            </a:r>
            <a:endParaRPr b="0" lang="de-DE" sz="7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1. GenAI Hackathon | Mockathon | Teamname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80DFB0B-65E8-4348-834F-F288112CCD84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KA-Folienmaster">
  <a:themeElements>
    <a:clrScheme name="BKA_CorporateDesign_2018">
      <a:dk1>
        <a:srgbClr val="000000"/>
      </a:dk1>
      <a:lt1>
        <a:srgbClr val="ffffff"/>
      </a:lt1>
      <a:dk2>
        <a:srgbClr val="576164"/>
      </a:dk2>
      <a:lt2>
        <a:srgbClr val="bec5c9"/>
      </a:lt2>
      <a:accent1>
        <a:srgbClr val="004b76"/>
      </a:accent1>
      <a:accent2>
        <a:srgbClr val="0077b6"/>
      </a:accent2>
      <a:accent3>
        <a:srgbClr val="80cdec"/>
      </a:accent3>
      <a:accent4>
        <a:srgbClr val="c0003c"/>
      </a:accent4>
      <a:accent5>
        <a:srgbClr val="f7bb3d"/>
      </a:accent5>
      <a:accent6>
        <a:srgbClr val="f9e03a"/>
      </a:accent6>
      <a:hlink>
        <a:srgbClr val="004b76"/>
      </a:hlink>
      <a:folHlink>
        <a:srgbClr val="576164"/>
      </a:folHlink>
    </a:clrScheme>
    <a:fontScheme name="BKA_CorporateDesign_Schriften">
      <a:majorFont>
        <a:latin typeface="BundesSerif Office" pitchFamily="0" charset="1"/>
        <a:ea typeface=""/>
        <a:cs typeface=""/>
      </a:majorFont>
      <a:minorFont>
        <a:latin typeface="BundesSans Office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BKA_PowerPoint_Folienmaster_16zu9_2022_V1</Template>
  <TotalTime>85</TotalTime>
  <Application>LibreOffice/24.8.1.2$Windows_X86_64 LibreOffice_project/87fa9aec1a63e70835390b81c40bb8993f1d4ff6</Application>
  <AppVersion>15.0000</AppVersion>
  <Words>288</Words>
  <Paragraphs>68</Paragraphs>
  <Company>BKA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2024-09-12T06:33:50Z</dcterms:created>
  <dc:creator>Hedtrich, Dr. sc. agr., Friedrich (BKA-ZV12)</dc:creator>
  <dc:description/>
  <dc:language>de-DE</dc:language>
  <cp:lastModifiedBy/>
  <cp:lastPrinted>2017-12-14T10:03:38Z</cp:lastPrinted>
  <dcterms:modified xsi:type="dcterms:W3CDTF">2024-09-17T11:02:01Z</dcterms:modified>
  <cp:revision>47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Bildschirmpräsentation (16:9)</vt:lpwstr>
  </property>
  <property fmtid="{D5CDD505-2E9C-101B-9397-08002B2CF9AE}" pid="3" name="Slides">
    <vt:i4>9</vt:i4>
  </property>
</Properties>
</file>