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media/image1.png" ContentType="image/png"/>
  <Override PartName="/ppt/media/image2.svg" ContentType="image/svg"/>
  <Override PartName="/ppt/media/image3.jpeg" ContentType="image/jpeg"/>
  <Override PartName="/ppt/media/image5.png" ContentType="image/png"/>
  <Override PartName="/ppt/media/image4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</p:sld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66" r:id="rId24"/>
    <p:sldId id="267" r:id="rId25"/>
    <p:sldId id="268" r:id="rId26"/>
    <p:sldId id="269" r:id="rId27"/>
    <p:sldId id="270" r:id="rId28"/>
    <p:sldId id="271" r:id="rId29"/>
    <p:sldId id="272" r:id="rId30"/>
    <p:sldId id="273" r:id="rId31"/>
    <p:sldId id="274" r:id="rId32"/>
    <p:sldId id="275" r:id="rId33"/>
    <p:sldId id="276" r:id="rId34"/>
    <p:sldId id="277" r:id="rId35"/>
    <p:sldId id="278" r:id="rId36"/>
    <p:sldId id="279" r:id="rId37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" Target="slides/slide1.xml"/><Relationship Id="rId15" Type="http://schemas.openxmlformats.org/officeDocument/2006/relationships/slide" Target="slides/slide2.xml"/><Relationship Id="rId16" Type="http://schemas.openxmlformats.org/officeDocument/2006/relationships/slide" Target="slides/slide3.xml"/><Relationship Id="rId17" Type="http://schemas.openxmlformats.org/officeDocument/2006/relationships/slide" Target="slides/slide4.xml"/><Relationship Id="rId18" Type="http://schemas.openxmlformats.org/officeDocument/2006/relationships/slide" Target="slides/slide5.xml"/><Relationship Id="rId19" Type="http://schemas.openxmlformats.org/officeDocument/2006/relationships/slide" Target="slides/slide6.xml"/><Relationship Id="rId20" Type="http://schemas.openxmlformats.org/officeDocument/2006/relationships/slide" Target="slides/slide7.xml"/><Relationship Id="rId21" Type="http://schemas.openxmlformats.org/officeDocument/2006/relationships/slide" Target="slides/slide8.xml"/><Relationship Id="rId22" Type="http://schemas.openxmlformats.org/officeDocument/2006/relationships/slide" Target="slides/slide9.xml"/><Relationship Id="rId23" Type="http://schemas.openxmlformats.org/officeDocument/2006/relationships/slide" Target="slides/slide10.xml"/><Relationship Id="rId24" Type="http://schemas.openxmlformats.org/officeDocument/2006/relationships/slide" Target="slides/slide11.xml"/><Relationship Id="rId25" Type="http://schemas.openxmlformats.org/officeDocument/2006/relationships/slide" Target="slides/slide12.xml"/><Relationship Id="rId26" Type="http://schemas.openxmlformats.org/officeDocument/2006/relationships/slide" Target="slides/slide13.xml"/><Relationship Id="rId27" Type="http://schemas.openxmlformats.org/officeDocument/2006/relationships/slide" Target="slides/slide14.xml"/><Relationship Id="rId28" Type="http://schemas.openxmlformats.org/officeDocument/2006/relationships/slide" Target="slides/slide15.xml"/><Relationship Id="rId29" Type="http://schemas.openxmlformats.org/officeDocument/2006/relationships/slide" Target="slides/slide16.xml"/><Relationship Id="rId30" Type="http://schemas.openxmlformats.org/officeDocument/2006/relationships/slide" Target="slides/slide17.xml"/><Relationship Id="rId31" Type="http://schemas.openxmlformats.org/officeDocument/2006/relationships/slide" Target="slides/slide18.xml"/><Relationship Id="rId32" Type="http://schemas.openxmlformats.org/officeDocument/2006/relationships/slide" Target="slides/slide19.xml"/><Relationship Id="rId33" Type="http://schemas.openxmlformats.org/officeDocument/2006/relationships/slide" Target="slides/slide20.xml"/><Relationship Id="rId34" Type="http://schemas.openxmlformats.org/officeDocument/2006/relationships/slide" Target="slides/slide21.xml"/><Relationship Id="rId35" Type="http://schemas.openxmlformats.org/officeDocument/2006/relationships/slide" Target="slides/slide22.xml"/><Relationship Id="rId36" Type="http://schemas.openxmlformats.org/officeDocument/2006/relationships/slide" Target="slides/slide23.xml"/><Relationship Id="rId37" Type="http://schemas.openxmlformats.org/officeDocument/2006/relationships/slide" Target="slides/slide24.xml"/><Relationship Id="rId3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6E5B036B-FA06-430B-92A4-33472688A88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el und Inhalt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PlaceHolder 1"/>
          <p:cNvSpPr>
            <a:spLocks noGrp="1"/>
          </p:cNvSpPr>
          <p:nvPr>
            <p:ph type="title"/>
          </p:nvPr>
        </p:nvSpPr>
        <p:spPr>
          <a:xfrm>
            <a:off x="468000" y="297000"/>
            <a:ext cx="8207280" cy="80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trike="noStrike" u="none">
              <a:solidFill>
                <a:schemeClr val="dk1"/>
              </a:solidFill>
              <a:uFillTx/>
              <a:latin typeface="BundesSans Office"/>
            </a:endParaRPr>
          </a:p>
        </p:txBody>
      </p:sp>
      <p:sp>
        <p:nvSpPr>
          <p:cNvPr id="503" name="PlaceHolder 2"/>
          <p:cNvSpPr>
            <a:spLocks noGrp="1"/>
          </p:cNvSpPr>
          <p:nvPr>
            <p:ph/>
          </p:nvPr>
        </p:nvSpPr>
        <p:spPr>
          <a:xfrm>
            <a:off x="468360" y="1347840"/>
            <a:ext cx="8206920" cy="337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3667E31A-884C-4A10-BFC3-B40133C6BF0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el und Inhalt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PlaceHolder 1"/>
          <p:cNvSpPr>
            <a:spLocks noGrp="1"/>
          </p:cNvSpPr>
          <p:nvPr>
            <p:ph type="title"/>
          </p:nvPr>
        </p:nvSpPr>
        <p:spPr>
          <a:xfrm>
            <a:off x="468000" y="297000"/>
            <a:ext cx="8207280" cy="80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trike="noStrike" u="none">
              <a:solidFill>
                <a:schemeClr val="dk1"/>
              </a:solidFill>
              <a:uFillTx/>
              <a:latin typeface="BundesSans Office"/>
            </a:endParaRPr>
          </a:p>
        </p:txBody>
      </p:sp>
      <p:sp>
        <p:nvSpPr>
          <p:cNvPr id="550" name="PlaceHolder 2"/>
          <p:cNvSpPr>
            <a:spLocks noGrp="1"/>
          </p:cNvSpPr>
          <p:nvPr>
            <p:ph/>
          </p:nvPr>
        </p:nvSpPr>
        <p:spPr>
          <a:xfrm>
            <a:off x="468360" y="1347840"/>
            <a:ext cx="8206920" cy="337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58E7C396-D3CC-4DCF-99C5-F1BE43326E0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68000" y="297000"/>
            <a:ext cx="8207280" cy="80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trike="noStrike" u="none">
              <a:solidFill>
                <a:schemeClr val="dk1"/>
              </a:solidFill>
              <a:uFillTx/>
              <a:latin typeface="BundesSans Office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468360" y="1347840"/>
            <a:ext cx="8206920" cy="337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F90C53B-A8B3-48A3-A4BB-AC94B635E75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0AA5055-A2FC-4166-94F5-7B0DA3CFA13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el und Text versetz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11170DF-E1F2-47E4-91DF-4A82D2546D2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el und zwei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4648BEA7-743F-4CF4-924F-EF393611EBB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el und Medi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AAD76C2D-4ACB-4868-8BA8-7D6DF59499E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el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84D9473E-D4F0-4F4E-8378-D5002FC36D5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el und zwei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1C38F18E-C902-4D7E-8378-BDC66CB8734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el und Bild Gesamtbr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BC7EEDA9-CE3B-4FA4-AC47-7692FA850F1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image" Target="../media/image3.jpe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afik 110"/>
          <p:cNvGrpSpPr/>
          <p:nvPr/>
        </p:nvGrpSpPr>
        <p:grpSpPr>
          <a:xfrm>
            <a:off x="3188880" y="226440"/>
            <a:ext cx="2765880" cy="4690440"/>
            <a:chOff x="3188880" y="226440"/>
            <a:chExt cx="2765880" cy="4690440"/>
          </a:xfrm>
        </p:grpSpPr>
        <p:sp>
          <p:nvSpPr>
            <p:cNvPr id="1" name="Freihandform: Form 112"/>
            <p:cNvSpPr/>
            <p:nvPr/>
          </p:nvSpPr>
          <p:spPr>
            <a:xfrm>
              <a:off x="3386880" y="1821960"/>
              <a:ext cx="1147320" cy="1361160"/>
            </a:xfrm>
            <a:custGeom>
              <a:avLst/>
              <a:gdLst>
                <a:gd name="textAreaLeft" fmla="*/ 0 w 1147320"/>
                <a:gd name="textAreaRight" fmla="*/ 1147680 w 1147320"/>
                <a:gd name="textAreaTop" fmla="*/ 0 h 1361160"/>
                <a:gd name="textAreaBottom" fmla="*/ 1361520 h 1361160"/>
              </a:gdLst>
              <a:ahLst/>
              <a:rect l="textAreaLeft" t="textAreaTop" r="textAreaRight" b="textAreaBottom"/>
              <a:pathLst>
                <a:path w="1087737" h="1290334">
                  <a:moveTo>
                    <a:pt x="1087738" y="1289910"/>
                  </a:moveTo>
                  <a:cubicBezTo>
                    <a:pt x="1087172" y="1290193"/>
                    <a:pt x="1086747" y="1290335"/>
                    <a:pt x="1086464" y="1290335"/>
                  </a:cubicBezTo>
                  <a:cubicBezTo>
                    <a:pt x="1084198" y="1290335"/>
                    <a:pt x="1081933" y="1290335"/>
                    <a:pt x="1079668" y="1290335"/>
                  </a:cubicBezTo>
                  <a:lnTo>
                    <a:pt x="355925" y="1290335"/>
                  </a:lnTo>
                  <a:cubicBezTo>
                    <a:pt x="296463" y="1290335"/>
                    <a:pt x="248468" y="1242340"/>
                    <a:pt x="248468" y="1182878"/>
                  </a:cubicBezTo>
                  <a:lnTo>
                    <a:pt x="248468" y="753474"/>
                  </a:lnTo>
                  <a:cubicBezTo>
                    <a:pt x="248468" y="694012"/>
                    <a:pt x="200473" y="646017"/>
                    <a:pt x="141011" y="646017"/>
                  </a:cubicBezTo>
                  <a:lnTo>
                    <a:pt x="107457" y="646017"/>
                  </a:lnTo>
                  <a:cubicBezTo>
                    <a:pt x="48420" y="646017"/>
                    <a:pt x="0" y="598022"/>
                    <a:pt x="0" y="538560"/>
                  </a:cubicBezTo>
                  <a:lnTo>
                    <a:pt x="0" y="0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" name="Freihandform: Form 113"/>
            <p:cNvSpPr/>
            <p:nvPr/>
          </p:nvSpPr>
          <p:spPr>
            <a:xfrm>
              <a:off x="4997160" y="4052160"/>
              <a:ext cx="466920" cy="803520"/>
            </a:xfrm>
            <a:custGeom>
              <a:avLst/>
              <a:gdLst>
                <a:gd name="textAreaLeft" fmla="*/ 0 w 466920"/>
                <a:gd name="textAreaRight" fmla="*/ 467280 w 466920"/>
                <a:gd name="textAreaTop" fmla="*/ 0 h 803520"/>
                <a:gd name="textAreaBottom" fmla="*/ 803880 h 803520"/>
              </a:gdLst>
              <a:ahLst/>
              <a:rect l="textAreaLeft" t="textAreaTop" r="textAreaRight" b="textAreaBottom"/>
              <a:pathLst>
                <a:path w="442995" h="761968">
                  <a:moveTo>
                    <a:pt x="442995" y="0"/>
                  </a:moveTo>
                  <a:lnTo>
                    <a:pt x="442995" y="141436"/>
                  </a:lnTo>
                  <a:cubicBezTo>
                    <a:pt x="442995" y="186882"/>
                    <a:pt x="406043" y="223834"/>
                    <a:pt x="360597" y="223834"/>
                  </a:cubicBezTo>
                  <a:lnTo>
                    <a:pt x="81973" y="223834"/>
                  </a:lnTo>
                  <a:cubicBezTo>
                    <a:pt x="36527" y="223834"/>
                    <a:pt x="0" y="260360"/>
                    <a:pt x="0" y="305807"/>
                  </a:cubicBezTo>
                  <a:lnTo>
                    <a:pt x="0" y="761968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" name="Freihandform: Form 114"/>
            <p:cNvSpPr/>
            <p:nvPr/>
          </p:nvSpPr>
          <p:spPr>
            <a:xfrm>
              <a:off x="5161320" y="2396520"/>
              <a:ext cx="766800" cy="1589400"/>
            </a:xfrm>
            <a:custGeom>
              <a:avLst/>
              <a:gdLst>
                <a:gd name="textAreaLeft" fmla="*/ 0 w 766800"/>
                <a:gd name="textAreaRight" fmla="*/ 767160 w 766800"/>
                <a:gd name="textAreaTop" fmla="*/ 0 h 1589400"/>
                <a:gd name="textAreaBottom" fmla="*/ 1589760 h 1589400"/>
              </a:gdLst>
              <a:ahLst/>
              <a:rect l="textAreaLeft" t="textAreaTop" r="textAreaRight" b="textAreaBottom"/>
              <a:pathLst>
                <a:path w="727140" h="1506947">
                  <a:moveTo>
                    <a:pt x="727141" y="0"/>
                  </a:moveTo>
                  <a:lnTo>
                    <a:pt x="727141" y="618409"/>
                  </a:lnTo>
                  <a:cubicBezTo>
                    <a:pt x="727141" y="666829"/>
                    <a:pt x="688065" y="705904"/>
                    <a:pt x="639646" y="705904"/>
                  </a:cubicBezTo>
                  <a:lnTo>
                    <a:pt x="82398" y="705904"/>
                  </a:lnTo>
                  <a:cubicBezTo>
                    <a:pt x="36952" y="705904"/>
                    <a:pt x="0" y="742855"/>
                    <a:pt x="0" y="788302"/>
                  </a:cubicBezTo>
                  <a:lnTo>
                    <a:pt x="0" y="1173958"/>
                  </a:lnTo>
                  <a:cubicBezTo>
                    <a:pt x="0" y="1204539"/>
                    <a:pt x="17414" y="1232571"/>
                    <a:pt x="44597" y="1247012"/>
                  </a:cubicBezTo>
                  <a:lnTo>
                    <a:pt x="242947" y="1349372"/>
                  </a:lnTo>
                  <a:cubicBezTo>
                    <a:pt x="270130" y="1363389"/>
                    <a:pt x="287543" y="1391421"/>
                    <a:pt x="287543" y="1422426"/>
                  </a:cubicBezTo>
                  <a:lnTo>
                    <a:pt x="287543" y="1506948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" name="Freihandform: Form 115"/>
            <p:cNvSpPr/>
            <p:nvPr/>
          </p:nvSpPr>
          <p:spPr>
            <a:xfrm>
              <a:off x="4884840" y="1623240"/>
              <a:ext cx="1043280" cy="704160"/>
            </a:xfrm>
            <a:custGeom>
              <a:avLst/>
              <a:gdLst>
                <a:gd name="textAreaLeft" fmla="*/ 0 w 1043280"/>
                <a:gd name="textAreaRight" fmla="*/ 1043640 w 1043280"/>
                <a:gd name="textAreaTop" fmla="*/ 0 h 704160"/>
                <a:gd name="textAreaBottom" fmla="*/ 704520 h 704160"/>
              </a:gdLst>
              <a:ahLst/>
              <a:rect l="textAreaLeft" t="textAreaTop" r="textAreaRight" b="textAreaBottom"/>
              <a:pathLst>
                <a:path w="989203" h="667678">
                  <a:moveTo>
                    <a:pt x="1703" y="0"/>
                  </a:moveTo>
                  <a:lnTo>
                    <a:pt x="1703" y="2124"/>
                  </a:lnTo>
                  <a:lnTo>
                    <a:pt x="4" y="313877"/>
                  </a:lnTo>
                  <a:cubicBezTo>
                    <a:pt x="-421" y="359323"/>
                    <a:pt x="36531" y="396275"/>
                    <a:pt x="81977" y="396275"/>
                  </a:cubicBezTo>
                  <a:lnTo>
                    <a:pt x="801472" y="400522"/>
                  </a:lnTo>
                  <a:cubicBezTo>
                    <a:pt x="879198" y="403495"/>
                    <a:pt x="981134" y="534737"/>
                    <a:pt x="989204" y="602694"/>
                  </a:cubicBezTo>
                  <a:lnTo>
                    <a:pt x="989204" y="667678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5" name="Freihandform: Form 116"/>
            <p:cNvSpPr/>
            <p:nvPr/>
          </p:nvSpPr>
          <p:spPr>
            <a:xfrm>
              <a:off x="4887000" y="964440"/>
              <a:ext cx="2880" cy="590760"/>
            </a:xfrm>
            <a:custGeom>
              <a:avLst/>
              <a:gdLst>
                <a:gd name="textAreaLeft" fmla="*/ 0 w 2880"/>
                <a:gd name="textAreaRight" fmla="*/ 3240 w 2880"/>
                <a:gd name="textAreaTop" fmla="*/ 0 h 590760"/>
                <a:gd name="textAreaBottom" fmla="*/ 591120 h 590760"/>
              </a:gdLst>
              <a:ahLst/>
              <a:rect l="textAreaLeft" t="textAreaTop" r="textAreaRight" b="textAreaBottom"/>
              <a:pathLst>
                <a:path w="2973" h="560220">
                  <a:moveTo>
                    <a:pt x="2973" y="0"/>
                  </a:moveTo>
                  <a:lnTo>
                    <a:pt x="0" y="560221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6" name="Freihandform: Form 117"/>
            <p:cNvSpPr/>
            <p:nvPr/>
          </p:nvSpPr>
          <p:spPr>
            <a:xfrm>
              <a:off x="4837320" y="3800160"/>
              <a:ext cx="3960" cy="834840"/>
            </a:xfrm>
            <a:custGeom>
              <a:avLst/>
              <a:gdLst>
                <a:gd name="textAreaLeft" fmla="*/ 0 w 3960"/>
                <a:gd name="textAreaRight" fmla="*/ 4320 w 3960"/>
                <a:gd name="textAreaTop" fmla="*/ 0 h 834840"/>
                <a:gd name="textAreaBottom" fmla="*/ 835200 h 834840"/>
              </a:gdLst>
              <a:ahLst/>
              <a:rect l="textAreaLeft" t="textAreaTop" r="textAreaRight" b="textAreaBottom"/>
              <a:pathLst>
                <a:path w="4247" h="791699">
                  <a:moveTo>
                    <a:pt x="0" y="0"/>
                  </a:moveTo>
                  <a:lnTo>
                    <a:pt x="0" y="791700"/>
                  </a:lnTo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7" name="Freihandform: Form 118"/>
            <p:cNvSpPr/>
            <p:nvPr/>
          </p:nvSpPr>
          <p:spPr>
            <a:xfrm>
              <a:off x="3188880" y="1590840"/>
              <a:ext cx="1854000" cy="2216520"/>
            </a:xfrm>
            <a:custGeom>
              <a:avLst/>
              <a:gdLst>
                <a:gd name="textAreaLeft" fmla="*/ 0 w 1854000"/>
                <a:gd name="textAreaRight" fmla="*/ 1854360 w 1854000"/>
                <a:gd name="textAreaTop" fmla="*/ 0 h 2216520"/>
                <a:gd name="textAreaBottom" fmla="*/ 2216880 h 2216520"/>
              </a:gdLst>
              <a:ahLst/>
              <a:rect l="textAreaLeft" t="textAreaTop" r="textAreaRight" b="textAreaBottom"/>
              <a:pathLst>
                <a:path w="1757539" h="2101147">
                  <a:moveTo>
                    <a:pt x="1575330" y="0"/>
                  </a:moveTo>
                  <a:lnTo>
                    <a:pt x="332140" y="0"/>
                  </a:lnTo>
                  <a:cubicBezTo>
                    <a:pt x="317274" y="0"/>
                    <a:pt x="302834" y="5522"/>
                    <a:pt x="291366" y="15290"/>
                  </a:cubicBezTo>
                  <a:lnTo>
                    <a:pt x="22086" y="247619"/>
                  </a:lnTo>
                  <a:cubicBezTo>
                    <a:pt x="8070" y="259511"/>
                    <a:pt x="0" y="276925"/>
                    <a:pt x="0" y="295188"/>
                  </a:cubicBezTo>
                  <a:lnTo>
                    <a:pt x="0" y="906377"/>
                  </a:lnTo>
                  <a:cubicBezTo>
                    <a:pt x="0" y="916146"/>
                    <a:pt x="2548" y="925490"/>
                    <a:pt x="6796" y="934410"/>
                  </a:cubicBezTo>
                  <a:lnTo>
                    <a:pt x="145683" y="1209636"/>
                  </a:lnTo>
                  <a:cubicBezTo>
                    <a:pt x="156301" y="1230872"/>
                    <a:pt x="177963" y="1244039"/>
                    <a:pt x="201748" y="1244039"/>
                  </a:cubicBezTo>
                  <a:lnTo>
                    <a:pt x="1695104" y="1244039"/>
                  </a:lnTo>
                  <a:cubicBezTo>
                    <a:pt x="1729507" y="1244039"/>
                    <a:pt x="1757540" y="1272071"/>
                    <a:pt x="1757540" y="1306475"/>
                  </a:cubicBezTo>
                  <a:lnTo>
                    <a:pt x="1757540" y="1847583"/>
                  </a:lnTo>
                  <a:cubicBezTo>
                    <a:pt x="1757540" y="1864997"/>
                    <a:pt x="1750744" y="1881136"/>
                    <a:pt x="1738427" y="1893029"/>
                  </a:cubicBezTo>
                  <a:lnTo>
                    <a:pt x="1581701" y="2042959"/>
                  </a:lnTo>
                  <a:cubicBezTo>
                    <a:pt x="1569383" y="2054852"/>
                    <a:pt x="1562588" y="2070992"/>
                    <a:pt x="1562588" y="2088405"/>
                  </a:cubicBezTo>
                  <a:lnTo>
                    <a:pt x="1562588" y="2101147"/>
                  </a:lnTo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8" name="Freihandform: Form 119"/>
            <p:cNvSpPr/>
            <p:nvPr/>
          </p:nvSpPr>
          <p:spPr>
            <a:xfrm>
              <a:off x="4810320" y="4642560"/>
              <a:ext cx="52560" cy="5292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920"/>
                <a:gd name="textAreaBottom" fmla="*/ 53280 h 52920"/>
              </a:gdLst>
              <a:ahLst/>
              <a:rect l="textAreaLeft" t="textAreaTop" r="textAreaRight" b="textAreaBottom"/>
              <a:pathLst>
                <a:path w="50118" h="50543">
                  <a:moveTo>
                    <a:pt x="50118" y="25484"/>
                  </a:moveTo>
                  <a:cubicBezTo>
                    <a:pt x="50118" y="39075"/>
                    <a:pt x="39075" y="50543"/>
                    <a:pt x="25059" y="50543"/>
                  </a:cubicBezTo>
                  <a:cubicBezTo>
                    <a:pt x="11043" y="50543"/>
                    <a:pt x="0" y="39075"/>
                    <a:pt x="0" y="25484"/>
                  </a:cubicBezTo>
                  <a:cubicBezTo>
                    <a:pt x="0" y="11468"/>
                    <a:pt x="11043" y="0"/>
                    <a:pt x="25059" y="0"/>
                  </a:cubicBezTo>
                  <a:cubicBezTo>
                    <a:pt x="39075" y="0"/>
                    <a:pt x="50118" y="11468"/>
                    <a:pt x="50118" y="25484"/>
                  </a:cubicBezTo>
                  <a:close/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80" bIns="82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9" name="Freihandform: Form 120"/>
            <p:cNvSpPr/>
            <p:nvPr/>
          </p:nvSpPr>
          <p:spPr>
            <a:xfrm>
              <a:off x="4922280" y="942480"/>
              <a:ext cx="532800" cy="648000"/>
            </a:xfrm>
            <a:custGeom>
              <a:avLst/>
              <a:gdLst>
                <a:gd name="textAreaLeft" fmla="*/ 0 w 532800"/>
                <a:gd name="textAreaRight" fmla="*/ 533160 w 532800"/>
                <a:gd name="textAreaTop" fmla="*/ 0 h 648000"/>
                <a:gd name="textAreaBottom" fmla="*/ 648360 h 648000"/>
              </a:gdLst>
              <a:ahLst/>
              <a:rect l="textAreaLeft" t="textAreaTop" r="textAreaRight" b="textAreaBottom"/>
              <a:pathLst>
                <a:path w="505430" h="614586">
                  <a:moveTo>
                    <a:pt x="0" y="0"/>
                  </a:moveTo>
                  <a:lnTo>
                    <a:pt x="442570" y="0"/>
                  </a:lnTo>
                  <a:cubicBezTo>
                    <a:pt x="477398" y="0"/>
                    <a:pt x="505431" y="28032"/>
                    <a:pt x="505431" y="62860"/>
                  </a:cubicBezTo>
                  <a:lnTo>
                    <a:pt x="505431" y="552151"/>
                  </a:lnTo>
                  <a:cubicBezTo>
                    <a:pt x="505431" y="586554"/>
                    <a:pt x="477398" y="614587"/>
                    <a:pt x="442570" y="614587"/>
                  </a:cubicBezTo>
                  <a:lnTo>
                    <a:pt x="2124" y="614587"/>
                  </a:lnTo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0" name="Freihandform: Form 121"/>
            <p:cNvSpPr/>
            <p:nvPr/>
          </p:nvSpPr>
          <p:spPr>
            <a:xfrm>
              <a:off x="4519080" y="276120"/>
              <a:ext cx="340200" cy="666000"/>
            </a:xfrm>
            <a:custGeom>
              <a:avLst/>
              <a:gdLst>
                <a:gd name="textAreaLeft" fmla="*/ 0 w 340200"/>
                <a:gd name="textAreaRight" fmla="*/ 340560 w 340200"/>
                <a:gd name="textAreaTop" fmla="*/ 0 h 666000"/>
                <a:gd name="textAreaBottom" fmla="*/ 666360 h 666000"/>
              </a:gdLst>
              <a:ahLst/>
              <a:rect l="textAreaLeft" t="textAreaTop" r="textAreaRight" b="textAreaBottom"/>
              <a:pathLst>
                <a:path w="322796" h="631575">
                  <a:moveTo>
                    <a:pt x="257387" y="0"/>
                  </a:moveTo>
                  <a:lnTo>
                    <a:pt x="17839" y="246769"/>
                  </a:lnTo>
                  <a:cubicBezTo>
                    <a:pt x="6371" y="258662"/>
                    <a:pt x="0" y="274377"/>
                    <a:pt x="0" y="290516"/>
                  </a:cubicBezTo>
                  <a:lnTo>
                    <a:pt x="0" y="431527"/>
                  </a:lnTo>
                  <a:cubicBezTo>
                    <a:pt x="0" y="454038"/>
                    <a:pt x="12317" y="475275"/>
                    <a:pt x="32280" y="486318"/>
                  </a:cubicBezTo>
                  <a:lnTo>
                    <a:pt x="278624" y="623931"/>
                  </a:lnTo>
                  <a:cubicBezTo>
                    <a:pt x="287968" y="629028"/>
                    <a:pt x="298162" y="631576"/>
                    <a:pt x="309205" y="631576"/>
                  </a:cubicBezTo>
                  <a:lnTo>
                    <a:pt x="316850" y="631576"/>
                  </a:lnTo>
                  <a:lnTo>
                    <a:pt x="322796" y="631576"/>
                  </a:lnTo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1" name="Freihandform: Form 122"/>
            <p:cNvSpPr/>
            <p:nvPr/>
          </p:nvSpPr>
          <p:spPr>
            <a:xfrm>
              <a:off x="4890600" y="453600"/>
              <a:ext cx="492840" cy="453960"/>
            </a:xfrm>
            <a:custGeom>
              <a:avLst/>
              <a:gdLst>
                <a:gd name="textAreaLeft" fmla="*/ 0 w 492840"/>
                <a:gd name="textAreaRight" fmla="*/ 493200 w 492840"/>
                <a:gd name="textAreaTop" fmla="*/ 0 h 453960"/>
                <a:gd name="textAreaBottom" fmla="*/ 454320 h 453960"/>
              </a:gdLst>
              <a:ahLst/>
              <a:rect l="textAreaLeft" t="textAreaTop" r="textAreaRight" b="textAreaBottom"/>
              <a:pathLst>
                <a:path w="467629" h="430677">
                  <a:moveTo>
                    <a:pt x="467629" y="0"/>
                  </a:moveTo>
                  <a:lnTo>
                    <a:pt x="467629" y="202597"/>
                  </a:lnTo>
                  <a:cubicBezTo>
                    <a:pt x="467629" y="280323"/>
                    <a:pt x="404769" y="343608"/>
                    <a:pt x="326619" y="343608"/>
                  </a:cubicBezTo>
                  <a:lnTo>
                    <a:pt x="81973" y="343608"/>
                  </a:lnTo>
                  <a:cubicBezTo>
                    <a:pt x="36951" y="343608"/>
                    <a:pt x="0" y="380135"/>
                    <a:pt x="0" y="425156"/>
                  </a:cubicBezTo>
                  <a:lnTo>
                    <a:pt x="0" y="430678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2" name="Freihandform: Form 123"/>
            <p:cNvSpPr/>
            <p:nvPr/>
          </p:nvSpPr>
          <p:spPr>
            <a:xfrm>
              <a:off x="5357160" y="400320"/>
              <a:ext cx="52920" cy="5292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920"/>
                <a:gd name="textAreaBottom" fmla="*/ 53280 h 52920"/>
              </a:gdLst>
              <a:ahLst/>
              <a:rect l="textAreaLeft" t="textAreaTop" r="textAreaRight" b="textAreaBottom"/>
              <a:pathLst>
                <a:path w="50543" h="50543">
                  <a:moveTo>
                    <a:pt x="50543" y="25484"/>
                  </a:moveTo>
                  <a:cubicBezTo>
                    <a:pt x="50543" y="39075"/>
                    <a:pt x="39075" y="50543"/>
                    <a:pt x="25059" y="50543"/>
                  </a:cubicBezTo>
                  <a:cubicBezTo>
                    <a:pt x="11468" y="50543"/>
                    <a:pt x="0" y="39075"/>
                    <a:pt x="0" y="25484"/>
                  </a:cubicBezTo>
                  <a:cubicBezTo>
                    <a:pt x="0" y="11468"/>
                    <a:pt x="11468" y="0"/>
                    <a:pt x="25059" y="0"/>
                  </a:cubicBezTo>
                  <a:cubicBezTo>
                    <a:pt x="39075" y="0"/>
                    <a:pt x="50543" y="11468"/>
                    <a:pt x="50543" y="25484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80" bIns="82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3" name="Freihandform: Form 124"/>
            <p:cNvSpPr/>
            <p:nvPr/>
          </p:nvSpPr>
          <p:spPr>
            <a:xfrm>
              <a:off x="4861440" y="911880"/>
              <a:ext cx="52920" cy="5292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920"/>
                <a:gd name="textAreaBottom" fmla="*/ 53280 h 52920"/>
              </a:gdLst>
              <a:ahLst/>
              <a:rect l="textAreaLeft" t="textAreaTop" r="textAreaRight" b="textAreaBottom"/>
              <a:pathLst>
                <a:path w="50542" h="50543">
                  <a:moveTo>
                    <a:pt x="50543" y="25484"/>
                  </a:moveTo>
                  <a:cubicBezTo>
                    <a:pt x="50543" y="39075"/>
                    <a:pt x="39075" y="50543"/>
                    <a:pt x="25484" y="50543"/>
                  </a:cubicBezTo>
                  <a:cubicBezTo>
                    <a:pt x="11468" y="50543"/>
                    <a:pt x="0" y="39075"/>
                    <a:pt x="0" y="25484"/>
                  </a:cubicBezTo>
                  <a:cubicBezTo>
                    <a:pt x="0" y="11468"/>
                    <a:pt x="11468" y="0"/>
                    <a:pt x="25484" y="0"/>
                  </a:cubicBezTo>
                  <a:cubicBezTo>
                    <a:pt x="39075" y="0"/>
                    <a:pt x="50543" y="11468"/>
                    <a:pt x="50543" y="25484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80" bIns="82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4" name="Freihandform: Form 125"/>
            <p:cNvSpPr/>
            <p:nvPr/>
          </p:nvSpPr>
          <p:spPr>
            <a:xfrm>
              <a:off x="5901840" y="2334600"/>
              <a:ext cx="52920" cy="5256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9075"/>
                    <a:pt x="39075" y="50118"/>
                    <a:pt x="25059" y="50118"/>
                  </a:cubicBezTo>
                  <a:cubicBezTo>
                    <a:pt x="11468" y="50118"/>
                    <a:pt x="0" y="39075"/>
                    <a:pt x="0" y="25059"/>
                  </a:cubicBezTo>
                  <a:cubicBezTo>
                    <a:pt x="0" y="11043"/>
                    <a:pt x="11468" y="0"/>
                    <a:pt x="25059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5" name="Freihandform: Form 126"/>
            <p:cNvSpPr/>
            <p:nvPr/>
          </p:nvSpPr>
          <p:spPr>
            <a:xfrm>
              <a:off x="4970880" y="4863960"/>
              <a:ext cx="52560" cy="5292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920"/>
                <a:gd name="textAreaBottom" fmla="*/ 53280 h 52920"/>
              </a:gdLst>
              <a:ahLst/>
              <a:rect l="textAreaLeft" t="textAreaTop" r="textAreaRight" b="textAreaBottom"/>
              <a:pathLst>
                <a:path w="50118" h="50542">
                  <a:moveTo>
                    <a:pt x="50118" y="25484"/>
                  </a:moveTo>
                  <a:cubicBezTo>
                    <a:pt x="50118" y="39075"/>
                    <a:pt x="38651" y="50543"/>
                    <a:pt x="25059" y="50543"/>
                  </a:cubicBezTo>
                  <a:cubicBezTo>
                    <a:pt x="11043" y="50543"/>
                    <a:pt x="0" y="39075"/>
                    <a:pt x="0" y="25484"/>
                  </a:cubicBezTo>
                  <a:cubicBezTo>
                    <a:pt x="0" y="11468"/>
                    <a:pt x="11043" y="0"/>
                    <a:pt x="25059" y="0"/>
                  </a:cubicBezTo>
                  <a:cubicBezTo>
                    <a:pt x="38651" y="0"/>
                    <a:pt x="50118" y="11468"/>
                    <a:pt x="50118" y="25484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80" bIns="82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6" name="Freihandform: Form 127"/>
            <p:cNvSpPr/>
            <p:nvPr/>
          </p:nvSpPr>
          <p:spPr>
            <a:xfrm>
              <a:off x="5438160" y="3991320"/>
              <a:ext cx="52560" cy="5256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9" y="25059"/>
                  </a:moveTo>
                  <a:cubicBezTo>
                    <a:pt x="50119" y="38651"/>
                    <a:pt x="38651" y="50119"/>
                    <a:pt x="25059" y="50119"/>
                  </a:cubicBezTo>
                  <a:cubicBezTo>
                    <a:pt x="11043" y="50119"/>
                    <a:pt x="0" y="38651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8651" y="0"/>
                    <a:pt x="50119" y="11043"/>
                    <a:pt x="50119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7" name="Freihandform: Form 128"/>
            <p:cNvSpPr/>
            <p:nvPr/>
          </p:nvSpPr>
          <p:spPr>
            <a:xfrm>
              <a:off x="4861440" y="1564560"/>
              <a:ext cx="52920" cy="5256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542" h="50118">
                  <a:moveTo>
                    <a:pt x="50543" y="25059"/>
                  </a:moveTo>
                  <a:cubicBezTo>
                    <a:pt x="50543" y="39075"/>
                    <a:pt x="39075" y="50118"/>
                    <a:pt x="25484" y="50118"/>
                  </a:cubicBezTo>
                  <a:cubicBezTo>
                    <a:pt x="11468" y="50118"/>
                    <a:pt x="0" y="39075"/>
                    <a:pt x="0" y="25059"/>
                  </a:cubicBezTo>
                  <a:cubicBezTo>
                    <a:pt x="0" y="11043"/>
                    <a:pt x="11468" y="0"/>
                    <a:pt x="25484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8" name="Freihandform: Form 129"/>
            <p:cNvSpPr/>
            <p:nvPr/>
          </p:nvSpPr>
          <p:spPr>
            <a:xfrm>
              <a:off x="4784040" y="226440"/>
              <a:ext cx="52560" cy="5256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9" y="25059"/>
                  </a:moveTo>
                  <a:cubicBezTo>
                    <a:pt x="50119" y="39075"/>
                    <a:pt x="39075" y="50118"/>
                    <a:pt x="25059" y="50118"/>
                  </a:cubicBezTo>
                  <a:cubicBezTo>
                    <a:pt x="11043" y="50118"/>
                    <a:pt x="0" y="39075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9075" y="0"/>
                    <a:pt x="50119" y="11043"/>
                    <a:pt x="50119" y="25059"/>
                  </a:cubicBezTo>
                  <a:close/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9" name="Freihandform: Form 130"/>
            <p:cNvSpPr/>
            <p:nvPr/>
          </p:nvSpPr>
          <p:spPr>
            <a:xfrm>
              <a:off x="3759120" y="3791520"/>
              <a:ext cx="570240" cy="871560"/>
            </a:xfrm>
            <a:custGeom>
              <a:avLst/>
              <a:gdLst>
                <a:gd name="textAreaLeft" fmla="*/ 0 w 570240"/>
                <a:gd name="textAreaRight" fmla="*/ 570600 w 570240"/>
                <a:gd name="textAreaTop" fmla="*/ 0 h 871560"/>
                <a:gd name="textAreaBottom" fmla="*/ 871920 h 871560"/>
              </a:gdLst>
              <a:ahLst/>
              <a:rect l="textAreaLeft" t="textAreaTop" r="textAreaRight" b="textAreaBottom"/>
              <a:pathLst>
                <a:path w="540683" h="826527">
                  <a:moveTo>
                    <a:pt x="0" y="0"/>
                  </a:moveTo>
                  <a:lnTo>
                    <a:pt x="0" y="5946"/>
                  </a:lnTo>
                  <a:lnTo>
                    <a:pt x="0" y="415387"/>
                  </a:lnTo>
                  <a:cubicBezTo>
                    <a:pt x="0" y="444269"/>
                    <a:pt x="12742" y="472302"/>
                    <a:pt x="34828" y="491415"/>
                  </a:cubicBezTo>
                  <a:lnTo>
                    <a:pt x="175839" y="612038"/>
                  </a:lnTo>
                  <a:cubicBezTo>
                    <a:pt x="193678" y="627329"/>
                    <a:pt x="217038" y="635823"/>
                    <a:pt x="240823" y="635823"/>
                  </a:cubicBezTo>
                  <a:lnTo>
                    <a:pt x="440872" y="635823"/>
                  </a:lnTo>
                  <a:cubicBezTo>
                    <a:pt x="496087" y="635823"/>
                    <a:pt x="540684" y="680845"/>
                    <a:pt x="540684" y="736060"/>
                  </a:cubicBezTo>
                  <a:lnTo>
                    <a:pt x="540684" y="826528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0" name="Freihandform: Form 131"/>
            <p:cNvSpPr/>
            <p:nvPr/>
          </p:nvSpPr>
          <p:spPr>
            <a:xfrm>
              <a:off x="3759120" y="3498840"/>
              <a:ext cx="766440" cy="228960"/>
            </a:xfrm>
            <a:custGeom>
              <a:avLst/>
              <a:gdLst>
                <a:gd name="textAreaLeft" fmla="*/ 0 w 766440"/>
                <a:gd name="textAreaRight" fmla="*/ 766800 w 766440"/>
                <a:gd name="textAreaTop" fmla="*/ 0 h 228960"/>
                <a:gd name="textAreaBottom" fmla="*/ 229320 h 228960"/>
              </a:gdLst>
              <a:ahLst/>
              <a:rect l="textAreaLeft" t="textAreaTop" r="textAreaRight" b="textAreaBottom"/>
              <a:pathLst>
                <a:path w="726715" h="217462">
                  <a:moveTo>
                    <a:pt x="726716" y="0"/>
                  </a:moveTo>
                  <a:lnTo>
                    <a:pt x="722469" y="0"/>
                  </a:lnTo>
                  <a:lnTo>
                    <a:pt x="99812" y="0"/>
                  </a:lnTo>
                  <a:cubicBezTo>
                    <a:pt x="44597" y="0"/>
                    <a:pt x="0" y="44597"/>
                    <a:pt x="0" y="100237"/>
                  </a:cubicBezTo>
                  <a:lnTo>
                    <a:pt x="0" y="217463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1" name="Freihandform: Form 132"/>
            <p:cNvSpPr/>
            <p:nvPr/>
          </p:nvSpPr>
          <p:spPr>
            <a:xfrm>
              <a:off x="4242960" y="292320"/>
              <a:ext cx="593280" cy="3206160"/>
            </a:xfrm>
            <a:custGeom>
              <a:avLst/>
              <a:gdLst>
                <a:gd name="textAreaLeft" fmla="*/ 0 w 593280"/>
                <a:gd name="textAreaRight" fmla="*/ 593640 w 593280"/>
                <a:gd name="textAreaTop" fmla="*/ 0 h 3206160"/>
                <a:gd name="textAreaBottom" fmla="*/ 3206520 h 3206160"/>
              </a:gdLst>
              <a:ahLst/>
              <a:rect l="textAreaLeft" t="textAreaTop" r="textAreaRight" b="textAreaBottom"/>
              <a:pathLst>
                <a:path w="562769" h="3039379">
                  <a:moveTo>
                    <a:pt x="245495" y="0"/>
                  </a:moveTo>
                  <a:lnTo>
                    <a:pt x="29306" y="216613"/>
                  </a:lnTo>
                  <a:cubicBezTo>
                    <a:pt x="10618" y="235301"/>
                    <a:pt x="0" y="260785"/>
                    <a:pt x="0" y="287119"/>
                  </a:cubicBezTo>
                  <a:lnTo>
                    <a:pt x="0" y="852012"/>
                  </a:lnTo>
                  <a:cubicBezTo>
                    <a:pt x="0" y="907651"/>
                    <a:pt x="44597" y="952248"/>
                    <a:pt x="99812" y="952248"/>
                  </a:cubicBezTo>
                  <a:lnTo>
                    <a:pt x="132092" y="952248"/>
                  </a:lnTo>
                  <a:cubicBezTo>
                    <a:pt x="187307" y="952248"/>
                    <a:pt x="232328" y="996845"/>
                    <a:pt x="232328" y="1052485"/>
                  </a:cubicBezTo>
                  <a:lnTo>
                    <a:pt x="232328" y="1261453"/>
                  </a:lnTo>
                  <a:cubicBezTo>
                    <a:pt x="232328" y="1316668"/>
                    <a:pt x="276925" y="1361265"/>
                    <a:pt x="332140" y="1361265"/>
                  </a:cubicBezTo>
                  <a:cubicBezTo>
                    <a:pt x="354226" y="1361265"/>
                    <a:pt x="375463" y="1368485"/>
                    <a:pt x="392877" y="1381652"/>
                  </a:cubicBezTo>
                  <a:lnTo>
                    <a:pt x="523269" y="1480615"/>
                  </a:lnTo>
                  <a:cubicBezTo>
                    <a:pt x="548329" y="1499727"/>
                    <a:pt x="562770" y="1529034"/>
                    <a:pt x="562770" y="1560464"/>
                  </a:cubicBezTo>
                  <a:lnTo>
                    <a:pt x="562770" y="2939568"/>
                  </a:lnTo>
                  <a:cubicBezTo>
                    <a:pt x="562770" y="2994783"/>
                    <a:pt x="518173" y="3039380"/>
                    <a:pt x="462958" y="3039380"/>
                  </a:cubicBezTo>
                  <a:lnTo>
                    <a:pt x="329167" y="3039380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2" name="Freihandform: Form 133"/>
            <p:cNvSpPr/>
            <p:nvPr/>
          </p:nvSpPr>
          <p:spPr>
            <a:xfrm>
              <a:off x="4498560" y="239400"/>
              <a:ext cx="52560" cy="5256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8" y="25059"/>
                  </a:moveTo>
                  <a:cubicBezTo>
                    <a:pt x="50118" y="39075"/>
                    <a:pt x="39075" y="50118"/>
                    <a:pt x="25059" y="50118"/>
                  </a:cubicBezTo>
                  <a:cubicBezTo>
                    <a:pt x="11043" y="50118"/>
                    <a:pt x="0" y="39075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9075" y="0"/>
                    <a:pt x="50118" y="11043"/>
                    <a:pt x="50118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3" name="Freihandform: Form 134"/>
            <p:cNvSpPr/>
            <p:nvPr/>
          </p:nvSpPr>
          <p:spPr>
            <a:xfrm>
              <a:off x="3732120" y="3736800"/>
              <a:ext cx="52920" cy="5256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9075"/>
                    <a:pt x="39075" y="50118"/>
                    <a:pt x="25484" y="50118"/>
                  </a:cubicBezTo>
                  <a:cubicBezTo>
                    <a:pt x="11468" y="50118"/>
                    <a:pt x="0" y="39075"/>
                    <a:pt x="0" y="25059"/>
                  </a:cubicBezTo>
                  <a:cubicBezTo>
                    <a:pt x="0" y="11468"/>
                    <a:pt x="11468" y="0"/>
                    <a:pt x="25484" y="0"/>
                  </a:cubicBezTo>
                  <a:cubicBezTo>
                    <a:pt x="39075" y="0"/>
                    <a:pt x="50543" y="11468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4" name="Freihandform: Form 135"/>
            <p:cNvSpPr/>
            <p:nvPr/>
          </p:nvSpPr>
          <p:spPr>
            <a:xfrm>
              <a:off x="4304520" y="4663440"/>
              <a:ext cx="52560" cy="5292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920"/>
                <a:gd name="textAreaBottom" fmla="*/ 53280 h 52920"/>
              </a:gdLst>
              <a:ahLst/>
              <a:rect l="textAreaLeft" t="textAreaTop" r="textAreaRight" b="textAreaBottom"/>
              <a:pathLst>
                <a:path w="50118" h="50543">
                  <a:moveTo>
                    <a:pt x="50118" y="25059"/>
                  </a:moveTo>
                  <a:cubicBezTo>
                    <a:pt x="50118" y="39076"/>
                    <a:pt x="38651" y="50543"/>
                    <a:pt x="25059" y="50543"/>
                  </a:cubicBezTo>
                  <a:cubicBezTo>
                    <a:pt x="11043" y="50543"/>
                    <a:pt x="0" y="39076"/>
                    <a:pt x="0" y="25059"/>
                  </a:cubicBezTo>
                  <a:cubicBezTo>
                    <a:pt x="0" y="11468"/>
                    <a:pt x="11043" y="0"/>
                    <a:pt x="25059" y="0"/>
                  </a:cubicBezTo>
                  <a:cubicBezTo>
                    <a:pt x="38651" y="0"/>
                    <a:pt x="50118" y="11468"/>
                    <a:pt x="50118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80" bIns="82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5" name="Freihandform: Form 136"/>
            <p:cNvSpPr/>
            <p:nvPr/>
          </p:nvSpPr>
          <p:spPr>
            <a:xfrm>
              <a:off x="4406040" y="3800160"/>
              <a:ext cx="118440" cy="1055880"/>
            </a:xfrm>
            <a:custGeom>
              <a:avLst/>
              <a:gdLst>
                <a:gd name="textAreaLeft" fmla="*/ 0 w 118440"/>
                <a:gd name="textAreaRight" fmla="*/ 118800 w 118440"/>
                <a:gd name="textAreaTop" fmla="*/ 0 h 1055880"/>
                <a:gd name="textAreaBottom" fmla="*/ 1056240 h 1055880"/>
              </a:gdLst>
              <a:ahLst/>
              <a:rect l="textAreaLeft" t="textAreaTop" r="textAreaRight" b="textAreaBottom"/>
              <a:pathLst>
                <a:path w="112553" h="1001092">
                  <a:moveTo>
                    <a:pt x="0" y="0"/>
                  </a:moveTo>
                  <a:lnTo>
                    <a:pt x="0" y="705904"/>
                  </a:lnTo>
                  <a:cubicBezTo>
                    <a:pt x="0" y="726291"/>
                    <a:pt x="6796" y="746253"/>
                    <a:pt x="19113" y="762393"/>
                  </a:cubicBezTo>
                  <a:lnTo>
                    <a:pt x="87920" y="853711"/>
                  </a:lnTo>
                  <a:cubicBezTo>
                    <a:pt x="95990" y="864754"/>
                    <a:pt x="101511" y="877071"/>
                    <a:pt x="104484" y="890662"/>
                  </a:cubicBezTo>
                  <a:lnTo>
                    <a:pt x="110430" y="916996"/>
                  </a:lnTo>
                  <a:cubicBezTo>
                    <a:pt x="111846" y="923791"/>
                    <a:pt x="112554" y="930587"/>
                    <a:pt x="112554" y="937383"/>
                  </a:cubicBezTo>
                  <a:lnTo>
                    <a:pt x="112554" y="1001092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6" name="Freihandform: Form 137"/>
            <p:cNvSpPr/>
            <p:nvPr/>
          </p:nvSpPr>
          <p:spPr>
            <a:xfrm>
              <a:off x="4406040" y="3531600"/>
              <a:ext cx="150120" cy="276840"/>
            </a:xfrm>
            <a:custGeom>
              <a:avLst/>
              <a:gdLst>
                <a:gd name="textAreaLeft" fmla="*/ 0 w 150120"/>
                <a:gd name="textAreaRight" fmla="*/ 150480 w 150120"/>
                <a:gd name="textAreaTop" fmla="*/ 0 h 276840"/>
                <a:gd name="textAreaBottom" fmla="*/ 277200 h 276840"/>
              </a:gdLst>
              <a:ahLst/>
              <a:rect l="textAreaLeft" t="textAreaTop" r="textAreaRight" b="textAreaBottom"/>
              <a:pathLst>
                <a:path w="142709" h="262908">
                  <a:moveTo>
                    <a:pt x="142710" y="0"/>
                  </a:moveTo>
                  <a:lnTo>
                    <a:pt x="142710" y="8070"/>
                  </a:lnTo>
                  <a:cubicBezTo>
                    <a:pt x="142710" y="31430"/>
                    <a:pt x="134215" y="53941"/>
                    <a:pt x="118075" y="71355"/>
                  </a:cubicBezTo>
                  <a:lnTo>
                    <a:pt x="24635" y="174565"/>
                  </a:lnTo>
                  <a:cubicBezTo>
                    <a:pt x="8919" y="191979"/>
                    <a:pt x="0" y="214914"/>
                    <a:pt x="0" y="238274"/>
                  </a:cubicBezTo>
                  <a:lnTo>
                    <a:pt x="0" y="262909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7" name="Freihandform: Form 138"/>
            <p:cNvSpPr/>
            <p:nvPr/>
          </p:nvSpPr>
          <p:spPr>
            <a:xfrm>
              <a:off x="4556880" y="3209040"/>
              <a:ext cx="3960" cy="268560"/>
            </a:xfrm>
            <a:custGeom>
              <a:avLst/>
              <a:gdLst>
                <a:gd name="textAreaLeft" fmla="*/ 0 w 3960"/>
                <a:gd name="textAreaRight" fmla="*/ 4320 w 3960"/>
                <a:gd name="textAreaTop" fmla="*/ 0 h 268560"/>
                <a:gd name="textAreaBottom" fmla="*/ 268920 h 268560"/>
              </a:gdLst>
              <a:ahLst/>
              <a:rect l="textAreaLeft" t="textAreaTop" r="textAreaRight" b="textAreaBottom"/>
              <a:pathLst>
                <a:path w="4247" h="254838">
                  <a:moveTo>
                    <a:pt x="0" y="0"/>
                  </a:moveTo>
                  <a:lnTo>
                    <a:pt x="0" y="245070"/>
                  </a:lnTo>
                  <a:lnTo>
                    <a:pt x="0" y="254839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8" name="Freihandform: Form 139"/>
            <p:cNvSpPr/>
            <p:nvPr/>
          </p:nvSpPr>
          <p:spPr>
            <a:xfrm>
              <a:off x="4093920" y="1828800"/>
              <a:ext cx="462600" cy="1324800"/>
            </a:xfrm>
            <a:custGeom>
              <a:avLst/>
              <a:gdLst>
                <a:gd name="textAreaLeft" fmla="*/ 0 w 462600"/>
                <a:gd name="textAreaRight" fmla="*/ 462960 w 462600"/>
                <a:gd name="textAreaTop" fmla="*/ 0 h 1324800"/>
                <a:gd name="textAreaBottom" fmla="*/ 1325160 h 1324800"/>
              </a:gdLst>
              <a:ahLst/>
              <a:rect l="textAreaLeft" t="textAreaTop" r="textAreaRight" b="textAreaBottom"/>
              <a:pathLst>
                <a:path w="438747" h="1255931">
                  <a:moveTo>
                    <a:pt x="0" y="0"/>
                  </a:moveTo>
                  <a:lnTo>
                    <a:pt x="0" y="524119"/>
                  </a:lnTo>
                  <a:cubicBezTo>
                    <a:pt x="0" y="576361"/>
                    <a:pt x="42473" y="618834"/>
                    <a:pt x="94715" y="618834"/>
                  </a:cubicBezTo>
                  <a:lnTo>
                    <a:pt x="344033" y="618834"/>
                  </a:lnTo>
                  <a:cubicBezTo>
                    <a:pt x="396275" y="618834"/>
                    <a:pt x="438748" y="660882"/>
                    <a:pt x="438748" y="713549"/>
                  </a:cubicBezTo>
                  <a:lnTo>
                    <a:pt x="438748" y="1255932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9" name="Freihandform: Form 140"/>
            <p:cNvSpPr/>
            <p:nvPr/>
          </p:nvSpPr>
          <p:spPr>
            <a:xfrm>
              <a:off x="3462120" y="737640"/>
              <a:ext cx="631440" cy="1027440"/>
            </a:xfrm>
            <a:custGeom>
              <a:avLst/>
              <a:gdLst>
                <a:gd name="textAreaLeft" fmla="*/ 0 w 631440"/>
                <a:gd name="textAreaRight" fmla="*/ 631800 w 631440"/>
                <a:gd name="textAreaTop" fmla="*/ 0 h 1027440"/>
                <a:gd name="textAreaBottom" fmla="*/ 1027800 h 1027440"/>
              </a:gdLst>
              <a:ahLst/>
              <a:rect l="textAreaLeft" t="textAreaTop" r="textAreaRight" b="textAreaBottom"/>
              <a:pathLst>
                <a:path w="598871" h="974334">
                  <a:moveTo>
                    <a:pt x="0" y="0"/>
                  </a:moveTo>
                  <a:lnTo>
                    <a:pt x="96839" y="109581"/>
                  </a:lnTo>
                  <a:cubicBezTo>
                    <a:pt x="109581" y="124022"/>
                    <a:pt x="126570" y="134215"/>
                    <a:pt x="144834" y="138887"/>
                  </a:cubicBezTo>
                  <a:lnTo>
                    <a:pt x="194952" y="151204"/>
                  </a:lnTo>
                  <a:cubicBezTo>
                    <a:pt x="202314" y="153187"/>
                    <a:pt x="209817" y="154178"/>
                    <a:pt x="217463" y="154178"/>
                  </a:cubicBezTo>
                  <a:lnTo>
                    <a:pt x="372065" y="154178"/>
                  </a:lnTo>
                  <a:cubicBezTo>
                    <a:pt x="497361" y="154178"/>
                    <a:pt x="598872" y="255688"/>
                    <a:pt x="598872" y="380984"/>
                  </a:cubicBezTo>
                  <a:lnTo>
                    <a:pt x="598872" y="969662"/>
                  </a:lnTo>
                  <a:lnTo>
                    <a:pt x="598872" y="974334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0" name="Freihandform: Form 141"/>
            <p:cNvSpPr/>
            <p:nvPr/>
          </p:nvSpPr>
          <p:spPr>
            <a:xfrm>
              <a:off x="3421440" y="694800"/>
              <a:ext cx="52920" cy="5256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9075"/>
                    <a:pt x="39075" y="50118"/>
                    <a:pt x="25059" y="50118"/>
                  </a:cubicBezTo>
                  <a:cubicBezTo>
                    <a:pt x="11468" y="50118"/>
                    <a:pt x="0" y="39075"/>
                    <a:pt x="0" y="25059"/>
                  </a:cubicBezTo>
                  <a:cubicBezTo>
                    <a:pt x="0" y="11043"/>
                    <a:pt x="11468" y="0"/>
                    <a:pt x="25059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1" name="Freihandform: Form 142"/>
            <p:cNvSpPr/>
            <p:nvPr/>
          </p:nvSpPr>
          <p:spPr>
            <a:xfrm>
              <a:off x="4067280" y="1769040"/>
              <a:ext cx="52560" cy="5256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8" y="25059"/>
                  </a:moveTo>
                  <a:cubicBezTo>
                    <a:pt x="50118" y="39075"/>
                    <a:pt x="39075" y="50118"/>
                    <a:pt x="25059" y="50118"/>
                  </a:cubicBezTo>
                  <a:cubicBezTo>
                    <a:pt x="11043" y="50118"/>
                    <a:pt x="0" y="39075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9075" y="0"/>
                    <a:pt x="50118" y="11043"/>
                    <a:pt x="50118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2" name="Freihandform: Form 143"/>
            <p:cNvSpPr/>
            <p:nvPr/>
          </p:nvSpPr>
          <p:spPr>
            <a:xfrm>
              <a:off x="4530240" y="3151080"/>
              <a:ext cx="52560" cy="5256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8" y="25059"/>
                  </a:moveTo>
                  <a:cubicBezTo>
                    <a:pt x="50118" y="39075"/>
                    <a:pt x="38650" y="50119"/>
                    <a:pt x="25059" y="50119"/>
                  </a:cubicBezTo>
                  <a:cubicBezTo>
                    <a:pt x="11043" y="50119"/>
                    <a:pt x="0" y="39075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8650" y="0"/>
                    <a:pt x="50118" y="11043"/>
                    <a:pt x="50118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3" name="Freihandform: Form 144"/>
            <p:cNvSpPr/>
            <p:nvPr/>
          </p:nvSpPr>
          <p:spPr>
            <a:xfrm>
              <a:off x="4529880" y="3472920"/>
              <a:ext cx="52560" cy="5256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8" y="25059"/>
                  </a:moveTo>
                  <a:cubicBezTo>
                    <a:pt x="50118" y="39075"/>
                    <a:pt x="39075" y="50118"/>
                    <a:pt x="25059" y="50118"/>
                  </a:cubicBezTo>
                  <a:cubicBezTo>
                    <a:pt x="11043" y="50118"/>
                    <a:pt x="0" y="39075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9075" y="0"/>
                    <a:pt x="50118" y="11043"/>
                    <a:pt x="50118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4" name="Freihandform: Form 145"/>
            <p:cNvSpPr/>
            <p:nvPr/>
          </p:nvSpPr>
          <p:spPr>
            <a:xfrm>
              <a:off x="4496760" y="4856760"/>
              <a:ext cx="52920" cy="5256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9076"/>
                    <a:pt x="39075" y="50119"/>
                    <a:pt x="25484" y="50119"/>
                  </a:cubicBezTo>
                  <a:cubicBezTo>
                    <a:pt x="11468" y="50119"/>
                    <a:pt x="0" y="39076"/>
                    <a:pt x="0" y="25059"/>
                  </a:cubicBezTo>
                  <a:cubicBezTo>
                    <a:pt x="0" y="11043"/>
                    <a:pt x="11468" y="0"/>
                    <a:pt x="25484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5" name="Freihandform: Form 146"/>
            <p:cNvSpPr/>
            <p:nvPr/>
          </p:nvSpPr>
          <p:spPr>
            <a:xfrm>
              <a:off x="4119480" y="1802880"/>
              <a:ext cx="632520" cy="1361160"/>
            </a:xfrm>
            <a:custGeom>
              <a:avLst/>
              <a:gdLst>
                <a:gd name="textAreaLeft" fmla="*/ 0 w 632520"/>
                <a:gd name="textAreaRight" fmla="*/ 632880 w 632520"/>
                <a:gd name="textAreaTop" fmla="*/ 0 h 1361160"/>
                <a:gd name="textAreaBottom" fmla="*/ 1361520 h 1361160"/>
              </a:gdLst>
              <a:ahLst/>
              <a:rect l="textAreaLeft" t="textAreaTop" r="textAreaRight" b="textAreaBottom"/>
              <a:pathLst>
                <a:path w="599721" h="1290334">
                  <a:moveTo>
                    <a:pt x="0" y="0"/>
                  </a:moveTo>
                  <a:lnTo>
                    <a:pt x="8495" y="0"/>
                  </a:lnTo>
                  <a:lnTo>
                    <a:pt x="393726" y="0"/>
                  </a:lnTo>
                  <a:cubicBezTo>
                    <a:pt x="420909" y="0"/>
                    <a:pt x="447242" y="10618"/>
                    <a:pt x="467205" y="29306"/>
                  </a:cubicBezTo>
                  <a:lnTo>
                    <a:pt x="565743" y="121898"/>
                  </a:lnTo>
                  <a:cubicBezTo>
                    <a:pt x="587404" y="142285"/>
                    <a:pt x="599721" y="170317"/>
                    <a:pt x="599721" y="200049"/>
                  </a:cubicBezTo>
                  <a:lnTo>
                    <a:pt x="599721" y="1126813"/>
                  </a:lnTo>
                  <a:cubicBezTo>
                    <a:pt x="599721" y="1162066"/>
                    <a:pt x="582307" y="1195195"/>
                    <a:pt x="553425" y="1215157"/>
                  </a:cubicBezTo>
                  <a:lnTo>
                    <a:pt x="444269" y="1290335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6" name="Freihandform: Form 147"/>
            <p:cNvSpPr/>
            <p:nvPr/>
          </p:nvSpPr>
          <p:spPr>
            <a:xfrm>
              <a:off x="3255120" y="1277280"/>
              <a:ext cx="806760" cy="525240"/>
            </a:xfrm>
            <a:custGeom>
              <a:avLst/>
              <a:gdLst>
                <a:gd name="textAreaLeft" fmla="*/ 0 w 806760"/>
                <a:gd name="textAreaRight" fmla="*/ 807120 w 806760"/>
                <a:gd name="textAreaTop" fmla="*/ 0 h 525240"/>
                <a:gd name="textAreaBottom" fmla="*/ 525600 h 525240"/>
              </a:gdLst>
              <a:ahLst/>
              <a:rect l="textAreaLeft" t="textAreaTop" r="textAreaRight" b="textAreaBottom"/>
              <a:pathLst>
                <a:path w="764941" h="498210">
                  <a:moveTo>
                    <a:pt x="0" y="0"/>
                  </a:moveTo>
                  <a:lnTo>
                    <a:pt x="488017" y="0"/>
                  </a:lnTo>
                  <a:cubicBezTo>
                    <a:pt x="547479" y="0"/>
                    <a:pt x="595474" y="47995"/>
                    <a:pt x="595474" y="107032"/>
                  </a:cubicBezTo>
                  <a:lnTo>
                    <a:pt x="595474" y="391178"/>
                  </a:lnTo>
                  <a:cubicBezTo>
                    <a:pt x="595474" y="450216"/>
                    <a:pt x="643468" y="498210"/>
                    <a:pt x="702506" y="498210"/>
                  </a:cubicBezTo>
                  <a:lnTo>
                    <a:pt x="764942" y="498210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7" name="Freihandform: Form 148"/>
            <p:cNvSpPr/>
            <p:nvPr/>
          </p:nvSpPr>
          <p:spPr>
            <a:xfrm>
              <a:off x="3191760" y="1248840"/>
              <a:ext cx="52920" cy="5256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8651"/>
                    <a:pt x="39075" y="50118"/>
                    <a:pt x="25484" y="50118"/>
                  </a:cubicBezTo>
                  <a:cubicBezTo>
                    <a:pt x="11468" y="50118"/>
                    <a:pt x="0" y="38651"/>
                    <a:pt x="0" y="25059"/>
                  </a:cubicBezTo>
                  <a:cubicBezTo>
                    <a:pt x="0" y="11043"/>
                    <a:pt x="11468" y="0"/>
                    <a:pt x="25484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8" name="Freihandform: Form 149"/>
            <p:cNvSpPr/>
            <p:nvPr/>
          </p:nvSpPr>
          <p:spPr>
            <a:xfrm>
              <a:off x="3360240" y="1782720"/>
              <a:ext cx="52920" cy="5256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9075"/>
                    <a:pt x="39075" y="50118"/>
                    <a:pt x="25059" y="50118"/>
                  </a:cubicBezTo>
                  <a:cubicBezTo>
                    <a:pt x="11468" y="50118"/>
                    <a:pt x="0" y="39075"/>
                    <a:pt x="0" y="25059"/>
                  </a:cubicBezTo>
                  <a:cubicBezTo>
                    <a:pt x="0" y="11043"/>
                    <a:pt x="11468" y="0"/>
                    <a:pt x="25059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</p:grpSp>
      <p:sp>
        <p:nvSpPr>
          <p:cNvPr id="39" name="Rechteck 189" hidden="1"/>
          <p:cNvSpPr/>
          <p:nvPr/>
        </p:nvSpPr>
        <p:spPr>
          <a:xfrm>
            <a:off x="0" y="0"/>
            <a:ext cx="9143640" cy="514332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</p:txBody>
      </p:sp>
      <p:sp>
        <p:nvSpPr>
          <p:cNvPr id="40" name="Rechteck 13"/>
          <p:cNvSpPr/>
          <p:nvPr/>
        </p:nvSpPr>
        <p:spPr>
          <a:xfrm>
            <a:off x="0" y="0"/>
            <a:ext cx="9143640" cy="1025640"/>
          </a:xfrm>
          <a:prstGeom prst="rect">
            <a:avLst/>
          </a:prstGeom>
          <a:solidFill>
            <a:schemeClr val="bg1"/>
          </a:solidFill>
          <a:ln w="952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45720" rIns="4572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pic>
        <p:nvPicPr>
          <p:cNvPr id="41" name="Grafik 17" descr="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2583000" y="915480"/>
            <a:ext cx="3977640" cy="4578840"/>
          </a:xfrm>
          <a:prstGeom prst="rect">
            <a:avLst/>
          </a:prstGeom>
          <a:ln w="0">
            <a:noFill/>
          </a:ln>
        </p:spPr>
      </p:pic>
      <p:pic>
        <p:nvPicPr>
          <p:cNvPr id="42" name="Grafik 7" descr=""/>
          <p:cNvPicPr/>
          <p:nvPr/>
        </p:nvPicPr>
        <p:blipFill>
          <a:blip r:embed="rId4"/>
          <a:stretch/>
        </p:blipFill>
        <p:spPr>
          <a:xfrm>
            <a:off x="0" y="0"/>
            <a:ext cx="2665440" cy="1025640"/>
          </a:xfrm>
          <a:prstGeom prst="rect">
            <a:avLst/>
          </a:prstGeom>
          <a:ln w="0">
            <a:noFill/>
          </a:ln>
        </p:spPr>
      </p:pic>
      <p:pic>
        <p:nvPicPr>
          <p:cNvPr id="43" name="Grafik 8" descr=""/>
          <p:cNvPicPr/>
          <p:nvPr/>
        </p:nvPicPr>
        <p:blipFill>
          <a:blip r:embed="rId5"/>
          <a:stretch/>
        </p:blipFill>
        <p:spPr>
          <a:xfrm>
            <a:off x="5413680" y="317880"/>
            <a:ext cx="1495440" cy="389520"/>
          </a:xfrm>
          <a:prstGeom prst="rect">
            <a:avLst/>
          </a:prstGeom>
          <a:ln w="0">
            <a:noFill/>
          </a:ln>
        </p:spPr>
      </p:pic>
      <p:pic>
        <p:nvPicPr>
          <p:cNvPr id="44" name="Grafik 9" descr=""/>
          <p:cNvPicPr/>
          <p:nvPr/>
        </p:nvPicPr>
        <p:blipFill>
          <a:blip r:embed="rId6"/>
          <a:stretch/>
        </p:blipFill>
        <p:spPr>
          <a:xfrm>
            <a:off x="7396560" y="361800"/>
            <a:ext cx="1495440" cy="302040"/>
          </a:xfrm>
          <a:prstGeom prst="rect">
            <a:avLst/>
          </a:prstGeom>
          <a:ln w="0">
            <a:noFill/>
          </a:ln>
        </p:spPr>
      </p:pic>
      <p:pic>
        <p:nvPicPr>
          <p:cNvPr id="45" name="Grafik 12" descr=""/>
          <p:cNvPicPr/>
          <p:nvPr/>
        </p:nvPicPr>
        <p:blipFill>
          <a:blip r:embed="rId7"/>
          <a:stretch/>
        </p:blipFill>
        <p:spPr>
          <a:xfrm>
            <a:off x="3152880" y="28440"/>
            <a:ext cx="1773360" cy="968400"/>
          </a:xfrm>
          <a:prstGeom prst="rect">
            <a:avLst/>
          </a:prstGeom>
          <a:ln w="0">
            <a:noFill/>
          </a:ln>
        </p:spPr>
      </p:pic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BundesSans Office"/>
              </a:rPr>
              <a:t>Format des Titeltextes durch Klicken bearbeiten</a:t>
            </a:r>
            <a:endParaRPr b="0" lang="de-DE" sz="1800" strike="noStrike" u="none">
              <a:solidFill>
                <a:schemeClr val="dk1"/>
              </a:solidFill>
              <a:uFillTx/>
              <a:latin typeface="BundesSans Office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lt1"/>
                </a:solidFill>
                <a:uFillTx/>
                <a:latin typeface="BundesSans Office"/>
              </a:rPr>
              <a:t>Format des Gliederungstextes durch Klicken bearbeiten</a:t>
            </a: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de-DE" sz="1800" strike="noStrike" u="none">
                <a:solidFill>
                  <a:schemeClr val="lt1"/>
                </a:solidFill>
                <a:uFillTx/>
                <a:latin typeface="BundesSans Office"/>
              </a:rPr>
              <a:t>Zweite Gliederungsebene</a:t>
            </a: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lt1"/>
                </a:solidFill>
                <a:uFillTx/>
                <a:latin typeface="BundesSans Office"/>
              </a:rPr>
              <a:t>Dritte Gliederungsebene</a:t>
            </a: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de-DE" sz="1800" strike="noStrike" u="none">
                <a:solidFill>
                  <a:schemeClr val="lt1"/>
                </a:solidFill>
                <a:uFillTx/>
                <a:latin typeface="BundesSans Office"/>
              </a:rPr>
              <a:t>Vierte Gliederungsebene</a:t>
            </a: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lt1"/>
                </a:solidFill>
                <a:uFillTx/>
                <a:latin typeface="BundesSans Office"/>
              </a:rPr>
              <a:t>Fünfte Gliederungsebene</a:t>
            </a:r>
            <a:endParaRPr b="0" lang="de-DE" sz="2000" strike="noStrike" u="none">
              <a:solidFill>
                <a:schemeClr val="lt1"/>
              </a:solidFill>
              <a:uFillTx/>
              <a:latin typeface="BundesSans Office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lt1"/>
                </a:solidFill>
                <a:uFillTx/>
                <a:latin typeface="BundesSans Office"/>
              </a:rPr>
              <a:t>Sechste Gliederungsebene</a:t>
            </a:r>
            <a:endParaRPr b="0" lang="de-DE" sz="2000" strike="noStrike" u="none">
              <a:solidFill>
                <a:schemeClr val="lt1"/>
              </a:solidFill>
              <a:uFillTx/>
              <a:latin typeface="BundesSans Office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lt1"/>
                </a:solidFill>
                <a:uFillTx/>
                <a:latin typeface="BundesSans Office"/>
              </a:rPr>
              <a:t>Siebte Gliederungsebene</a:t>
            </a:r>
            <a:endParaRPr b="0" lang="de-DE" sz="2000" strike="noStrike" u="none">
              <a:solidFill>
                <a:schemeClr val="lt1"/>
              </a:solidFill>
              <a:uFillTx/>
              <a:latin typeface="BundesSans Offic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8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3" name="Grafik 110"/>
          <p:cNvGrpSpPr/>
          <p:nvPr/>
        </p:nvGrpSpPr>
        <p:grpSpPr>
          <a:xfrm>
            <a:off x="3188880" y="226440"/>
            <a:ext cx="2765880" cy="4690440"/>
            <a:chOff x="3188880" y="226440"/>
            <a:chExt cx="2765880" cy="4690440"/>
          </a:xfrm>
        </p:grpSpPr>
        <p:sp>
          <p:nvSpPr>
            <p:cNvPr id="414" name="Freihandform: Form 112"/>
            <p:cNvSpPr/>
            <p:nvPr/>
          </p:nvSpPr>
          <p:spPr>
            <a:xfrm>
              <a:off x="3386880" y="1821960"/>
              <a:ext cx="1147320" cy="1361160"/>
            </a:xfrm>
            <a:custGeom>
              <a:avLst/>
              <a:gdLst>
                <a:gd name="textAreaLeft" fmla="*/ 0 w 1147320"/>
                <a:gd name="textAreaRight" fmla="*/ 1147680 w 1147320"/>
                <a:gd name="textAreaTop" fmla="*/ 0 h 1361160"/>
                <a:gd name="textAreaBottom" fmla="*/ 1361520 h 1361160"/>
              </a:gdLst>
              <a:ahLst/>
              <a:rect l="textAreaLeft" t="textAreaTop" r="textAreaRight" b="textAreaBottom"/>
              <a:pathLst>
                <a:path w="1087737" h="1290334">
                  <a:moveTo>
                    <a:pt x="1087738" y="1289910"/>
                  </a:moveTo>
                  <a:cubicBezTo>
                    <a:pt x="1087172" y="1290193"/>
                    <a:pt x="1086747" y="1290335"/>
                    <a:pt x="1086464" y="1290335"/>
                  </a:cubicBezTo>
                  <a:cubicBezTo>
                    <a:pt x="1084198" y="1290335"/>
                    <a:pt x="1081933" y="1290335"/>
                    <a:pt x="1079668" y="1290335"/>
                  </a:cubicBezTo>
                  <a:lnTo>
                    <a:pt x="355925" y="1290335"/>
                  </a:lnTo>
                  <a:cubicBezTo>
                    <a:pt x="296463" y="1290335"/>
                    <a:pt x="248468" y="1242340"/>
                    <a:pt x="248468" y="1182878"/>
                  </a:cubicBezTo>
                  <a:lnTo>
                    <a:pt x="248468" y="753474"/>
                  </a:lnTo>
                  <a:cubicBezTo>
                    <a:pt x="248468" y="694012"/>
                    <a:pt x="200473" y="646017"/>
                    <a:pt x="141011" y="646017"/>
                  </a:cubicBezTo>
                  <a:lnTo>
                    <a:pt x="107457" y="646017"/>
                  </a:lnTo>
                  <a:cubicBezTo>
                    <a:pt x="48420" y="646017"/>
                    <a:pt x="0" y="598022"/>
                    <a:pt x="0" y="538560"/>
                  </a:cubicBezTo>
                  <a:lnTo>
                    <a:pt x="0" y="0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15" name="Freihandform: Form 113"/>
            <p:cNvSpPr/>
            <p:nvPr/>
          </p:nvSpPr>
          <p:spPr>
            <a:xfrm>
              <a:off x="4997160" y="4052160"/>
              <a:ext cx="466920" cy="803520"/>
            </a:xfrm>
            <a:custGeom>
              <a:avLst/>
              <a:gdLst>
                <a:gd name="textAreaLeft" fmla="*/ 0 w 466920"/>
                <a:gd name="textAreaRight" fmla="*/ 467280 w 466920"/>
                <a:gd name="textAreaTop" fmla="*/ 0 h 803520"/>
                <a:gd name="textAreaBottom" fmla="*/ 803880 h 803520"/>
              </a:gdLst>
              <a:ahLst/>
              <a:rect l="textAreaLeft" t="textAreaTop" r="textAreaRight" b="textAreaBottom"/>
              <a:pathLst>
                <a:path w="442995" h="761968">
                  <a:moveTo>
                    <a:pt x="442995" y="0"/>
                  </a:moveTo>
                  <a:lnTo>
                    <a:pt x="442995" y="141436"/>
                  </a:lnTo>
                  <a:cubicBezTo>
                    <a:pt x="442995" y="186882"/>
                    <a:pt x="406043" y="223834"/>
                    <a:pt x="360597" y="223834"/>
                  </a:cubicBezTo>
                  <a:lnTo>
                    <a:pt x="81973" y="223834"/>
                  </a:lnTo>
                  <a:cubicBezTo>
                    <a:pt x="36527" y="223834"/>
                    <a:pt x="0" y="260360"/>
                    <a:pt x="0" y="305807"/>
                  </a:cubicBezTo>
                  <a:lnTo>
                    <a:pt x="0" y="761968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16" name="Freihandform: Form 114"/>
            <p:cNvSpPr/>
            <p:nvPr/>
          </p:nvSpPr>
          <p:spPr>
            <a:xfrm>
              <a:off x="5161320" y="2396520"/>
              <a:ext cx="766800" cy="1589400"/>
            </a:xfrm>
            <a:custGeom>
              <a:avLst/>
              <a:gdLst>
                <a:gd name="textAreaLeft" fmla="*/ 0 w 766800"/>
                <a:gd name="textAreaRight" fmla="*/ 767160 w 766800"/>
                <a:gd name="textAreaTop" fmla="*/ 0 h 1589400"/>
                <a:gd name="textAreaBottom" fmla="*/ 1589760 h 1589400"/>
              </a:gdLst>
              <a:ahLst/>
              <a:rect l="textAreaLeft" t="textAreaTop" r="textAreaRight" b="textAreaBottom"/>
              <a:pathLst>
                <a:path w="727140" h="1506947">
                  <a:moveTo>
                    <a:pt x="727141" y="0"/>
                  </a:moveTo>
                  <a:lnTo>
                    <a:pt x="727141" y="618409"/>
                  </a:lnTo>
                  <a:cubicBezTo>
                    <a:pt x="727141" y="666829"/>
                    <a:pt x="688065" y="705904"/>
                    <a:pt x="639646" y="705904"/>
                  </a:cubicBezTo>
                  <a:lnTo>
                    <a:pt x="82398" y="705904"/>
                  </a:lnTo>
                  <a:cubicBezTo>
                    <a:pt x="36952" y="705904"/>
                    <a:pt x="0" y="742855"/>
                    <a:pt x="0" y="788302"/>
                  </a:cubicBezTo>
                  <a:lnTo>
                    <a:pt x="0" y="1173958"/>
                  </a:lnTo>
                  <a:cubicBezTo>
                    <a:pt x="0" y="1204539"/>
                    <a:pt x="17414" y="1232571"/>
                    <a:pt x="44597" y="1247012"/>
                  </a:cubicBezTo>
                  <a:lnTo>
                    <a:pt x="242947" y="1349372"/>
                  </a:lnTo>
                  <a:cubicBezTo>
                    <a:pt x="270130" y="1363389"/>
                    <a:pt x="287543" y="1391421"/>
                    <a:pt x="287543" y="1422426"/>
                  </a:cubicBezTo>
                  <a:lnTo>
                    <a:pt x="287543" y="1506948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17" name="Freihandform: Form 115"/>
            <p:cNvSpPr/>
            <p:nvPr/>
          </p:nvSpPr>
          <p:spPr>
            <a:xfrm>
              <a:off x="4884840" y="1623240"/>
              <a:ext cx="1043280" cy="704160"/>
            </a:xfrm>
            <a:custGeom>
              <a:avLst/>
              <a:gdLst>
                <a:gd name="textAreaLeft" fmla="*/ 0 w 1043280"/>
                <a:gd name="textAreaRight" fmla="*/ 1043640 w 1043280"/>
                <a:gd name="textAreaTop" fmla="*/ 0 h 704160"/>
                <a:gd name="textAreaBottom" fmla="*/ 704520 h 704160"/>
              </a:gdLst>
              <a:ahLst/>
              <a:rect l="textAreaLeft" t="textAreaTop" r="textAreaRight" b="textAreaBottom"/>
              <a:pathLst>
                <a:path w="989203" h="667678">
                  <a:moveTo>
                    <a:pt x="1703" y="0"/>
                  </a:moveTo>
                  <a:lnTo>
                    <a:pt x="1703" y="2124"/>
                  </a:lnTo>
                  <a:lnTo>
                    <a:pt x="4" y="313877"/>
                  </a:lnTo>
                  <a:cubicBezTo>
                    <a:pt x="-421" y="359323"/>
                    <a:pt x="36531" y="396275"/>
                    <a:pt x="81977" y="396275"/>
                  </a:cubicBezTo>
                  <a:lnTo>
                    <a:pt x="801472" y="400522"/>
                  </a:lnTo>
                  <a:cubicBezTo>
                    <a:pt x="879198" y="403495"/>
                    <a:pt x="981134" y="534737"/>
                    <a:pt x="989204" y="602694"/>
                  </a:cubicBezTo>
                  <a:lnTo>
                    <a:pt x="989204" y="667678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18" name="Freihandform: Form 116"/>
            <p:cNvSpPr/>
            <p:nvPr/>
          </p:nvSpPr>
          <p:spPr>
            <a:xfrm>
              <a:off x="4887000" y="964440"/>
              <a:ext cx="2880" cy="590760"/>
            </a:xfrm>
            <a:custGeom>
              <a:avLst/>
              <a:gdLst>
                <a:gd name="textAreaLeft" fmla="*/ 0 w 2880"/>
                <a:gd name="textAreaRight" fmla="*/ 3240 w 2880"/>
                <a:gd name="textAreaTop" fmla="*/ 0 h 590760"/>
                <a:gd name="textAreaBottom" fmla="*/ 591120 h 590760"/>
              </a:gdLst>
              <a:ahLst/>
              <a:rect l="textAreaLeft" t="textAreaTop" r="textAreaRight" b="textAreaBottom"/>
              <a:pathLst>
                <a:path w="2973" h="560220">
                  <a:moveTo>
                    <a:pt x="2973" y="0"/>
                  </a:moveTo>
                  <a:lnTo>
                    <a:pt x="0" y="560221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19" name="Freihandform: Form 117"/>
            <p:cNvSpPr/>
            <p:nvPr/>
          </p:nvSpPr>
          <p:spPr>
            <a:xfrm>
              <a:off x="4837320" y="3800160"/>
              <a:ext cx="3960" cy="834840"/>
            </a:xfrm>
            <a:custGeom>
              <a:avLst/>
              <a:gdLst>
                <a:gd name="textAreaLeft" fmla="*/ 0 w 3960"/>
                <a:gd name="textAreaRight" fmla="*/ 4320 w 3960"/>
                <a:gd name="textAreaTop" fmla="*/ 0 h 834840"/>
                <a:gd name="textAreaBottom" fmla="*/ 835200 h 834840"/>
              </a:gdLst>
              <a:ahLst/>
              <a:rect l="textAreaLeft" t="textAreaTop" r="textAreaRight" b="textAreaBottom"/>
              <a:pathLst>
                <a:path w="4247" h="791699">
                  <a:moveTo>
                    <a:pt x="0" y="0"/>
                  </a:moveTo>
                  <a:lnTo>
                    <a:pt x="0" y="791700"/>
                  </a:lnTo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20" name="Freihandform: Form 118"/>
            <p:cNvSpPr/>
            <p:nvPr/>
          </p:nvSpPr>
          <p:spPr>
            <a:xfrm>
              <a:off x="3188880" y="1590840"/>
              <a:ext cx="1854000" cy="2216520"/>
            </a:xfrm>
            <a:custGeom>
              <a:avLst/>
              <a:gdLst>
                <a:gd name="textAreaLeft" fmla="*/ 0 w 1854000"/>
                <a:gd name="textAreaRight" fmla="*/ 1854360 w 1854000"/>
                <a:gd name="textAreaTop" fmla="*/ 0 h 2216520"/>
                <a:gd name="textAreaBottom" fmla="*/ 2216880 h 2216520"/>
              </a:gdLst>
              <a:ahLst/>
              <a:rect l="textAreaLeft" t="textAreaTop" r="textAreaRight" b="textAreaBottom"/>
              <a:pathLst>
                <a:path w="1757539" h="2101147">
                  <a:moveTo>
                    <a:pt x="1575330" y="0"/>
                  </a:moveTo>
                  <a:lnTo>
                    <a:pt x="332140" y="0"/>
                  </a:lnTo>
                  <a:cubicBezTo>
                    <a:pt x="317274" y="0"/>
                    <a:pt x="302834" y="5522"/>
                    <a:pt x="291366" y="15290"/>
                  </a:cubicBezTo>
                  <a:lnTo>
                    <a:pt x="22086" y="247619"/>
                  </a:lnTo>
                  <a:cubicBezTo>
                    <a:pt x="8070" y="259511"/>
                    <a:pt x="0" y="276925"/>
                    <a:pt x="0" y="295188"/>
                  </a:cubicBezTo>
                  <a:lnTo>
                    <a:pt x="0" y="906377"/>
                  </a:lnTo>
                  <a:cubicBezTo>
                    <a:pt x="0" y="916146"/>
                    <a:pt x="2548" y="925490"/>
                    <a:pt x="6796" y="934410"/>
                  </a:cubicBezTo>
                  <a:lnTo>
                    <a:pt x="145683" y="1209636"/>
                  </a:lnTo>
                  <a:cubicBezTo>
                    <a:pt x="156301" y="1230872"/>
                    <a:pt x="177963" y="1244039"/>
                    <a:pt x="201748" y="1244039"/>
                  </a:cubicBezTo>
                  <a:lnTo>
                    <a:pt x="1695104" y="1244039"/>
                  </a:lnTo>
                  <a:cubicBezTo>
                    <a:pt x="1729507" y="1244039"/>
                    <a:pt x="1757540" y="1272071"/>
                    <a:pt x="1757540" y="1306475"/>
                  </a:cubicBezTo>
                  <a:lnTo>
                    <a:pt x="1757540" y="1847583"/>
                  </a:lnTo>
                  <a:cubicBezTo>
                    <a:pt x="1757540" y="1864997"/>
                    <a:pt x="1750744" y="1881136"/>
                    <a:pt x="1738427" y="1893029"/>
                  </a:cubicBezTo>
                  <a:lnTo>
                    <a:pt x="1581701" y="2042959"/>
                  </a:lnTo>
                  <a:cubicBezTo>
                    <a:pt x="1569383" y="2054852"/>
                    <a:pt x="1562588" y="2070992"/>
                    <a:pt x="1562588" y="2088405"/>
                  </a:cubicBezTo>
                  <a:lnTo>
                    <a:pt x="1562588" y="2101147"/>
                  </a:lnTo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21" name="Freihandform: Form 119"/>
            <p:cNvSpPr/>
            <p:nvPr/>
          </p:nvSpPr>
          <p:spPr>
            <a:xfrm>
              <a:off x="4810320" y="4642560"/>
              <a:ext cx="52560" cy="5292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920"/>
                <a:gd name="textAreaBottom" fmla="*/ 53280 h 52920"/>
              </a:gdLst>
              <a:ahLst/>
              <a:rect l="textAreaLeft" t="textAreaTop" r="textAreaRight" b="textAreaBottom"/>
              <a:pathLst>
                <a:path w="50118" h="50543">
                  <a:moveTo>
                    <a:pt x="50118" y="25484"/>
                  </a:moveTo>
                  <a:cubicBezTo>
                    <a:pt x="50118" y="39075"/>
                    <a:pt x="39075" y="50543"/>
                    <a:pt x="25059" y="50543"/>
                  </a:cubicBezTo>
                  <a:cubicBezTo>
                    <a:pt x="11043" y="50543"/>
                    <a:pt x="0" y="39075"/>
                    <a:pt x="0" y="25484"/>
                  </a:cubicBezTo>
                  <a:cubicBezTo>
                    <a:pt x="0" y="11468"/>
                    <a:pt x="11043" y="0"/>
                    <a:pt x="25059" y="0"/>
                  </a:cubicBezTo>
                  <a:cubicBezTo>
                    <a:pt x="39075" y="0"/>
                    <a:pt x="50118" y="11468"/>
                    <a:pt x="50118" y="25484"/>
                  </a:cubicBezTo>
                  <a:close/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80" bIns="82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22" name="Freihandform: Form 120"/>
            <p:cNvSpPr/>
            <p:nvPr/>
          </p:nvSpPr>
          <p:spPr>
            <a:xfrm>
              <a:off x="4922280" y="942480"/>
              <a:ext cx="532800" cy="648000"/>
            </a:xfrm>
            <a:custGeom>
              <a:avLst/>
              <a:gdLst>
                <a:gd name="textAreaLeft" fmla="*/ 0 w 532800"/>
                <a:gd name="textAreaRight" fmla="*/ 533160 w 532800"/>
                <a:gd name="textAreaTop" fmla="*/ 0 h 648000"/>
                <a:gd name="textAreaBottom" fmla="*/ 648360 h 648000"/>
              </a:gdLst>
              <a:ahLst/>
              <a:rect l="textAreaLeft" t="textAreaTop" r="textAreaRight" b="textAreaBottom"/>
              <a:pathLst>
                <a:path w="505430" h="614586">
                  <a:moveTo>
                    <a:pt x="0" y="0"/>
                  </a:moveTo>
                  <a:lnTo>
                    <a:pt x="442570" y="0"/>
                  </a:lnTo>
                  <a:cubicBezTo>
                    <a:pt x="477398" y="0"/>
                    <a:pt x="505431" y="28032"/>
                    <a:pt x="505431" y="62860"/>
                  </a:cubicBezTo>
                  <a:lnTo>
                    <a:pt x="505431" y="552151"/>
                  </a:lnTo>
                  <a:cubicBezTo>
                    <a:pt x="505431" y="586554"/>
                    <a:pt x="477398" y="614587"/>
                    <a:pt x="442570" y="614587"/>
                  </a:cubicBezTo>
                  <a:lnTo>
                    <a:pt x="2124" y="614587"/>
                  </a:lnTo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23" name="Freihandform: Form 121"/>
            <p:cNvSpPr/>
            <p:nvPr/>
          </p:nvSpPr>
          <p:spPr>
            <a:xfrm>
              <a:off x="4519080" y="276120"/>
              <a:ext cx="340200" cy="666000"/>
            </a:xfrm>
            <a:custGeom>
              <a:avLst/>
              <a:gdLst>
                <a:gd name="textAreaLeft" fmla="*/ 0 w 340200"/>
                <a:gd name="textAreaRight" fmla="*/ 340560 w 340200"/>
                <a:gd name="textAreaTop" fmla="*/ 0 h 666000"/>
                <a:gd name="textAreaBottom" fmla="*/ 666360 h 666000"/>
              </a:gdLst>
              <a:ahLst/>
              <a:rect l="textAreaLeft" t="textAreaTop" r="textAreaRight" b="textAreaBottom"/>
              <a:pathLst>
                <a:path w="322796" h="631575">
                  <a:moveTo>
                    <a:pt x="257387" y="0"/>
                  </a:moveTo>
                  <a:lnTo>
                    <a:pt x="17839" y="246769"/>
                  </a:lnTo>
                  <a:cubicBezTo>
                    <a:pt x="6371" y="258662"/>
                    <a:pt x="0" y="274377"/>
                    <a:pt x="0" y="290516"/>
                  </a:cubicBezTo>
                  <a:lnTo>
                    <a:pt x="0" y="431527"/>
                  </a:lnTo>
                  <a:cubicBezTo>
                    <a:pt x="0" y="454038"/>
                    <a:pt x="12317" y="475275"/>
                    <a:pt x="32280" y="486318"/>
                  </a:cubicBezTo>
                  <a:lnTo>
                    <a:pt x="278624" y="623931"/>
                  </a:lnTo>
                  <a:cubicBezTo>
                    <a:pt x="287968" y="629028"/>
                    <a:pt x="298162" y="631576"/>
                    <a:pt x="309205" y="631576"/>
                  </a:cubicBezTo>
                  <a:lnTo>
                    <a:pt x="316850" y="631576"/>
                  </a:lnTo>
                  <a:lnTo>
                    <a:pt x="322796" y="631576"/>
                  </a:lnTo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24" name="Freihandform: Form 122"/>
            <p:cNvSpPr/>
            <p:nvPr/>
          </p:nvSpPr>
          <p:spPr>
            <a:xfrm>
              <a:off x="4890600" y="453600"/>
              <a:ext cx="492840" cy="453960"/>
            </a:xfrm>
            <a:custGeom>
              <a:avLst/>
              <a:gdLst>
                <a:gd name="textAreaLeft" fmla="*/ 0 w 492840"/>
                <a:gd name="textAreaRight" fmla="*/ 493200 w 492840"/>
                <a:gd name="textAreaTop" fmla="*/ 0 h 453960"/>
                <a:gd name="textAreaBottom" fmla="*/ 454320 h 453960"/>
              </a:gdLst>
              <a:ahLst/>
              <a:rect l="textAreaLeft" t="textAreaTop" r="textAreaRight" b="textAreaBottom"/>
              <a:pathLst>
                <a:path w="467629" h="430677">
                  <a:moveTo>
                    <a:pt x="467629" y="0"/>
                  </a:moveTo>
                  <a:lnTo>
                    <a:pt x="467629" y="202597"/>
                  </a:lnTo>
                  <a:cubicBezTo>
                    <a:pt x="467629" y="280323"/>
                    <a:pt x="404769" y="343608"/>
                    <a:pt x="326619" y="343608"/>
                  </a:cubicBezTo>
                  <a:lnTo>
                    <a:pt x="81973" y="343608"/>
                  </a:lnTo>
                  <a:cubicBezTo>
                    <a:pt x="36951" y="343608"/>
                    <a:pt x="0" y="380135"/>
                    <a:pt x="0" y="425156"/>
                  </a:cubicBezTo>
                  <a:lnTo>
                    <a:pt x="0" y="430678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25" name="Freihandform: Form 123"/>
            <p:cNvSpPr/>
            <p:nvPr/>
          </p:nvSpPr>
          <p:spPr>
            <a:xfrm>
              <a:off x="5357160" y="400320"/>
              <a:ext cx="52920" cy="5292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920"/>
                <a:gd name="textAreaBottom" fmla="*/ 53280 h 52920"/>
              </a:gdLst>
              <a:ahLst/>
              <a:rect l="textAreaLeft" t="textAreaTop" r="textAreaRight" b="textAreaBottom"/>
              <a:pathLst>
                <a:path w="50543" h="50543">
                  <a:moveTo>
                    <a:pt x="50543" y="25484"/>
                  </a:moveTo>
                  <a:cubicBezTo>
                    <a:pt x="50543" y="39075"/>
                    <a:pt x="39075" y="50543"/>
                    <a:pt x="25059" y="50543"/>
                  </a:cubicBezTo>
                  <a:cubicBezTo>
                    <a:pt x="11468" y="50543"/>
                    <a:pt x="0" y="39075"/>
                    <a:pt x="0" y="25484"/>
                  </a:cubicBezTo>
                  <a:cubicBezTo>
                    <a:pt x="0" y="11468"/>
                    <a:pt x="11468" y="0"/>
                    <a:pt x="25059" y="0"/>
                  </a:cubicBezTo>
                  <a:cubicBezTo>
                    <a:pt x="39075" y="0"/>
                    <a:pt x="50543" y="11468"/>
                    <a:pt x="50543" y="25484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80" bIns="82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26" name="Freihandform: Form 124"/>
            <p:cNvSpPr/>
            <p:nvPr/>
          </p:nvSpPr>
          <p:spPr>
            <a:xfrm>
              <a:off x="4861440" y="911880"/>
              <a:ext cx="52920" cy="5292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920"/>
                <a:gd name="textAreaBottom" fmla="*/ 53280 h 52920"/>
              </a:gdLst>
              <a:ahLst/>
              <a:rect l="textAreaLeft" t="textAreaTop" r="textAreaRight" b="textAreaBottom"/>
              <a:pathLst>
                <a:path w="50542" h="50543">
                  <a:moveTo>
                    <a:pt x="50543" y="25484"/>
                  </a:moveTo>
                  <a:cubicBezTo>
                    <a:pt x="50543" y="39075"/>
                    <a:pt x="39075" y="50543"/>
                    <a:pt x="25484" y="50543"/>
                  </a:cubicBezTo>
                  <a:cubicBezTo>
                    <a:pt x="11468" y="50543"/>
                    <a:pt x="0" y="39075"/>
                    <a:pt x="0" y="25484"/>
                  </a:cubicBezTo>
                  <a:cubicBezTo>
                    <a:pt x="0" y="11468"/>
                    <a:pt x="11468" y="0"/>
                    <a:pt x="25484" y="0"/>
                  </a:cubicBezTo>
                  <a:cubicBezTo>
                    <a:pt x="39075" y="0"/>
                    <a:pt x="50543" y="11468"/>
                    <a:pt x="50543" y="25484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80" bIns="82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27" name="Freihandform: Form 125"/>
            <p:cNvSpPr/>
            <p:nvPr/>
          </p:nvSpPr>
          <p:spPr>
            <a:xfrm>
              <a:off x="5901840" y="2334600"/>
              <a:ext cx="52920" cy="5256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9075"/>
                    <a:pt x="39075" y="50118"/>
                    <a:pt x="25059" y="50118"/>
                  </a:cubicBezTo>
                  <a:cubicBezTo>
                    <a:pt x="11468" y="50118"/>
                    <a:pt x="0" y="39075"/>
                    <a:pt x="0" y="25059"/>
                  </a:cubicBezTo>
                  <a:cubicBezTo>
                    <a:pt x="0" y="11043"/>
                    <a:pt x="11468" y="0"/>
                    <a:pt x="25059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28" name="Freihandform: Form 126"/>
            <p:cNvSpPr/>
            <p:nvPr/>
          </p:nvSpPr>
          <p:spPr>
            <a:xfrm>
              <a:off x="4970880" y="4863960"/>
              <a:ext cx="52560" cy="5292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920"/>
                <a:gd name="textAreaBottom" fmla="*/ 53280 h 52920"/>
              </a:gdLst>
              <a:ahLst/>
              <a:rect l="textAreaLeft" t="textAreaTop" r="textAreaRight" b="textAreaBottom"/>
              <a:pathLst>
                <a:path w="50118" h="50542">
                  <a:moveTo>
                    <a:pt x="50118" y="25484"/>
                  </a:moveTo>
                  <a:cubicBezTo>
                    <a:pt x="50118" y="39075"/>
                    <a:pt x="38651" y="50543"/>
                    <a:pt x="25059" y="50543"/>
                  </a:cubicBezTo>
                  <a:cubicBezTo>
                    <a:pt x="11043" y="50543"/>
                    <a:pt x="0" y="39075"/>
                    <a:pt x="0" y="25484"/>
                  </a:cubicBezTo>
                  <a:cubicBezTo>
                    <a:pt x="0" y="11468"/>
                    <a:pt x="11043" y="0"/>
                    <a:pt x="25059" y="0"/>
                  </a:cubicBezTo>
                  <a:cubicBezTo>
                    <a:pt x="38651" y="0"/>
                    <a:pt x="50118" y="11468"/>
                    <a:pt x="50118" y="25484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80" bIns="82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29" name="Freihandform: Form 127"/>
            <p:cNvSpPr/>
            <p:nvPr/>
          </p:nvSpPr>
          <p:spPr>
            <a:xfrm>
              <a:off x="5438160" y="3991320"/>
              <a:ext cx="52560" cy="5256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9" y="25059"/>
                  </a:moveTo>
                  <a:cubicBezTo>
                    <a:pt x="50119" y="38651"/>
                    <a:pt x="38651" y="50119"/>
                    <a:pt x="25059" y="50119"/>
                  </a:cubicBezTo>
                  <a:cubicBezTo>
                    <a:pt x="11043" y="50119"/>
                    <a:pt x="0" y="38651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8651" y="0"/>
                    <a:pt x="50119" y="11043"/>
                    <a:pt x="50119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30" name="Freihandform: Form 128"/>
            <p:cNvSpPr/>
            <p:nvPr/>
          </p:nvSpPr>
          <p:spPr>
            <a:xfrm>
              <a:off x="4861440" y="1564560"/>
              <a:ext cx="52920" cy="5256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542" h="50118">
                  <a:moveTo>
                    <a:pt x="50543" y="25059"/>
                  </a:moveTo>
                  <a:cubicBezTo>
                    <a:pt x="50543" y="39075"/>
                    <a:pt x="39075" y="50118"/>
                    <a:pt x="25484" y="50118"/>
                  </a:cubicBezTo>
                  <a:cubicBezTo>
                    <a:pt x="11468" y="50118"/>
                    <a:pt x="0" y="39075"/>
                    <a:pt x="0" y="25059"/>
                  </a:cubicBezTo>
                  <a:cubicBezTo>
                    <a:pt x="0" y="11043"/>
                    <a:pt x="11468" y="0"/>
                    <a:pt x="25484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31" name="Freihandform: Form 129"/>
            <p:cNvSpPr/>
            <p:nvPr/>
          </p:nvSpPr>
          <p:spPr>
            <a:xfrm>
              <a:off x="4784040" y="226440"/>
              <a:ext cx="52560" cy="5256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9" y="25059"/>
                  </a:moveTo>
                  <a:cubicBezTo>
                    <a:pt x="50119" y="39075"/>
                    <a:pt x="39075" y="50118"/>
                    <a:pt x="25059" y="50118"/>
                  </a:cubicBezTo>
                  <a:cubicBezTo>
                    <a:pt x="11043" y="50118"/>
                    <a:pt x="0" y="39075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9075" y="0"/>
                    <a:pt x="50119" y="11043"/>
                    <a:pt x="50119" y="25059"/>
                  </a:cubicBezTo>
                  <a:close/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32" name="Freihandform: Form 130"/>
            <p:cNvSpPr/>
            <p:nvPr/>
          </p:nvSpPr>
          <p:spPr>
            <a:xfrm>
              <a:off x="3759120" y="3791520"/>
              <a:ext cx="570240" cy="871560"/>
            </a:xfrm>
            <a:custGeom>
              <a:avLst/>
              <a:gdLst>
                <a:gd name="textAreaLeft" fmla="*/ 0 w 570240"/>
                <a:gd name="textAreaRight" fmla="*/ 570600 w 570240"/>
                <a:gd name="textAreaTop" fmla="*/ 0 h 871560"/>
                <a:gd name="textAreaBottom" fmla="*/ 871920 h 871560"/>
              </a:gdLst>
              <a:ahLst/>
              <a:rect l="textAreaLeft" t="textAreaTop" r="textAreaRight" b="textAreaBottom"/>
              <a:pathLst>
                <a:path w="540683" h="826527">
                  <a:moveTo>
                    <a:pt x="0" y="0"/>
                  </a:moveTo>
                  <a:lnTo>
                    <a:pt x="0" y="5946"/>
                  </a:lnTo>
                  <a:lnTo>
                    <a:pt x="0" y="415387"/>
                  </a:lnTo>
                  <a:cubicBezTo>
                    <a:pt x="0" y="444269"/>
                    <a:pt x="12742" y="472302"/>
                    <a:pt x="34828" y="491415"/>
                  </a:cubicBezTo>
                  <a:lnTo>
                    <a:pt x="175839" y="612038"/>
                  </a:lnTo>
                  <a:cubicBezTo>
                    <a:pt x="193678" y="627329"/>
                    <a:pt x="217038" y="635823"/>
                    <a:pt x="240823" y="635823"/>
                  </a:cubicBezTo>
                  <a:lnTo>
                    <a:pt x="440872" y="635823"/>
                  </a:lnTo>
                  <a:cubicBezTo>
                    <a:pt x="496087" y="635823"/>
                    <a:pt x="540684" y="680845"/>
                    <a:pt x="540684" y="736060"/>
                  </a:cubicBezTo>
                  <a:lnTo>
                    <a:pt x="540684" y="826528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33" name="Freihandform: Form 131"/>
            <p:cNvSpPr/>
            <p:nvPr/>
          </p:nvSpPr>
          <p:spPr>
            <a:xfrm>
              <a:off x="3759120" y="3498840"/>
              <a:ext cx="766440" cy="228960"/>
            </a:xfrm>
            <a:custGeom>
              <a:avLst/>
              <a:gdLst>
                <a:gd name="textAreaLeft" fmla="*/ 0 w 766440"/>
                <a:gd name="textAreaRight" fmla="*/ 766800 w 766440"/>
                <a:gd name="textAreaTop" fmla="*/ 0 h 228960"/>
                <a:gd name="textAreaBottom" fmla="*/ 229320 h 228960"/>
              </a:gdLst>
              <a:ahLst/>
              <a:rect l="textAreaLeft" t="textAreaTop" r="textAreaRight" b="textAreaBottom"/>
              <a:pathLst>
                <a:path w="726715" h="217462">
                  <a:moveTo>
                    <a:pt x="726716" y="0"/>
                  </a:moveTo>
                  <a:lnTo>
                    <a:pt x="722469" y="0"/>
                  </a:lnTo>
                  <a:lnTo>
                    <a:pt x="99812" y="0"/>
                  </a:lnTo>
                  <a:cubicBezTo>
                    <a:pt x="44597" y="0"/>
                    <a:pt x="0" y="44597"/>
                    <a:pt x="0" y="100237"/>
                  </a:cubicBezTo>
                  <a:lnTo>
                    <a:pt x="0" y="217463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34" name="Freihandform: Form 132"/>
            <p:cNvSpPr/>
            <p:nvPr/>
          </p:nvSpPr>
          <p:spPr>
            <a:xfrm>
              <a:off x="4242960" y="292320"/>
              <a:ext cx="593280" cy="3206160"/>
            </a:xfrm>
            <a:custGeom>
              <a:avLst/>
              <a:gdLst>
                <a:gd name="textAreaLeft" fmla="*/ 0 w 593280"/>
                <a:gd name="textAreaRight" fmla="*/ 593640 w 593280"/>
                <a:gd name="textAreaTop" fmla="*/ 0 h 3206160"/>
                <a:gd name="textAreaBottom" fmla="*/ 3206520 h 3206160"/>
              </a:gdLst>
              <a:ahLst/>
              <a:rect l="textAreaLeft" t="textAreaTop" r="textAreaRight" b="textAreaBottom"/>
              <a:pathLst>
                <a:path w="562769" h="3039379">
                  <a:moveTo>
                    <a:pt x="245495" y="0"/>
                  </a:moveTo>
                  <a:lnTo>
                    <a:pt x="29306" y="216613"/>
                  </a:lnTo>
                  <a:cubicBezTo>
                    <a:pt x="10618" y="235301"/>
                    <a:pt x="0" y="260785"/>
                    <a:pt x="0" y="287119"/>
                  </a:cubicBezTo>
                  <a:lnTo>
                    <a:pt x="0" y="852012"/>
                  </a:lnTo>
                  <a:cubicBezTo>
                    <a:pt x="0" y="907651"/>
                    <a:pt x="44597" y="952248"/>
                    <a:pt x="99812" y="952248"/>
                  </a:cubicBezTo>
                  <a:lnTo>
                    <a:pt x="132092" y="952248"/>
                  </a:lnTo>
                  <a:cubicBezTo>
                    <a:pt x="187307" y="952248"/>
                    <a:pt x="232328" y="996845"/>
                    <a:pt x="232328" y="1052485"/>
                  </a:cubicBezTo>
                  <a:lnTo>
                    <a:pt x="232328" y="1261453"/>
                  </a:lnTo>
                  <a:cubicBezTo>
                    <a:pt x="232328" y="1316668"/>
                    <a:pt x="276925" y="1361265"/>
                    <a:pt x="332140" y="1361265"/>
                  </a:cubicBezTo>
                  <a:cubicBezTo>
                    <a:pt x="354226" y="1361265"/>
                    <a:pt x="375463" y="1368485"/>
                    <a:pt x="392877" y="1381652"/>
                  </a:cubicBezTo>
                  <a:lnTo>
                    <a:pt x="523269" y="1480615"/>
                  </a:lnTo>
                  <a:cubicBezTo>
                    <a:pt x="548329" y="1499727"/>
                    <a:pt x="562770" y="1529034"/>
                    <a:pt x="562770" y="1560464"/>
                  </a:cubicBezTo>
                  <a:lnTo>
                    <a:pt x="562770" y="2939568"/>
                  </a:lnTo>
                  <a:cubicBezTo>
                    <a:pt x="562770" y="2994783"/>
                    <a:pt x="518173" y="3039380"/>
                    <a:pt x="462958" y="3039380"/>
                  </a:cubicBezTo>
                  <a:lnTo>
                    <a:pt x="329167" y="3039380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35" name="Freihandform: Form 133"/>
            <p:cNvSpPr/>
            <p:nvPr/>
          </p:nvSpPr>
          <p:spPr>
            <a:xfrm>
              <a:off x="4498560" y="239400"/>
              <a:ext cx="52560" cy="5256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8" y="25059"/>
                  </a:moveTo>
                  <a:cubicBezTo>
                    <a:pt x="50118" y="39075"/>
                    <a:pt x="39075" y="50118"/>
                    <a:pt x="25059" y="50118"/>
                  </a:cubicBezTo>
                  <a:cubicBezTo>
                    <a:pt x="11043" y="50118"/>
                    <a:pt x="0" y="39075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9075" y="0"/>
                    <a:pt x="50118" y="11043"/>
                    <a:pt x="50118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36" name="Freihandform: Form 134"/>
            <p:cNvSpPr/>
            <p:nvPr/>
          </p:nvSpPr>
          <p:spPr>
            <a:xfrm>
              <a:off x="3732120" y="3736800"/>
              <a:ext cx="52920" cy="5256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9075"/>
                    <a:pt x="39075" y="50118"/>
                    <a:pt x="25484" y="50118"/>
                  </a:cubicBezTo>
                  <a:cubicBezTo>
                    <a:pt x="11468" y="50118"/>
                    <a:pt x="0" y="39075"/>
                    <a:pt x="0" y="25059"/>
                  </a:cubicBezTo>
                  <a:cubicBezTo>
                    <a:pt x="0" y="11468"/>
                    <a:pt x="11468" y="0"/>
                    <a:pt x="25484" y="0"/>
                  </a:cubicBezTo>
                  <a:cubicBezTo>
                    <a:pt x="39075" y="0"/>
                    <a:pt x="50543" y="11468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37" name="Freihandform: Form 135"/>
            <p:cNvSpPr/>
            <p:nvPr/>
          </p:nvSpPr>
          <p:spPr>
            <a:xfrm>
              <a:off x="4304520" y="4663440"/>
              <a:ext cx="52560" cy="5292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920"/>
                <a:gd name="textAreaBottom" fmla="*/ 53280 h 52920"/>
              </a:gdLst>
              <a:ahLst/>
              <a:rect l="textAreaLeft" t="textAreaTop" r="textAreaRight" b="textAreaBottom"/>
              <a:pathLst>
                <a:path w="50118" h="50543">
                  <a:moveTo>
                    <a:pt x="50118" y="25059"/>
                  </a:moveTo>
                  <a:cubicBezTo>
                    <a:pt x="50118" y="39076"/>
                    <a:pt x="38651" y="50543"/>
                    <a:pt x="25059" y="50543"/>
                  </a:cubicBezTo>
                  <a:cubicBezTo>
                    <a:pt x="11043" y="50543"/>
                    <a:pt x="0" y="39076"/>
                    <a:pt x="0" y="25059"/>
                  </a:cubicBezTo>
                  <a:cubicBezTo>
                    <a:pt x="0" y="11468"/>
                    <a:pt x="11043" y="0"/>
                    <a:pt x="25059" y="0"/>
                  </a:cubicBezTo>
                  <a:cubicBezTo>
                    <a:pt x="38651" y="0"/>
                    <a:pt x="50118" y="11468"/>
                    <a:pt x="50118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80" bIns="82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38" name="Freihandform: Form 136"/>
            <p:cNvSpPr/>
            <p:nvPr/>
          </p:nvSpPr>
          <p:spPr>
            <a:xfrm>
              <a:off x="4406040" y="3800160"/>
              <a:ext cx="118440" cy="1055880"/>
            </a:xfrm>
            <a:custGeom>
              <a:avLst/>
              <a:gdLst>
                <a:gd name="textAreaLeft" fmla="*/ 0 w 118440"/>
                <a:gd name="textAreaRight" fmla="*/ 118800 w 118440"/>
                <a:gd name="textAreaTop" fmla="*/ 0 h 1055880"/>
                <a:gd name="textAreaBottom" fmla="*/ 1056240 h 1055880"/>
              </a:gdLst>
              <a:ahLst/>
              <a:rect l="textAreaLeft" t="textAreaTop" r="textAreaRight" b="textAreaBottom"/>
              <a:pathLst>
                <a:path w="112553" h="1001092">
                  <a:moveTo>
                    <a:pt x="0" y="0"/>
                  </a:moveTo>
                  <a:lnTo>
                    <a:pt x="0" y="705904"/>
                  </a:lnTo>
                  <a:cubicBezTo>
                    <a:pt x="0" y="726291"/>
                    <a:pt x="6796" y="746253"/>
                    <a:pt x="19113" y="762393"/>
                  </a:cubicBezTo>
                  <a:lnTo>
                    <a:pt x="87920" y="853711"/>
                  </a:lnTo>
                  <a:cubicBezTo>
                    <a:pt x="95990" y="864754"/>
                    <a:pt x="101511" y="877071"/>
                    <a:pt x="104484" y="890662"/>
                  </a:cubicBezTo>
                  <a:lnTo>
                    <a:pt x="110430" y="916996"/>
                  </a:lnTo>
                  <a:cubicBezTo>
                    <a:pt x="111846" y="923791"/>
                    <a:pt x="112554" y="930587"/>
                    <a:pt x="112554" y="937383"/>
                  </a:cubicBezTo>
                  <a:lnTo>
                    <a:pt x="112554" y="1001092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39" name="Freihandform: Form 137"/>
            <p:cNvSpPr/>
            <p:nvPr/>
          </p:nvSpPr>
          <p:spPr>
            <a:xfrm>
              <a:off x="4406040" y="3531600"/>
              <a:ext cx="150120" cy="276840"/>
            </a:xfrm>
            <a:custGeom>
              <a:avLst/>
              <a:gdLst>
                <a:gd name="textAreaLeft" fmla="*/ 0 w 150120"/>
                <a:gd name="textAreaRight" fmla="*/ 150480 w 150120"/>
                <a:gd name="textAreaTop" fmla="*/ 0 h 276840"/>
                <a:gd name="textAreaBottom" fmla="*/ 277200 h 276840"/>
              </a:gdLst>
              <a:ahLst/>
              <a:rect l="textAreaLeft" t="textAreaTop" r="textAreaRight" b="textAreaBottom"/>
              <a:pathLst>
                <a:path w="142709" h="262908">
                  <a:moveTo>
                    <a:pt x="142710" y="0"/>
                  </a:moveTo>
                  <a:lnTo>
                    <a:pt x="142710" y="8070"/>
                  </a:lnTo>
                  <a:cubicBezTo>
                    <a:pt x="142710" y="31430"/>
                    <a:pt x="134215" y="53941"/>
                    <a:pt x="118075" y="71355"/>
                  </a:cubicBezTo>
                  <a:lnTo>
                    <a:pt x="24635" y="174565"/>
                  </a:lnTo>
                  <a:cubicBezTo>
                    <a:pt x="8919" y="191979"/>
                    <a:pt x="0" y="214914"/>
                    <a:pt x="0" y="238274"/>
                  </a:cubicBezTo>
                  <a:lnTo>
                    <a:pt x="0" y="262909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40" name="Freihandform: Form 138"/>
            <p:cNvSpPr/>
            <p:nvPr/>
          </p:nvSpPr>
          <p:spPr>
            <a:xfrm>
              <a:off x="4556880" y="3209040"/>
              <a:ext cx="3960" cy="268560"/>
            </a:xfrm>
            <a:custGeom>
              <a:avLst/>
              <a:gdLst>
                <a:gd name="textAreaLeft" fmla="*/ 0 w 3960"/>
                <a:gd name="textAreaRight" fmla="*/ 4320 w 3960"/>
                <a:gd name="textAreaTop" fmla="*/ 0 h 268560"/>
                <a:gd name="textAreaBottom" fmla="*/ 268920 h 268560"/>
              </a:gdLst>
              <a:ahLst/>
              <a:rect l="textAreaLeft" t="textAreaTop" r="textAreaRight" b="textAreaBottom"/>
              <a:pathLst>
                <a:path w="4247" h="254838">
                  <a:moveTo>
                    <a:pt x="0" y="0"/>
                  </a:moveTo>
                  <a:lnTo>
                    <a:pt x="0" y="245070"/>
                  </a:lnTo>
                  <a:lnTo>
                    <a:pt x="0" y="254839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41" name="Freihandform: Form 139"/>
            <p:cNvSpPr/>
            <p:nvPr/>
          </p:nvSpPr>
          <p:spPr>
            <a:xfrm>
              <a:off x="4093920" y="1828800"/>
              <a:ext cx="462600" cy="1324800"/>
            </a:xfrm>
            <a:custGeom>
              <a:avLst/>
              <a:gdLst>
                <a:gd name="textAreaLeft" fmla="*/ 0 w 462600"/>
                <a:gd name="textAreaRight" fmla="*/ 462960 w 462600"/>
                <a:gd name="textAreaTop" fmla="*/ 0 h 1324800"/>
                <a:gd name="textAreaBottom" fmla="*/ 1325160 h 1324800"/>
              </a:gdLst>
              <a:ahLst/>
              <a:rect l="textAreaLeft" t="textAreaTop" r="textAreaRight" b="textAreaBottom"/>
              <a:pathLst>
                <a:path w="438747" h="1255931">
                  <a:moveTo>
                    <a:pt x="0" y="0"/>
                  </a:moveTo>
                  <a:lnTo>
                    <a:pt x="0" y="524119"/>
                  </a:lnTo>
                  <a:cubicBezTo>
                    <a:pt x="0" y="576361"/>
                    <a:pt x="42473" y="618834"/>
                    <a:pt x="94715" y="618834"/>
                  </a:cubicBezTo>
                  <a:lnTo>
                    <a:pt x="344033" y="618834"/>
                  </a:lnTo>
                  <a:cubicBezTo>
                    <a:pt x="396275" y="618834"/>
                    <a:pt x="438748" y="660882"/>
                    <a:pt x="438748" y="713549"/>
                  </a:cubicBezTo>
                  <a:lnTo>
                    <a:pt x="438748" y="1255932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42" name="Freihandform: Form 140"/>
            <p:cNvSpPr/>
            <p:nvPr/>
          </p:nvSpPr>
          <p:spPr>
            <a:xfrm>
              <a:off x="3462120" y="737640"/>
              <a:ext cx="631440" cy="1027440"/>
            </a:xfrm>
            <a:custGeom>
              <a:avLst/>
              <a:gdLst>
                <a:gd name="textAreaLeft" fmla="*/ 0 w 631440"/>
                <a:gd name="textAreaRight" fmla="*/ 631800 w 631440"/>
                <a:gd name="textAreaTop" fmla="*/ 0 h 1027440"/>
                <a:gd name="textAreaBottom" fmla="*/ 1027800 h 1027440"/>
              </a:gdLst>
              <a:ahLst/>
              <a:rect l="textAreaLeft" t="textAreaTop" r="textAreaRight" b="textAreaBottom"/>
              <a:pathLst>
                <a:path w="598871" h="974334">
                  <a:moveTo>
                    <a:pt x="0" y="0"/>
                  </a:moveTo>
                  <a:lnTo>
                    <a:pt x="96839" y="109581"/>
                  </a:lnTo>
                  <a:cubicBezTo>
                    <a:pt x="109581" y="124022"/>
                    <a:pt x="126570" y="134215"/>
                    <a:pt x="144834" y="138887"/>
                  </a:cubicBezTo>
                  <a:lnTo>
                    <a:pt x="194952" y="151204"/>
                  </a:lnTo>
                  <a:cubicBezTo>
                    <a:pt x="202314" y="153187"/>
                    <a:pt x="209817" y="154178"/>
                    <a:pt x="217463" y="154178"/>
                  </a:cubicBezTo>
                  <a:lnTo>
                    <a:pt x="372065" y="154178"/>
                  </a:lnTo>
                  <a:cubicBezTo>
                    <a:pt x="497361" y="154178"/>
                    <a:pt x="598872" y="255688"/>
                    <a:pt x="598872" y="380984"/>
                  </a:cubicBezTo>
                  <a:lnTo>
                    <a:pt x="598872" y="969662"/>
                  </a:lnTo>
                  <a:lnTo>
                    <a:pt x="598872" y="974334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43" name="Freihandform: Form 141"/>
            <p:cNvSpPr/>
            <p:nvPr/>
          </p:nvSpPr>
          <p:spPr>
            <a:xfrm>
              <a:off x="3421440" y="694800"/>
              <a:ext cx="52920" cy="5256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9075"/>
                    <a:pt x="39075" y="50118"/>
                    <a:pt x="25059" y="50118"/>
                  </a:cubicBezTo>
                  <a:cubicBezTo>
                    <a:pt x="11468" y="50118"/>
                    <a:pt x="0" y="39075"/>
                    <a:pt x="0" y="25059"/>
                  </a:cubicBezTo>
                  <a:cubicBezTo>
                    <a:pt x="0" y="11043"/>
                    <a:pt x="11468" y="0"/>
                    <a:pt x="25059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44" name="Freihandform: Form 142"/>
            <p:cNvSpPr/>
            <p:nvPr/>
          </p:nvSpPr>
          <p:spPr>
            <a:xfrm>
              <a:off x="4067280" y="1769040"/>
              <a:ext cx="52560" cy="5256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8" y="25059"/>
                  </a:moveTo>
                  <a:cubicBezTo>
                    <a:pt x="50118" y="39075"/>
                    <a:pt x="39075" y="50118"/>
                    <a:pt x="25059" y="50118"/>
                  </a:cubicBezTo>
                  <a:cubicBezTo>
                    <a:pt x="11043" y="50118"/>
                    <a:pt x="0" y="39075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9075" y="0"/>
                    <a:pt x="50118" y="11043"/>
                    <a:pt x="50118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45" name="Freihandform: Form 143"/>
            <p:cNvSpPr/>
            <p:nvPr/>
          </p:nvSpPr>
          <p:spPr>
            <a:xfrm>
              <a:off x="4530240" y="3151080"/>
              <a:ext cx="52560" cy="5256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8" y="25059"/>
                  </a:moveTo>
                  <a:cubicBezTo>
                    <a:pt x="50118" y="39075"/>
                    <a:pt x="38650" y="50119"/>
                    <a:pt x="25059" y="50119"/>
                  </a:cubicBezTo>
                  <a:cubicBezTo>
                    <a:pt x="11043" y="50119"/>
                    <a:pt x="0" y="39075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8650" y="0"/>
                    <a:pt x="50118" y="11043"/>
                    <a:pt x="50118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46" name="Freihandform: Form 144"/>
            <p:cNvSpPr/>
            <p:nvPr/>
          </p:nvSpPr>
          <p:spPr>
            <a:xfrm>
              <a:off x="4529880" y="3472920"/>
              <a:ext cx="52560" cy="5256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8" y="25059"/>
                  </a:moveTo>
                  <a:cubicBezTo>
                    <a:pt x="50118" y="39075"/>
                    <a:pt x="39075" y="50118"/>
                    <a:pt x="25059" y="50118"/>
                  </a:cubicBezTo>
                  <a:cubicBezTo>
                    <a:pt x="11043" y="50118"/>
                    <a:pt x="0" y="39075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9075" y="0"/>
                    <a:pt x="50118" y="11043"/>
                    <a:pt x="50118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47" name="Freihandform: Form 145"/>
            <p:cNvSpPr/>
            <p:nvPr/>
          </p:nvSpPr>
          <p:spPr>
            <a:xfrm>
              <a:off x="4496760" y="4856760"/>
              <a:ext cx="52920" cy="5256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9076"/>
                    <a:pt x="39075" y="50119"/>
                    <a:pt x="25484" y="50119"/>
                  </a:cubicBezTo>
                  <a:cubicBezTo>
                    <a:pt x="11468" y="50119"/>
                    <a:pt x="0" y="39076"/>
                    <a:pt x="0" y="25059"/>
                  </a:cubicBezTo>
                  <a:cubicBezTo>
                    <a:pt x="0" y="11043"/>
                    <a:pt x="11468" y="0"/>
                    <a:pt x="25484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48" name="Freihandform: Form 146"/>
            <p:cNvSpPr/>
            <p:nvPr/>
          </p:nvSpPr>
          <p:spPr>
            <a:xfrm>
              <a:off x="4119480" y="1802880"/>
              <a:ext cx="632520" cy="1361160"/>
            </a:xfrm>
            <a:custGeom>
              <a:avLst/>
              <a:gdLst>
                <a:gd name="textAreaLeft" fmla="*/ 0 w 632520"/>
                <a:gd name="textAreaRight" fmla="*/ 632880 w 632520"/>
                <a:gd name="textAreaTop" fmla="*/ 0 h 1361160"/>
                <a:gd name="textAreaBottom" fmla="*/ 1361520 h 1361160"/>
              </a:gdLst>
              <a:ahLst/>
              <a:rect l="textAreaLeft" t="textAreaTop" r="textAreaRight" b="textAreaBottom"/>
              <a:pathLst>
                <a:path w="599721" h="1290334">
                  <a:moveTo>
                    <a:pt x="0" y="0"/>
                  </a:moveTo>
                  <a:lnTo>
                    <a:pt x="8495" y="0"/>
                  </a:lnTo>
                  <a:lnTo>
                    <a:pt x="393726" y="0"/>
                  </a:lnTo>
                  <a:cubicBezTo>
                    <a:pt x="420909" y="0"/>
                    <a:pt x="447242" y="10618"/>
                    <a:pt x="467205" y="29306"/>
                  </a:cubicBezTo>
                  <a:lnTo>
                    <a:pt x="565743" y="121898"/>
                  </a:lnTo>
                  <a:cubicBezTo>
                    <a:pt x="587404" y="142285"/>
                    <a:pt x="599721" y="170317"/>
                    <a:pt x="599721" y="200049"/>
                  </a:cubicBezTo>
                  <a:lnTo>
                    <a:pt x="599721" y="1126813"/>
                  </a:lnTo>
                  <a:cubicBezTo>
                    <a:pt x="599721" y="1162066"/>
                    <a:pt x="582307" y="1195195"/>
                    <a:pt x="553425" y="1215157"/>
                  </a:cubicBezTo>
                  <a:lnTo>
                    <a:pt x="444269" y="1290335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49" name="Freihandform: Form 147"/>
            <p:cNvSpPr/>
            <p:nvPr/>
          </p:nvSpPr>
          <p:spPr>
            <a:xfrm>
              <a:off x="3255120" y="1277280"/>
              <a:ext cx="806760" cy="525240"/>
            </a:xfrm>
            <a:custGeom>
              <a:avLst/>
              <a:gdLst>
                <a:gd name="textAreaLeft" fmla="*/ 0 w 806760"/>
                <a:gd name="textAreaRight" fmla="*/ 807120 w 806760"/>
                <a:gd name="textAreaTop" fmla="*/ 0 h 525240"/>
                <a:gd name="textAreaBottom" fmla="*/ 525600 h 525240"/>
              </a:gdLst>
              <a:ahLst/>
              <a:rect l="textAreaLeft" t="textAreaTop" r="textAreaRight" b="textAreaBottom"/>
              <a:pathLst>
                <a:path w="764941" h="498210">
                  <a:moveTo>
                    <a:pt x="0" y="0"/>
                  </a:moveTo>
                  <a:lnTo>
                    <a:pt x="488017" y="0"/>
                  </a:lnTo>
                  <a:cubicBezTo>
                    <a:pt x="547479" y="0"/>
                    <a:pt x="595474" y="47995"/>
                    <a:pt x="595474" y="107032"/>
                  </a:cubicBezTo>
                  <a:lnTo>
                    <a:pt x="595474" y="391178"/>
                  </a:lnTo>
                  <a:cubicBezTo>
                    <a:pt x="595474" y="450216"/>
                    <a:pt x="643468" y="498210"/>
                    <a:pt x="702506" y="498210"/>
                  </a:cubicBezTo>
                  <a:lnTo>
                    <a:pt x="764942" y="498210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50" name="Freihandform: Form 148"/>
            <p:cNvSpPr/>
            <p:nvPr/>
          </p:nvSpPr>
          <p:spPr>
            <a:xfrm>
              <a:off x="3191760" y="1248840"/>
              <a:ext cx="52920" cy="5256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8651"/>
                    <a:pt x="39075" y="50118"/>
                    <a:pt x="25484" y="50118"/>
                  </a:cubicBezTo>
                  <a:cubicBezTo>
                    <a:pt x="11468" y="50118"/>
                    <a:pt x="0" y="38651"/>
                    <a:pt x="0" y="25059"/>
                  </a:cubicBezTo>
                  <a:cubicBezTo>
                    <a:pt x="0" y="11043"/>
                    <a:pt x="11468" y="0"/>
                    <a:pt x="25484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51" name="Freihandform: Form 149"/>
            <p:cNvSpPr/>
            <p:nvPr/>
          </p:nvSpPr>
          <p:spPr>
            <a:xfrm>
              <a:off x="3360240" y="1782720"/>
              <a:ext cx="52920" cy="5256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9075"/>
                    <a:pt x="39075" y="50118"/>
                    <a:pt x="25059" y="50118"/>
                  </a:cubicBezTo>
                  <a:cubicBezTo>
                    <a:pt x="11468" y="50118"/>
                    <a:pt x="0" y="39075"/>
                    <a:pt x="0" y="25059"/>
                  </a:cubicBezTo>
                  <a:cubicBezTo>
                    <a:pt x="0" y="11043"/>
                    <a:pt x="11468" y="0"/>
                    <a:pt x="25059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</p:grpSp>
      <p:sp>
        <p:nvSpPr>
          <p:cNvPr id="452" name="Rechteck 189"/>
          <p:cNvSpPr/>
          <p:nvPr/>
        </p:nvSpPr>
        <p:spPr>
          <a:xfrm>
            <a:off x="0" y="0"/>
            <a:ext cx="9143640" cy="514332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</p:txBody>
      </p:sp>
      <p:sp>
        <p:nvSpPr>
          <p:cNvPr id="453" name="PlaceHolder 1"/>
          <p:cNvSpPr>
            <a:spLocks noGrp="1"/>
          </p:cNvSpPr>
          <p:nvPr>
            <p:ph type="title"/>
          </p:nvPr>
        </p:nvSpPr>
        <p:spPr>
          <a:xfrm>
            <a:off x="468000" y="297000"/>
            <a:ext cx="8207640" cy="809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pPr indent="0" algn="ctr" defTabSz="914400">
              <a:lnSpc>
                <a:spcPts val="2801"/>
              </a:lnSpc>
              <a:buNone/>
            </a:pPr>
            <a:r>
              <a:rPr b="0" lang="de-DE" sz="2600" strike="noStrike" u="none">
                <a:solidFill>
                  <a:schemeClr val="lt1"/>
                </a:solidFill>
                <a:uFillTx/>
                <a:latin typeface="BundesSerif Office"/>
              </a:rPr>
              <a:t>Mastertitelformat bearbeiten</a:t>
            </a:r>
            <a:endParaRPr b="0" lang="de-DE" sz="2600" strike="noStrike" u="none">
              <a:solidFill>
                <a:schemeClr val="dk1"/>
              </a:solidFill>
              <a:uFillTx/>
              <a:latin typeface="BundesSans Office"/>
            </a:endParaRPr>
          </a:p>
        </p:txBody>
      </p:sp>
      <p:sp>
        <p:nvSpPr>
          <p:cNvPr id="454" name="PlaceHolder 2"/>
          <p:cNvSpPr>
            <a:spLocks noGrp="1"/>
          </p:cNvSpPr>
          <p:nvPr>
            <p:ph type="dt" idx="25"/>
          </p:nvPr>
        </p:nvSpPr>
        <p:spPr>
          <a:xfrm>
            <a:off x="7452000" y="4914000"/>
            <a:ext cx="719640" cy="134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de-DE" sz="700" strike="noStrike" u="none">
                <a:solidFill>
                  <a:schemeClr val="lt1"/>
                </a:solidFill>
                <a:uFillTx/>
                <a:latin typeface="BundesSans Office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de-DE" sz="700" strike="noStrike" u="none">
                <a:solidFill>
                  <a:schemeClr val="lt1"/>
                </a:solidFill>
                <a:uFillTx/>
                <a:latin typeface="BundesSans Office"/>
              </a:rPr>
              <a:t>&lt;Datum/Uhrzeit&gt;</a:t>
            </a:r>
            <a:endParaRPr b="0" lang="de-DE" sz="7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455" name="PlaceHolder 3"/>
          <p:cNvSpPr>
            <a:spLocks noGrp="1"/>
          </p:cNvSpPr>
          <p:nvPr>
            <p:ph type="sldNum" idx="26"/>
          </p:nvPr>
        </p:nvSpPr>
        <p:spPr>
          <a:xfrm>
            <a:off x="8172000" y="4914000"/>
            <a:ext cx="503640" cy="134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DE" sz="700" strike="noStrike" u="none">
                <a:solidFill>
                  <a:schemeClr val="lt1"/>
                </a:solidFill>
                <a:uFillTx/>
                <a:latin typeface="BundesSans Office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367A96B-B837-446C-B3A8-FEFDCAB9FD3B}" type="slidenum">
              <a:rPr b="0" lang="de-DE" sz="700" strike="noStrike" u="none">
                <a:solidFill>
                  <a:schemeClr val="lt1"/>
                </a:solidFill>
                <a:uFillTx/>
                <a:latin typeface="BundesSans Office"/>
              </a:rPr>
              <a:t>&lt;Foliennummer&gt;</a:t>
            </a:fld>
            <a:endParaRPr b="0" lang="de-DE" sz="7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456" name="PlaceHolder 4"/>
          <p:cNvSpPr>
            <a:spLocks noGrp="1"/>
          </p:cNvSpPr>
          <p:nvPr>
            <p:ph type="ftr" idx="27"/>
          </p:nvPr>
        </p:nvSpPr>
        <p:spPr>
          <a:xfrm>
            <a:off x="468000" y="4914000"/>
            <a:ext cx="6983640" cy="134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de-DE" sz="700" strike="noStrike" u="none">
                <a:solidFill>
                  <a:schemeClr val="lt1"/>
                </a:solidFill>
                <a:uFillTx/>
                <a:latin typeface="BundesSans Office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de-DE" sz="700" strike="noStrike" u="none">
                <a:solidFill>
                  <a:schemeClr val="lt1"/>
                </a:solidFill>
                <a:uFillTx/>
                <a:latin typeface="BundesSans Office"/>
              </a:rPr>
              <a:t>&lt;Fußzeile&gt;</a:t>
            </a:r>
            <a:endParaRPr b="0" lang="de-DE" sz="7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7" name="Grafik 110"/>
          <p:cNvGrpSpPr/>
          <p:nvPr/>
        </p:nvGrpSpPr>
        <p:grpSpPr>
          <a:xfrm>
            <a:off x="3188880" y="226440"/>
            <a:ext cx="2765880" cy="4690440"/>
            <a:chOff x="3188880" y="226440"/>
            <a:chExt cx="2765880" cy="4690440"/>
          </a:xfrm>
        </p:grpSpPr>
        <p:sp>
          <p:nvSpPr>
            <p:cNvPr id="458" name="Freihandform: Form 112"/>
            <p:cNvSpPr/>
            <p:nvPr/>
          </p:nvSpPr>
          <p:spPr>
            <a:xfrm>
              <a:off x="3386880" y="1821960"/>
              <a:ext cx="1147320" cy="1361160"/>
            </a:xfrm>
            <a:custGeom>
              <a:avLst/>
              <a:gdLst>
                <a:gd name="textAreaLeft" fmla="*/ 0 w 1147320"/>
                <a:gd name="textAreaRight" fmla="*/ 1147680 w 1147320"/>
                <a:gd name="textAreaTop" fmla="*/ 0 h 1361160"/>
                <a:gd name="textAreaBottom" fmla="*/ 1361520 h 1361160"/>
              </a:gdLst>
              <a:ahLst/>
              <a:rect l="textAreaLeft" t="textAreaTop" r="textAreaRight" b="textAreaBottom"/>
              <a:pathLst>
                <a:path w="1087737" h="1290334">
                  <a:moveTo>
                    <a:pt x="1087738" y="1289910"/>
                  </a:moveTo>
                  <a:cubicBezTo>
                    <a:pt x="1087172" y="1290193"/>
                    <a:pt x="1086747" y="1290335"/>
                    <a:pt x="1086464" y="1290335"/>
                  </a:cubicBezTo>
                  <a:cubicBezTo>
                    <a:pt x="1084198" y="1290335"/>
                    <a:pt x="1081933" y="1290335"/>
                    <a:pt x="1079668" y="1290335"/>
                  </a:cubicBezTo>
                  <a:lnTo>
                    <a:pt x="355925" y="1290335"/>
                  </a:lnTo>
                  <a:cubicBezTo>
                    <a:pt x="296463" y="1290335"/>
                    <a:pt x="248468" y="1242340"/>
                    <a:pt x="248468" y="1182878"/>
                  </a:cubicBezTo>
                  <a:lnTo>
                    <a:pt x="248468" y="753474"/>
                  </a:lnTo>
                  <a:cubicBezTo>
                    <a:pt x="248468" y="694012"/>
                    <a:pt x="200473" y="646017"/>
                    <a:pt x="141011" y="646017"/>
                  </a:cubicBezTo>
                  <a:lnTo>
                    <a:pt x="107457" y="646017"/>
                  </a:lnTo>
                  <a:cubicBezTo>
                    <a:pt x="48420" y="646017"/>
                    <a:pt x="0" y="598022"/>
                    <a:pt x="0" y="538560"/>
                  </a:cubicBezTo>
                  <a:lnTo>
                    <a:pt x="0" y="0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59" name="Freihandform: Form 113"/>
            <p:cNvSpPr/>
            <p:nvPr/>
          </p:nvSpPr>
          <p:spPr>
            <a:xfrm>
              <a:off x="4997160" y="4052160"/>
              <a:ext cx="466920" cy="803520"/>
            </a:xfrm>
            <a:custGeom>
              <a:avLst/>
              <a:gdLst>
                <a:gd name="textAreaLeft" fmla="*/ 0 w 466920"/>
                <a:gd name="textAreaRight" fmla="*/ 467280 w 466920"/>
                <a:gd name="textAreaTop" fmla="*/ 0 h 803520"/>
                <a:gd name="textAreaBottom" fmla="*/ 803880 h 803520"/>
              </a:gdLst>
              <a:ahLst/>
              <a:rect l="textAreaLeft" t="textAreaTop" r="textAreaRight" b="textAreaBottom"/>
              <a:pathLst>
                <a:path w="442995" h="761968">
                  <a:moveTo>
                    <a:pt x="442995" y="0"/>
                  </a:moveTo>
                  <a:lnTo>
                    <a:pt x="442995" y="141436"/>
                  </a:lnTo>
                  <a:cubicBezTo>
                    <a:pt x="442995" y="186882"/>
                    <a:pt x="406043" y="223834"/>
                    <a:pt x="360597" y="223834"/>
                  </a:cubicBezTo>
                  <a:lnTo>
                    <a:pt x="81973" y="223834"/>
                  </a:lnTo>
                  <a:cubicBezTo>
                    <a:pt x="36527" y="223834"/>
                    <a:pt x="0" y="260360"/>
                    <a:pt x="0" y="305807"/>
                  </a:cubicBezTo>
                  <a:lnTo>
                    <a:pt x="0" y="761968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60" name="Freihandform: Form 114"/>
            <p:cNvSpPr/>
            <p:nvPr/>
          </p:nvSpPr>
          <p:spPr>
            <a:xfrm>
              <a:off x="5161320" y="2396520"/>
              <a:ext cx="766800" cy="1589400"/>
            </a:xfrm>
            <a:custGeom>
              <a:avLst/>
              <a:gdLst>
                <a:gd name="textAreaLeft" fmla="*/ 0 w 766800"/>
                <a:gd name="textAreaRight" fmla="*/ 767160 w 766800"/>
                <a:gd name="textAreaTop" fmla="*/ 0 h 1589400"/>
                <a:gd name="textAreaBottom" fmla="*/ 1589760 h 1589400"/>
              </a:gdLst>
              <a:ahLst/>
              <a:rect l="textAreaLeft" t="textAreaTop" r="textAreaRight" b="textAreaBottom"/>
              <a:pathLst>
                <a:path w="727140" h="1506947">
                  <a:moveTo>
                    <a:pt x="727141" y="0"/>
                  </a:moveTo>
                  <a:lnTo>
                    <a:pt x="727141" y="618409"/>
                  </a:lnTo>
                  <a:cubicBezTo>
                    <a:pt x="727141" y="666829"/>
                    <a:pt x="688065" y="705904"/>
                    <a:pt x="639646" y="705904"/>
                  </a:cubicBezTo>
                  <a:lnTo>
                    <a:pt x="82398" y="705904"/>
                  </a:lnTo>
                  <a:cubicBezTo>
                    <a:pt x="36952" y="705904"/>
                    <a:pt x="0" y="742855"/>
                    <a:pt x="0" y="788302"/>
                  </a:cubicBezTo>
                  <a:lnTo>
                    <a:pt x="0" y="1173958"/>
                  </a:lnTo>
                  <a:cubicBezTo>
                    <a:pt x="0" y="1204539"/>
                    <a:pt x="17414" y="1232571"/>
                    <a:pt x="44597" y="1247012"/>
                  </a:cubicBezTo>
                  <a:lnTo>
                    <a:pt x="242947" y="1349372"/>
                  </a:lnTo>
                  <a:cubicBezTo>
                    <a:pt x="270130" y="1363389"/>
                    <a:pt x="287543" y="1391421"/>
                    <a:pt x="287543" y="1422426"/>
                  </a:cubicBezTo>
                  <a:lnTo>
                    <a:pt x="287543" y="1506948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61" name="Freihandform: Form 115"/>
            <p:cNvSpPr/>
            <p:nvPr/>
          </p:nvSpPr>
          <p:spPr>
            <a:xfrm>
              <a:off x="4884840" y="1623240"/>
              <a:ext cx="1043280" cy="704160"/>
            </a:xfrm>
            <a:custGeom>
              <a:avLst/>
              <a:gdLst>
                <a:gd name="textAreaLeft" fmla="*/ 0 w 1043280"/>
                <a:gd name="textAreaRight" fmla="*/ 1043640 w 1043280"/>
                <a:gd name="textAreaTop" fmla="*/ 0 h 704160"/>
                <a:gd name="textAreaBottom" fmla="*/ 704520 h 704160"/>
              </a:gdLst>
              <a:ahLst/>
              <a:rect l="textAreaLeft" t="textAreaTop" r="textAreaRight" b="textAreaBottom"/>
              <a:pathLst>
                <a:path w="989203" h="667678">
                  <a:moveTo>
                    <a:pt x="1703" y="0"/>
                  </a:moveTo>
                  <a:lnTo>
                    <a:pt x="1703" y="2124"/>
                  </a:lnTo>
                  <a:lnTo>
                    <a:pt x="4" y="313877"/>
                  </a:lnTo>
                  <a:cubicBezTo>
                    <a:pt x="-421" y="359323"/>
                    <a:pt x="36531" y="396275"/>
                    <a:pt x="81977" y="396275"/>
                  </a:cubicBezTo>
                  <a:lnTo>
                    <a:pt x="801472" y="400522"/>
                  </a:lnTo>
                  <a:cubicBezTo>
                    <a:pt x="879198" y="403495"/>
                    <a:pt x="981134" y="534737"/>
                    <a:pt x="989204" y="602694"/>
                  </a:cubicBezTo>
                  <a:lnTo>
                    <a:pt x="989204" y="667678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62" name="Freihandform: Form 116"/>
            <p:cNvSpPr/>
            <p:nvPr/>
          </p:nvSpPr>
          <p:spPr>
            <a:xfrm>
              <a:off x="4887000" y="964440"/>
              <a:ext cx="2880" cy="590760"/>
            </a:xfrm>
            <a:custGeom>
              <a:avLst/>
              <a:gdLst>
                <a:gd name="textAreaLeft" fmla="*/ 0 w 2880"/>
                <a:gd name="textAreaRight" fmla="*/ 3240 w 2880"/>
                <a:gd name="textAreaTop" fmla="*/ 0 h 590760"/>
                <a:gd name="textAreaBottom" fmla="*/ 591120 h 590760"/>
              </a:gdLst>
              <a:ahLst/>
              <a:rect l="textAreaLeft" t="textAreaTop" r="textAreaRight" b="textAreaBottom"/>
              <a:pathLst>
                <a:path w="2973" h="560220">
                  <a:moveTo>
                    <a:pt x="2973" y="0"/>
                  </a:moveTo>
                  <a:lnTo>
                    <a:pt x="0" y="560221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63" name="Freihandform: Form 117"/>
            <p:cNvSpPr/>
            <p:nvPr/>
          </p:nvSpPr>
          <p:spPr>
            <a:xfrm>
              <a:off x="4837320" y="3800160"/>
              <a:ext cx="3960" cy="834840"/>
            </a:xfrm>
            <a:custGeom>
              <a:avLst/>
              <a:gdLst>
                <a:gd name="textAreaLeft" fmla="*/ 0 w 3960"/>
                <a:gd name="textAreaRight" fmla="*/ 4320 w 3960"/>
                <a:gd name="textAreaTop" fmla="*/ 0 h 834840"/>
                <a:gd name="textAreaBottom" fmla="*/ 835200 h 834840"/>
              </a:gdLst>
              <a:ahLst/>
              <a:rect l="textAreaLeft" t="textAreaTop" r="textAreaRight" b="textAreaBottom"/>
              <a:pathLst>
                <a:path w="4247" h="791699">
                  <a:moveTo>
                    <a:pt x="0" y="0"/>
                  </a:moveTo>
                  <a:lnTo>
                    <a:pt x="0" y="791700"/>
                  </a:lnTo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64" name="Freihandform: Form 118"/>
            <p:cNvSpPr/>
            <p:nvPr/>
          </p:nvSpPr>
          <p:spPr>
            <a:xfrm>
              <a:off x="3188880" y="1590840"/>
              <a:ext cx="1854000" cy="2216520"/>
            </a:xfrm>
            <a:custGeom>
              <a:avLst/>
              <a:gdLst>
                <a:gd name="textAreaLeft" fmla="*/ 0 w 1854000"/>
                <a:gd name="textAreaRight" fmla="*/ 1854360 w 1854000"/>
                <a:gd name="textAreaTop" fmla="*/ 0 h 2216520"/>
                <a:gd name="textAreaBottom" fmla="*/ 2216880 h 2216520"/>
              </a:gdLst>
              <a:ahLst/>
              <a:rect l="textAreaLeft" t="textAreaTop" r="textAreaRight" b="textAreaBottom"/>
              <a:pathLst>
                <a:path w="1757539" h="2101147">
                  <a:moveTo>
                    <a:pt x="1575330" y="0"/>
                  </a:moveTo>
                  <a:lnTo>
                    <a:pt x="332140" y="0"/>
                  </a:lnTo>
                  <a:cubicBezTo>
                    <a:pt x="317274" y="0"/>
                    <a:pt x="302834" y="5522"/>
                    <a:pt x="291366" y="15290"/>
                  </a:cubicBezTo>
                  <a:lnTo>
                    <a:pt x="22086" y="247619"/>
                  </a:lnTo>
                  <a:cubicBezTo>
                    <a:pt x="8070" y="259511"/>
                    <a:pt x="0" y="276925"/>
                    <a:pt x="0" y="295188"/>
                  </a:cubicBezTo>
                  <a:lnTo>
                    <a:pt x="0" y="906377"/>
                  </a:lnTo>
                  <a:cubicBezTo>
                    <a:pt x="0" y="916146"/>
                    <a:pt x="2548" y="925490"/>
                    <a:pt x="6796" y="934410"/>
                  </a:cubicBezTo>
                  <a:lnTo>
                    <a:pt x="145683" y="1209636"/>
                  </a:lnTo>
                  <a:cubicBezTo>
                    <a:pt x="156301" y="1230872"/>
                    <a:pt x="177963" y="1244039"/>
                    <a:pt x="201748" y="1244039"/>
                  </a:cubicBezTo>
                  <a:lnTo>
                    <a:pt x="1695104" y="1244039"/>
                  </a:lnTo>
                  <a:cubicBezTo>
                    <a:pt x="1729507" y="1244039"/>
                    <a:pt x="1757540" y="1272071"/>
                    <a:pt x="1757540" y="1306475"/>
                  </a:cubicBezTo>
                  <a:lnTo>
                    <a:pt x="1757540" y="1847583"/>
                  </a:lnTo>
                  <a:cubicBezTo>
                    <a:pt x="1757540" y="1864997"/>
                    <a:pt x="1750744" y="1881136"/>
                    <a:pt x="1738427" y="1893029"/>
                  </a:cubicBezTo>
                  <a:lnTo>
                    <a:pt x="1581701" y="2042959"/>
                  </a:lnTo>
                  <a:cubicBezTo>
                    <a:pt x="1569383" y="2054852"/>
                    <a:pt x="1562588" y="2070992"/>
                    <a:pt x="1562588" y="2088405"/>
                  </a:cubicBezTo>
                  <a:lnTo>
                    <a:pt x="1562588" y="2101147"/>
                  </a:lnTo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65" name="Freihandform: Form 119"/>
            <p:cNvSpPr/>
            <p:nvPr/>
          </p:nvSpPr>
          <p:spPr>
            <a:xfrm>
              <a:off x="4810320" y="4642560"/>
              <a:ext cx="52560" cy="5292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920"/>
                <a:gd name="textAreaBottom" fmla="*/ 53280 h 52920"/>
              </a:gdLst>
              <a:ahLst/>
              <a:rect l="textAreaLeft" t="textAreaTop" r="textAreaRight" b="textAreaBottom"/>
              <a:pathLst>
                <a:path w="50118" h="50543">
                  <a:moveTo>
                    <a:pt x="50118" y="25484"/>
                  </a:moveTo>
                  <a:cubicBezTo>
                    <a:pt x="50118" y="39075"/>
                    <a:pt x="39075" y="50543"/>
                    <a:pt x="25059" y="50543"/>
                  </a:cubicBezTo>
                  <a:cubicBezTo>
                    <a:pt x="11043" y="50543"/>
                    <a:pt x="0" y="39075"/>
                    <a:pt x="0" y="25484"/>
                  </a:cubicBezTo>
                  <a:cubicBezTo>
                    <a:pt x="0" y="11468"/>
                    <a:pt x="11043" y="0"/>
                    <a:pt x="25059" y="0"/>
                  </a:cubicBezTo>
                  <a:cubicBezTo>
                    <a:pt x="39075" y="0"/>
                    <a:pt x="50118" y="11468"/>
                    <a:pt x="50118" y="25484"/>
                  </a:cubicBezTo>
                  <a:close/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80" bIns="8280" anchor="ctr">
              <a:noAutofit/>
            </a:bodyPr>
            <a:p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66" name="Freihandform: Form 120"/>
            <p:cNvSpPr/>
            <p:nvPr/>
          </p:nvSpPr>
          <p:spPr>
            <a:xfrm>
              <a:off x="4922280" y="942480"/>
              <a:ext cx="532800" cy="648000"/>
            </a:xfrm>
            <a:custGeom>
              <a:avLst/>
              <a:gdLst>
                <a:gd name="textAreaLeft" fmla="*/ 0 w 532800"/>
                <a:gd name="textAreaRight" fmla="*/ 533160 w 532800"/>
                <a:gd name="textAreaTop" fmla="*/ 0 h 648000"/>
                <a:gd name="textAreaBottom" fmla="*/ 648360 h 648000"/>
              </a:gdLst>
              <a:ahLst/>
              <a:rect l="textAreaLeft" t="textAreaTop" r="textAreaRight" b="textAreaBottom"/>
              <a:pathLst>
                <a:path w="505430" h="614586">
                  <a:moveTo>
                    <a:pt x="0" y="0"/>
                  </a:moveTo>
                  <a:lnTo>
                    <a:pt x="442570" y="0"/>
                  </a:lnTo>
                  <a:cubicBezTo>
                    <a:pt x="477398" y="0"/>
                    <a:pt x="505431" y="28032"/>
                    <a:pt x="505431" y="62860"/>
                  </a:cubicBezTo>
                  <a:lnTo>
                    <a:pt x="505431" y="552151"/>
                  </a:lnTo>
                  <a:cubicBezTo>
                    <a:pt x="505431" y="586554"/>
                    <a:pt x="477398" y="614587"/>
                    <a:pt x="442570" y="614587"/>
                  </a:cubicBezTo>
                  <a:lnTo>
                    <a:pt x="2124" y="614587"/>
                  </a:lnTo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67" name="Freihandform: Form 121"/>
            <p:cNvSpPr/>
            <p:nvPr/>
          </p:nvSpPr>
          <p:spPr>
            <a:xfrm>
              <a:off x="4519080" y="276120"/>
              <a:ext cx="340200" cy="666000"/>
            </a:xfrm>
            <a:custGeom>
              <a:avLst/>
              <a:gdLst>
                <a:gd name="textAreaLeft" fmla="*/ 0 w 340200"/>
                <a:gd name="textAreaRight" fmla="*/ 340560 w 340200"/>
                <a:gd name="textAreaTop" fmla="*/ 0 h 666000"/>
                <a:gd name="textAreaBottom" fmla="*/ 666360 h 666000"/>
              </a:gdLst>
              <a:ahLst/>
              <a:rect l="textAreaLeft" t="textAreaTop" r="textAreaRight" b="textAreaBottom"/>
              <a:pathLst>
                <a:path w="322796" h="631575">
                  <a:moveTo>
                    <a:pt x="257387" y="0"/>
                  </a:moveTo>
                  <a:lnTo>
                    <a:pt x="17839" y="246769"/>
                  </a:lnTo>
                  <a:cubicBezTo>
                    <a:pt x="6371" y="258662"/>
                    <a:pt x="0" y="274377"/>
                    <a:pt x="0" y="290516"/>
                  </a:cubicBezTo>
                  <a:lnTo>
                    <a:pt x="0" y="431527"/>
                  </a:lnTo>
                  <a:cubicBezTo>
                    <a:pt x="0" y="454038"/>
                    <a:pt x="12317" y="475275"/>
                    <a:pt x="32280" y="486318"/>
                  </a:cubicBezTo>
                  <a:lnTo>
                    <a:pt x="278624" y="623931"/>
                  </a:lnTo>
                  <a:cubicBezTo>
                    <a:pt x="287968" y="629028"/>
                    <a:pt x="298162" y="631576"/>
                    <a:pt x="309205" y="631576"/>
                  </a:cubicBezTo>
                  <a:lnTo>
                    <a:pt x="316850" y="631576"/>
                  </a:lnTo>
                  <a:lnTo>
                    <a:pt x="322796" y="631576"/>
                  </a:lnTo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68" name="Freihandform: Form 122"/>
            <p:cNvSpPr/>
            <p:nvPr/>
          </p:nvSpPr>
          <p:spPr>
            <a:xfrm>
              <a:off x="4890600" y="453600"/>
              <a:ext cx="492840" cy="453960"/>
            </a:xfrm>
            <a:custGeom>
              <a:avLst/>
              <a:gdLst>
                <a:gd name="textAreaLeft" fmla="*/ 0 w 492840"/>
                <a:gd name="textAreaRight" fmla="*/ 493200 w 492840"/>
                <a:gd name="textAreaTop" fmla="*/ 0 h 453960"/>
                <a:gd name="textAreaBottom" fmla="*/ 454320 h 453960"/>
              </a:gdLst>
              <a:ahLst/>
              <a:rect l="textAreaLeft" t="textAreaTop" r="textAreaRight" b="textAreaBottom"/>
              <a:pathLst>
                <a:path w="467629" h="430677">
                  <a:moveTo>
                    <a:pt x="467629" y="0"/>
                  </a:moveTo>
                  <a:lnTo>
                    <a:pt x="467629" y="202597"/>
                  </a:lnTo>
                  <a:cubicBezTo>
                    <a:pt x="467629" y="280323"/>
                    <a:pt x="404769" y="343608"/>
                    <a:pt x="326619" y="343608"/>
                  </a:cubicBezTo>
                  <a:lnTo>
                    <a:pt x="81973" y="343608"/>
                  </a:lnTo>
                  <a:cubicBezTo>
                    <a:pt x="36951" y="343608"/>
                    <a:pt x="0" y="380135"/>
                    <a:pt x="0" y="425156"/>
                  </a:cubicBezTo>
                  <a:lnTo>
                    <a:pt x="0" y="430678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69" name="Freihandform: Form 123"/>
            <p:cNvSpPr/>
            <p:nvPr/>
          </p:nvSpPr>
          <p:spPr>
            <a:xfrm>
              <a:off x="5357160" y="400320"/>
              <a:ext cx="52920" cy="5292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920"/>
                <a:gd name="textAreaBottom" fmla="*/ 53280 h 52920"/>
              </a:gdLst>
              <a:ahLst/>
              <a:rect l="textAreaLeft" t="textAreaTop" r="textAreaRight" b="textAreaBottom"/>
              <a:pathLst>
                <a:path w="50543" h="50543">
                  <a:moveTo>
                    <a:pt x="50543" y="25484"/>
                  </a:moveTo>
                  <a:cubicBezTo>
                    <a:pt x="50543" y="39075"/>
                    <a:pt x="39075" y="50543"/>
                    <a:pt x="25059" y="50543"/>
                  </a:cubicBezTo>
                  <a:cubicBezTo>
                    <a:pt x="11468" y="50543"/>
                    <a:pt x="0" y="39075"/>
                    <a:pt x="0" y="25484"/>
                  </a:cubicBezTo>
                  <a:cubicBezTo>
                    <a:pt x="0" y="11468"/>
                    <a:pt x="11468" y="0"/>
                    <a:pt x="25059" y="0"/>
                  </a:cubicBezTo>
                  <a:cubicBezTo>
                    <a:pt x="39075" y="0"/>
                    <a:pt x="50543" y="11468"/>
                    <a:pt x="50543" y="25484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80" bIns="8280" anchor="ctr">
              <a:noAutofit/>
            </a:bodyPr>
            <a:p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70" name="Freihandform: Form 124"/>
            <p:cNvSpPr/>
            <p:nvPr/>
          </p:nvSpPr>
          <p:spPr>
            <a:xfrm>
              <a:off x="4861440" y="911880"/>
              <a:ext cx="52920" cy="5292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920"/>
                <a:gd name="textAreaBottom" fmla="*/ 53280 h 52920"/>
              </a:gdLst>
              <a:ahLst/>
              <a:rect l="textAreaLeft" t="textAreaTop" r="textAreaRight" b="textAreaBottom"/>
              <a:pathLst>
                <a:path w="50542" h="50543">
                  <a:moveTo>
                    <a:pt x="50543" y="25484"/>
                  </a:moveTo>
                  <a:cubicBezTo>
                    <a:pt x="50543" y="39075"/>
                    <a:pt x="39075" y="50543"/>
                    <a:pt x="25484" y="50543"/>
                  </a:cubicBezTo>
                  <a:cubicBezTo>
                    <a:pt x="11468" y="50543"/>
                    <a:pt x="0" y="39075"/>
                    <a:pt x="0" y="25484"/>
                  </a:cubicBezTo>
                  <a:cubicBezTo>
                    <a:pt x="0" y="11468"/>
                    <a:pt x="11468" y="0"/>
                    <a:pt x="25484" y="0"/>
                  </a:cubicBezTo>
                  <a:cubicBezTo>
                    <a:pt x="39075" y="0"/>
                    <a:pt x="50543" y="11468"/>
                    <a:pt x="50543" y="25484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80" bIns="8280" anchor="ctr">
              <a:noAutofit/>
            </a:bodyPr>
            <a:p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71" name="Freihandform: Form 125"/>
            <p:cNvSpPr/>
            <p:nvPr/>
          </p:nvSpPr>
          <p:spPr>
            <a:xfrm>
              <a:off x="5901840" y="2334600"/>
              <a:ext cx="52920" cy="5256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9075"/>
                    <a:pt x="39075" y="50118"/>
                    <a:pt x="25059" y="50118"/>
                  </a:cubicBezTo>
                  <a:cubicBezTo>
                    <a:pt x="11468" y="50118"/>
                    <a:pt x="0" y="39075"/>
                    <a:pt x="0" y="25059"/>
                  </a:cubicBezTo>
                  <a:cubicBezTo>
                    <a:pt x="0" y="11043"/>
                    <a:pt x="11468" y="0"/>
                    <a:pt x="25059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72" name="Freihandform: Form 126"/>
            <p:cNvSpPr/>
            <p:nvPr/>
          </p:nvSpPr>
          <p:spPr>
            <a:xfrm>
              <a:off x="4970880" y="4863960"/>
              <a:ext cx="52560" cy="5292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920"/>
                <a:gd name="textAreaBottom" fmla="*/ 53280 h 52920"/>
              </a:gdLst>
              <a:ahLst/>
              <a:rect l="textAreaLeft" t="textAreaTop" r="textAreaRight" b="textAreaBottom"/>
              <a:pathLst>
                <a:path w="50118" h="50542">
                  <a:moveTo>
                    <a:pt x="50118" y="25484"/>
                  </a:moveTo>
                  <a:cubicBezTo>
                    <a:pt x="50118" y="39075"/>
                    <a:pt x="38651" y="50543"/>
                    <a:pt x="25059" y="50543"/>
                  </a:cubicBezTo>
                  <a:cubicBezTo>
                    <a:pt x="11043" y="50543"/>
                    <a:pt x="0" y="39075"/>
                    <a:pt x="0" y="25484"/>
                  </a:cubicBezTo>
                  <a:cubicBezTo>
                    <a:pt x="0" y="11468"/>
                    <a:pt x="11043" y="0"/>
                    <a:pt x="25059" y="0"/>
                  </a:cubicBezTo>
                  <a:cubicBezTo>
                    <a:pt x="38651" y="0"/>
                    <a:pt x="50118" y="11468"/>
                    <a:pt x="50118" y="25484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80" bIns="8280" anchor="ctr">
              <a:noAutofit/>
            </a:bodyPr>
            <a:p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73" name="Freihandform: Form 127"/>
            <p:cNvSpPr/>
            <p:nvPr/>
          </p:nvSpPr>
          <p:spPr>
            <a:xfrm>
              <a:off x="5438160" y="3991320"/>
              <a:ext cx="52560" cy="5256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9" y="25059"/>
                  </a:moveTo>
                  <a:cubicBezTo>
                    <a:pt x="50119" y="38651"/>
                    <a:pt x="38651" y="50119"/>
                    <a:pt x="25059" y="50119"/>
                  </a:cubicBezTo>
                  <a:cubicBezTo>
                    <a:pt x="11043" y="50119"/>
                    <a:pt x="0" y="38651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8651" y="0"/>
                    <a:pt x="50119" y="11043"/>
                    <a:pt x="50119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74" name="Freihandform: Form 128"/>
            <p:cNvSpPr/>
            <p:nvPr/>
          </p:nvSpPr>
          <p:spPr>
            <a:xfrm>
              <a:off x="4861440" y="1564560"/>
              <a:ext cx="52920" cy="5256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542" h="50118">
                  <a:moveTo>
                    <a:pt x="50543" y="25059"/>
                  </a:moveTo>
                  <a:cubicBezTo>
                    <a:pt x="50543" y="39075"/>
                    <a:pt x="39075" y="50118"/>
                    <a:pt x="25484" y="50118"/>
                  </a:cubicBezTo>
                  <a:cubicBezTo>
                    <a:pt x="11468" y="50118"/>
                    <a:pt x="0" y="39075"/>
                    <a:pt x="0" y="25059"/>
                  </a:cubicBezTo>
                  <a:cubicBezTo>
                    <a:pt x="0" y="11043"/>
                    <a:pt x="11468" y="0"/>
                    <a:pt x="25484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75" name="Freihandform: Form 129"/>
            <p:cNvSpPr/>
            <p:nvPr/>
          </p:nvSpPr>
          <p:spPr>
            <a:xfrm>
              <a:off x="4784040" y="226440"/>
              <a:ext cx="52560" cy="5256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9" y="25059"/>
                  </a:moveTo>
                  <a:cubicBezTo>
                    <a:pt x="50119" y="39075"/>
                    <a:pt x="39075" y="50118"/>
                    <a:pt x="25059" y="50118"/>
                  </a:cubicBezTo>
                  <a:cubicBezTo>
                    <a:pt x="11043" y="50118"/>
                    <a:pt x="0" y="39075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9075" y="0"/>
                    <a:pt x="50119" y="11043"/>
                    <a:pt x="50119" y="25059"/>
                  </a:cubicBezTo>
                  <a:close/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76" name="Freihandform: Form 130"/>
            <p:cNvSpPr/>
            <p:nvPr/>
          </p:nvSpPr>
          <p:spPr>
            <a:xfrm>
              <a:off x="3759120" y="3791520"/>
              <a:ext cx="570240" cy="871560"/>
            </a:xfrm>
            <a:custGeom>
              <a:avLst/>
              <a:gdLst>
                <a:gd name="textAreaLeft" fmla="*/ 0 w 570240"/>
                <a:gd name="textAreaRight" fmla="*/ 570600 w 570240"/>
                <a:gd name="textAreaTop" fmla="*/ 0 h 871560"/>
                <a:gd name="textAreaBottom" fmla="*/ 871920 h 871560"/>
              </a:gdLst>
              <a:ahLst/>
              <a:rect l="textAreaLeft" t="textAreaTop" r="textAreaRight" b="textAreaBottom"/>
              <a:pathLst>
                <a:path w="540683" h="826527">
                  <a:moveTo>
                    <a:pt x="0" y="0"/>
                  </a:moveTo>
                  <a:lnTo>
                    <a:pt x="0" y="5946"/>
                  </a:lnTo>
                  <a:lnTo>
                    <a:pt x="0" y="415387"/>
                  </a:lnTo>
                  <a:cubicBezTo>
                    <a:pt x="0" y="444269"/>
                    <a:pt x="12742" y="472302"/>
                    <a:pt x="34828" y="491415"/>
                  </a:cubicBezTo>
                  <a:lnTo>
                    <a:pt x="175839" y="612038"/>
                  </a:lnTo>
                  <a:cubicBezTo>
                    <a:pt x="193678" y="627329"/>
                    <a:pt x="217038" y="635823"/>
                    <a:pt x="240823" y="635823"/>
                  </a:cubicBezTo>
                  <a:lnTo>
                    <a:pt x="440872" y="635823"/>
                  </a:lnTo>
                  <a:cubicBezTo>
                    <a:pt x="496087" y="635823"/>
                    <a:pt x="540684" y="680845"/>
                    <a:pt x="540684" y="736060"/>
                  </a:cubicBezTo>
                  <a:lnTo>
                    <a:pt x="540684" y="826528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77" name="Freihandform: Form 131"/>
            <p:cNvSpPr/>
            <p:nvPr/>
          </p:nvSpPr>
          <p:spPr>
            <a:xfrm>
              <a:off x="3759120" y="3498840"/>
              <a:ext cx="766440" cy="228960"/>
            </a:xfrm>
            <a:custGeom>
              <a:avLst/>
              <a:gdLst>
                <a:gd name="textAreaLeft" fmla="*/ 0 w 766440"/>
                <a:gd name="textAreaRight" fmla="*/ 766800 w 766440"/>
                <a:gd name="textAreaTop" fmla="*/ 0 h 228960"/>
                <a:gd name="textAreaBottom" fmla="*/ 229320 h 228960"/>
              </a:gdLst>
              <a:ahLst/>
              <a:rect l="textAreaLeft" t="textAreaTop" r="textAreaRight" b="textAreaBottom"/>
              <a:pathLst>
                <a:path w="726715" h="217462">
                  <a:moveTo>
                    <a:pt x="726716" y="0"/>
                  </a:moveTo>
                  <a:lnTo>
                    <a:pt x="722469" y="0"/>
                  </a:lnTo>
                  <a:lnTo>
                    <a:pt x="99812" y="0"/>
                  </a:lnTo>
                  <a:cubicBezTo>
                    <a:pt x="44597" y="0"/>
                    <a:pt x="0" y="44597"/>
                    <a:pt x="0" y="100237"/>
                  </a:cubicBezTo>
                  <a:lnTo>
                    <a:pt x="0" y="217463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78" name="Freihandform: Form 132"/>
            <p:cNvSpPr/>
            <p:nvPr/>
          </p:nvSpPr>
          <p:spPr>
            <a:xfrm>
              <a:off x="4242960" y="292320"/>
              <a:ext cx="593280" cy="3206160"/>
            </a:xfrm>
            <a:custGeom>
              <a:avLst/>
              <a:gdLst>
                <a:gd name="textAreaLeft" fmla="*/ 0 w 593280"/>
                <a:gd name="textAreaRight" fmla="*/ 593640 w 593280"/>
                <a:gd name="textAreaTop" fmla="*/ 0 h 3206160"/>
                <a:gd name="textAreaBottom" fmla="*/ 3206520 h 3206160"/>
              </a:gdLst>
              <a:ahLst/>
              <a:rect l="textAreaLeft" t="textAreaTop" r="textAreaRight" b="textAreaBottom"/>
              <a:pathLst>
                <a:path w="562769" h="3039379">
                  <a:moveTo>
                    <a:pt x="245495" y="0"/>
                  </a:moveTo>
                  <a:lnTo>
                    <a:pt x="29306" y="216613"/>
                  </a:lnTo>
                  <a:cubicBezTo>
                    <a:pt x="10618" y="235301"/>
                    <a:pt x="0" y="260785"/>
                    <a:pt x="0" y="287119"/>
                  </a:cubicBezTo>
                  <a:lnTo>
                    <a:pt x="0" y="852012"/>
                  </a:lnTo>
                  <a:cubicBezTo>
                    <a:pt x="0" y="907651"/>
                    <a:pt x="44597" y="952248"/>
                    <a:pt x="99812" y="952248"/>
                  </a:cubicBezTo>
                  <a:lnTo>
                    <a:pt x="132092" y="952248"/>
                  </a:lnTo>
                  <a:cubicBezTo>
                    <a:pt x="187307" y="952248"/>
                    <a:pt x="232328" y="996845"/>
                    <a:pt x="232328" y="1052485"/>
                  </a:cubicBezTo>
                  <a:lnTo>
                    <a:pt x="232328" y="1261453"/>
                  </a:lnTo>
                  <a:cubicBezTo>
                    <a:pt x="232328" y="1316668"/>
                    <a:pt x="276925" y="1361265"/>
                    <a:pt x="332140" y="1361265"/>
                  </a:cubicBezTo>
                  <a:cubicBezTo>
                    <a:pt x="354226" y="1361265"/>
                    <a:pt x="375463" y="1368485"/>
                    <a:pt x="392877" y="1381652"/>
                  </a:cubicBezTo>
                  <a:lnTo>
                    <a:pt x="523269" y="1480615"/>
                  </a:lnTo>
                  <a:cubicBezTo>
                    <a:pt x="548329" y="1499727"/>
                    <a:pt x="562770" y="1529034"/>
                    <a:pt x="562770" y="1560464"/>
                  </a:cubicBezTo>
                  <a:lnTo>
                    <a:pt x="562770" y="2939568"/>
                  </a:lnTo>
                  <a:cubicBezTo>
                    <a:pt x="562770" y="2994783"/>
                    <a:pt x="518173" y="3039380"/>
                    <a:pt x="462958" y="3039380"/>
                  </a:cubicBezTo>
                  <a:lnTo>
                    <a:pt x="329167" y="3039380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79" name="Freihandform: Form 133"/>
            <p:cNvSpPr/>
            <p:nvPr/>
          </p:nvSpPr>
          <p:spPr>
            <a:xfrm>
              <a:off x="4498560" y="239400"/>
              <a:ext cx="52560" cy="5256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8" y="25059"/>
                  </a:moveTo>
                  <a:cubicBezTo>
                    <a:pt x="50118" y="39075"/>
                    <a:pt x="39075" y="50118"/>
                    <a:pt x="25059" y="50118"/>
                  </a:cubicBezTo>
                  <a:cubicBezTo>
                    <a:pt x="11043" y="50118"/>
                    <a:pt x="0" y="39075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9075" y="0"/>
                    <a:pt x="50118" y="11043"/>
                    <a:pt x="50118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80" name="Freihandform: Form 134"/>
            <p:cNvSpPr/>
            <p:nvPr/>
          </p:nvSpPr>
          <p:spPr>
            <a:xfrm>
              <a:off x="3732120" y="3736800"/>
              <a:ext cx="52920" cy="5256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9075"/>
                    <a:pt x="39075" y="50118"/>
                    <a:pt x="25484" y="50118"/>
                  </a:cubicBezTo>
                  <a:cubicBezTo>
                    <a:pt x="11468" y="50118"/>
                    <a:pt x="0" y="39075"/>
                    <a:pt x="0" y="25059"/>
                  </a:cubicBezTo>
                  <a:cubicBezTo>
                    <a:pt x="0" y="11468"/>
                    <a:pt x="11468" y="0"/>
                    <a:pt x="25484" y="0"/>
                  </a:cubicBezTo>
                  <a:cubicBezTo>
                    <a:pt x="39075" y="0"/>
                    <a:pt x="50543" y="11468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81" name="Freihandform: Form 135"/>
            <p:cNvSpPr/>
            <p:nvPr/>
          </p:nvSpPr>
          <p:spPr>
            <a:xfrm>
              <a:off x="4304520" y="4663440"/>
              <a:ext cx="52560" cy="5292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920"/>
                <a:gd name="textAreaBottom" fmla="*/ 53280 h 52920"/>
              </a:gdLst>
              <a:ahLst/>
              <a:rect l="textAreaLeft" t="textAreaTop" r="textAreaRight" b="textAreaBottom"/>
              <a:pathLst>
                <a:path w="50118" h="50543">
                  <a:moveTo>
                    <a:pt x="50118" y="25059"/>
                  </a:moveTo>
                  <a:cubicBezTo>
                    <a:pt x="50118" y="39076"/>
                    <a:pt x="38651" y="50543"/>
                    <a:pt x="25059" y="50543"/>
                  </a:cubicBezTo>
                  <a:cubicBezTo>
                    <a:pt x="11043" y="50543"/>
                    <a:pt x="0" y="39076"/>
                    <a:pt x="0" y="25059"/>
                  </a:cubicBezTo>
                  <a:cubicBezTo>
                    <a:pt x="0" y="11468"/>
                    <a:pt x="11043" y="0"/>
                    <a:pt x="25059" y="0"/>
                  </a:cubicBezTo>
                  <a:cubicBezTo>
                    <a:pt x="38651" y="0"/>
                    <a:pt x="50118" y="11468"/>
                    <a:pt x="50118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80" bIns="8280" anchor="ctr">
              <a:noAutofit/>
            </a:bodyPr>
            <a:p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82" name="Freihandform: Form 136"/>
            <p:cNvSpPr/>
            <p:nvPr/>
          </p:nvSpPr>
          <p:spPr>
            <a:xfrm>
              <a:off x="4406040" y="3800160"/>
              <a:ext cx="118440" cy="1055880"/>
            </a:xfrm>
            <a:custGeom>
              <a:avLst/>
              <a:gdLst>
                <a:gd name="textAreaLeft" fmla="*/ 0 w 118440"/>
                <a:gd name="textAreaRight" fmla="*/ 118800 w 118440"/>
                <a:gd name="textAreaTop" fmla="*/ 0 h 1055880"/>
                <a:gd name="textAreaBottom" fmla="*/ 1056240 h 1055880"/>
              </a:gdLst>
              <a:ahLst/>
              <a:rect l="textAreaLeft" t="textAreaTop" r="textAreaRight" b="textAreaBottom"/>
              <a:pathLst>
                <a:path w="112553" h="1001092">
                  <a:moveTo>
                    <a:pt x="0" y="0"/>
                  </a:moveTo>
                  <a:lnTo>
                    <a:pt x="0" y="705904"/>
                  </a:lnTo>
                  <a:cubicBezTo>
                    <a:pt x="0" y="726291"/>
                    <a:pt x="6796" y="746253"/>
                    <a:pt x="19113" y="762393"/>
                  </a:cubicBezTo>
                  <a:lnTo>
                    <a:pt x="87920" y="853711"/>
                  </a:lnTo>
                  <a:cubicBezTo>
                    <a:pt x="95990" y="864754"/>
                    <a:pt x="101511" y="877071"/>
                    <a:pt x="104484" y="890662"/>
                  </a:cubicBezTo>
                  <a:lnTo>
                    <a:pt x="110430" y="916996"/>
                  </a:lnTo>
                  <a:cubicBezTo>
                    <a:pt x="111846" y="923791"/>
                    <a:pt x="112554" y="930587"/>
                    <a:pt x="112554" y="937383"/>
                  </a:cubicBezTo>
                  <a:lnTo>
                    <a:pt x="112554" y="1001092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83" name="Freihandform: Form 137"/>
            <p:cNvSpPr/>
            <p:nvPr/>
          </p:nvSpPr>
          <p:spPr>
            <a:xfrm>
              <a:off x="4406040" y="3531600"/>
              <a:ext cx="150120" cy="276840"/>
            </a:xfrm>
            <a:custGeom>
              <a:avLst/>
              <a:gdLst>
                <a:gd name="textAreaLeft" fmla="*/ 0 w 150120"/>
                <a:gd name="textAreaRight" fmla="*/ 150480 w 150120"/>
                <a:gd name="textAreaTop" fmla="*/ 0 h 276840"/>
                <a:gd name="textAreaBottom" fmla="*/ 277200 h 276840"/>
              </a:gdLst>
              <a:ahLst/>
              <a:rect l="textAreaLeft" t="textAreaTop" r="textAreaRight" b="textAreaBottom"/>
              <a:pathLst>
                <a:path w="142709" h="262908">
                  <a:moveTo>
                    <a:pt x="142710" y="0"/>
                  </a:moveTo>
                  <a:lnTo>
                    <a:pt x="142710" y="8070"/>
                  </a:lnTo>
                  <a:cubicBezTo>
                    <a:pt x="142710" y="31430"/>
                    <a:pt x="134215" y="53941"/>
                    <a:pt x="118075" y="71355"/>
                  </a:cubicBezTo>
                  <a:lnTo>
                    <a:pt x="24635" y="174565"/>
                  </a:lnTo>
                  <a:cubicBezTo>
                    <a:pt x="8919" y="191979"/>
                    <a:pt x="0" y="214914"/>
                    <a:pt x="0" y="238274"/>
                  </a:cubicBezTo>
                  <a:lnTo>
                    <a:pt x="0" y="262909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84" name="Freihandform: Form 138"/>
            <p:cNvSpPr/>
            <p:nvPr/>
          </p:nvSpPr>
          <p:spPr>
            <a:xfrm>
              <a:off x="4556880" y="3209040"/>
              <a:ext cx="3960" cy="268560"/>
            </a:xfrm>
            <a:custGeom>
              <a:avLst/>
              <a:gdLst>
                <a:gd name="textAreaLeft" fmla="*/ 0 w 3960"/>
                <a:gd name="textAreaRight" fmla="*/ 4320 w 3960"/>
                <a:gd name="textAreaTop" fmla="*/ 0 h 268560"/>
                <a:gd name="textAreaBottom" fmla="*/ 268920 h 268560"/>
              </a:gdLst>
              <a:ahLst/>
              <a:rect l="textAreaLeft" t="textAreaTop" r="textAreaRight" b="textAreaBottom"/>
              <a:pathLst>
                <a:path w="4247" h="254838">
                  <a:moveTo>
                    <a:pt x="0" y="0"/>
                  </a:moveTo>
                  <a:lnTo>
                    <a:pt x="0" y="245070"/>
                  </a:lnTo>
                  <a:lnTo>
                    <a:pt x="0" y="254839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85" name="Freihandform: Form 139"/>
            <p:cNvSpPr/>
            <p:nvPr/>
          </p:nvSpPr>
          <p:spPr>
            <a:xfrm>
              <a:off x="4093920" y="1828800"/>
              <a:ext cx="462600" cy="1324800"/>
            </a:xfrm>
            <a:custGeom>
              <a:avLst/>
              <a:gdLst>
                <a:gd name="textAreaLeft" fmla="*/ 0 w 462600"/>
                <a:gd name="textAreaRight" fmla="*/ 462960 w 462600"/>
                <a:gd name="textAreaTop" fmla="*/ 0 h 1324800"/>
                <a:gd name="textAreaBottom" fmla="*/ 1325160 h 1324800"/>
              </a:gdLst>
              <a:ahLst/>
              <a:rect l="textAreaLeft" t="textAreaTop" r="textAreaRight" b="textAreaBottom"/>
              <a:pathLst>
                <a:path w="438747" h="1255931">
                  <a:moveTo>
                    <a:pt x="0" y="0"/>
                  </a:moveTo>
                  <a:lnTo>
                    <a:pt x="0" y="524119"/>
                  </a:lnTo>
                  <a:cubicBezTo>
                    <a:pt x="0" y="576361"/>
                    <a:pt x="42473" y="618834"/>
                    <a:pt x="94715" y="618834"/>
                  </a:cubicBezTo>
                  <a:lnTo>
                    <a:pt x="344033" y="618834"/>
                  </a:lnTo>
                  <a:cubicBezTo>
                    <a:pt x="396275" y="618834"/>
                    <a:pt x="438748" y="660882"/>
                    <a:pt x="438748" y="713549"/>
                  </a:cubicBezTo>
                  <a:lnTo>
                    <a:pt x="438748" y="1255932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86" name="Freihandform: Form 140"/>
            <p:cNvSpPr/>
            <p:nvPr/>
          </p:nvSpPr>
          <p:spPr>
            <a:xfrm>
              <a:off x="3462120" y="737640"/>
              <a:ext cx="631440" cy="1027440"/>
            </a:xfrm>
            <a:custGeom>
              <a:avLst/>
              <a:gdLst>
                <a:gd name="textAreaLeft" fmla="*/ 0 w 631440"/>
                <a:gd name="textAreaRight" fmla="*/ 631800 w 631440"/>
                <a:gd name="textAreaTop" fmla="*/ 0 h 1027440"/>
                <a:gd name="textAreaBottom" fmla="*/ 1027800 h 1027440"/>
              </a:gdLst>
              <a:ahLst/>
              <a:rect l="textAreaLeft" t="textAreaTop" r="textAreaRight" b="textAreaBottom"/>
              <a:pathLst>
                <a:path w="598871" h="974334">
                  <a:moveTo>
                    <a:pt x="0" y="0"/>
                  </a:moveTo>
                  <a:lnTo>
                    <a:pt x="96839" y="109581"/>
                  </a:lnTo>
                  <a:cubicBezTo>
                    <a:pt x="109581" y="124022"/>
                    <a:pt x="126570" y="134215"/>
                    <a:pt x="144834" y="138887"/>
                  </a:cubicBezTo>
                  <a:lnTo>
                    <a:pt x="194952" y="151204"/>
                  </a:lnTo>
                  <a:cubicBezTo>
                    <a:pt x="202314" y="153187"/>
                    <a:pt x="209817" y="154178"/>
                    <a:pt x="217463" y="154178"/>
                  </a:cubicBezTo>
                  <a:lnTo>
                    <a:pt x="372065" y="154178"/>
                  </a:lnTo>
                  <a:cubicBezTo>
                    <a:pt x="497361" y="154178"/>
                    <a:pt x="598872" y="255688"/>
                    <a:pt x="598872" y="380984"/>
                  </a:cubicBezTo>
                  <a:lnTo>
                    <a:pt x="598872" y="969662"/>
                  </a:lnTo>
                  <a:lnTo>
                    <a:pt x="598872" y="974334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87" name="Freihandform: Form 141"/>
            <p:cNvSpPr/>
            <p:nvPr/>
          </p:nvSpPr>
          <p:spPr>
            <a:xfrm>
              <a:off x="3421440" y="694800"/>
              <a:ext cx="52920" cy="5256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9075"/>
                    <a:pt x="39075" y="50118"/>
                    <a:pt x="25059" y="50118"/>
                  </a:cubicBezTo>
                  <a:cubicBezTo>
                    <a:pt x="11468" y="50118"/>
                    <a:pt x="0" y="39075"/>
                    <a:pt x="0" y="25059"/>
                  </a:cubicBezTo>
                  <a:cubicBezTo>
                    <a:pt x="0" y="11043"/>
                    <a:pt x="11468" y="0"/>
                    <a:pt x="25059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88" name="Freihandform: Form 142"/>
            <p:cNvSpPr/>
            <p:nvPr/>
          </p:nvSpPr>
          <p:spPr>
            <a:xfrm>
              <a:off x="4067280" y="1769040"/>
              <a:ext cx="52560" cy="5256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8" y="25059"/>
                  </a:moveTo>
                  <a:cubicBezTo>
                    <a:pt x="50118" y="39075"/>
                    <a:pt x="39075" y="50118"/>
                    <a:pt x="25059" y="50118"/>
                  </a:cubicBezTo>
                  <a:cubicBezTo>
                    <a:pt x="11043" y="50118"/>
                    <a:pt x="0" y="39075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9075" y="0"/>
                    <a:pt x="50118" y="11043"/>
                    <a:pt x="50118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89" name="Freihandform: Form 143"/>
            <p:cNvSpPr/>
            <p:nvPr/>
          </p:nvSpPr>
          <p:spPr>
            <a:xfrm>
              <a:off x="4530240" y="3151080"/>
              <a:ext cx="52560" cy="5256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8" y="25059"/>
                  </a:moveTo>
                  <a:cubicBezTo>
                    <a:pt x="50118" y="39075"/>
                    <a:pt x="38650" y="50119"/>
                    <a:pt x="25059" y="50119"/>
                  </a:cubicBezTo>
                  <a:cubicBezTo>
                    <a:pt x="11043" y="50119"/>
                    <a:pt x="0" y="39075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8650" y="0"/>
                    <a:pt x="50118" y="11043"/>
                    <a:pt x="50118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90" name="Freihandform: Form 144"/>
            <p:cNvSpPr/>
            <p:nvPr/>
          </p:nvSpPr>
          <p:spPr>
            <a:xfrm>
              <a:off x="4529880" y="3472920"/>
              <a:ext cx="52560" cy="5256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8" y="25059"/>
                  </a:moveTo>
                  <a:cubicBezTo>
                    <a:pt x="50118" y="39075"/>
                    <a:pt x="39075" y="50118"/>
                    <a:pt x="25059" y="50118"/>
                  </a:cubicBezTo>
                  <a:cubicBezTo>
                    <a:pt x="11043" y="50118"/>
                    <a:pt x="0" y="39075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9075" y="0"/>
                    <a:pt x="50118" y="11043"/>
                    <a:pt x="50118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91" name="Freihandform: Form 145"/>
            <p:cNvSpPr/>
            <p:nvPr/>
          </p:nvSpPr>
          <p:spPr>
            <a:xfrm>
              <a:off x="4496760" y="4856760"/>
              <a:ext cx="52920" cy="5256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9076"/>
                    <a:pt x="39075" y="50119"/>
                    <a:pt x="25484" y="50119"/>
                  </a:cubicBezTo>
                  <a:cubicBezTo>
                    <a:pt x="11468" y="50119"/>
                    <a:pt x="0" y="39076"/>
                    <a:pt x="0" y="25059"/>
                  </a:cubicBezTo>
                  <a:cubicBezTo>
                    <a:pt x="0" y="11043"/>
                    <a:pt x="11468" y="0"/>
                    <a:pt x="25484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92" name="Freihandform: Form 146"/>
            <p:cNvSpPr/>
            <p:nvPr/>
          </p:nvSpPr>
          <p:spPr>
            <a:xfrm>
              <a:off x="4119480" y="1802880"/>
              <a:ext cx="632520" cy="1361160"/>
            </a:xfrm>
            <a:custGeom>
              <a:avLst/>
              <a:gdLst>
                <a:gd name="textAreaLeft" fmla="*/ 0 w 632520"/>
                <a:gd name="textAreaRight" fmla="*/ 632880 w 632520"/>
                <a:gd name="textAreaTop" fmla="*/ 0 h 1361160"/>
                <a:gd name="textAreaBottom" fmla="*/ 1361520 h 1361160"/>
              </a:gdLst>
              <a:ahLst/>
              <a:rect l="textAreaLeft" t="textAreaTop" r="textAreaRight" b="textAreaBottom"/>
              <a:pathLst>
                <a:path w="599721" h="1290334">
                  <a:moveTo>
                    <a:pt x="0" y="0"/>
                  </a:moveTo>
                  <a:lnTo>
                    <a:pt x="8495" y="0"/>
                  </a:lnTo>
                  <a:lnTo>
                    <a:pt x="393726" y="0"/>
                  </a:lnTo>
                  <a:cubicBezTo>
                    <a:pt x="420909" y="0"/>
                    <a:pt x="447242" y="10618"/>
                    <a:pt x="467205" y="29306"/>
                  </a:cubicBezTo>
                  <a:lnTo>
                    <a:pt x="565743" y="121898"/>
                  </a:lnTo>
                  <a:cubicBezTo>
                    <a:pt x="587404" y="142285"/>
                    <a:pt x="599721" y="170317"/>
                    <a:pt x="599721" y="200049"/>
                  </a:cubicBezTo>
                  <a:lnTo>
                    <a:pt x="599721" y="1126813"/>
                  </a:lnTo>
                  <a:cubicBezTo>
                    <a:pt x="599721" y="1162066"/>
                    <a:pt x="582307" y="1195195"/>
                    <a:pt x="553425" y="1215157"/>
                  </a:cubicBezTo>
                  <a:lnTo>
                    <a:pt x="444269" y="1290335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93" name="Freihandform: Form 147"/>
            <p:cNvSpPr/>
            <p:nvPr/>
          </p:nvSpPr>
          <p:spPr>
            <a:xfrm>
              <a:off x="3255120" y="1277280"/>
              <a:ext cx="806760" cy="525240"/>
            </a:xfrm>
            <a:custGeom>
              <a:avLst/>
              <a:gdLst>
                <a:gd name="textAreaLeft" fmla="*/ 0 w 806760"/>
                <a:gd name="textAreaRight" fmla="*/ 807120 w 806760"/>
                <a:gd name="textAreaTop" fmla="*/ 0 h 525240"/>
                <a:gd name="textAreaBottom" fmla="*/ 525600 h 525240"/>
              </a:gdLst>
              <a:ahLst/>
              <a:rect l="textAreaLeft" t="textAreaTop" r="textAreaRight" b="textAreaBottom"/>
              <a:pathLst>
                <a:path w="764941" h="498210">
                  <a:moveTo>
                    <a:pt x="0" y="0"/>
                  </a:moveTo>
                  <a:lnTo>
                    <a:pt x="488017" y="0"/>
                  </a:lnTo>
                  <a:cubicBezTo>
                    <a:pt x="547479" y="0"/>
                    <a:pt x="595474" y="47995"/>
                    <a:pt x="595474" y="107032"/>
                  </a:cubicBezTo>
                  <a:lnTo>
                    <a:pt x="595474" y="391178"/>
                  </a:lnTo>
                  <a:cubicBezTo>
                    <a:pt x="595474" y="450216"/>
                    <a:pt x="643468" y="498210"/>
                    <a:pt x="702506" y="498210"/>
                  </a:cubicBezTo>
                  <a:lnTo>
                    <a:pt x="764942" y="498210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94" name="Freihandform: Form 148"/>
            <p:cNvSpPr/>
            <p:nvPr/>
          </p:nvSpPr>
          <p:spPr>
            <a:xfrm>
              <a:off x="3191760" y="1248840"/>
              <a:ext cx="52920" cy="5256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8651"/>
                    <a:pt x="39075" y="50118"/>
                    <a:pt x="25484" y="50118"/>
                  </a:cubicBezTo>
                  <a:cubicBezTo>
                    <a:pt x="11468" y="50118"/>
                    <a:pt x="0" y="38651"/>
                    <a:pt x="0" y="25059"/>
                  </a:cubicBezTo>
                  <a:cubicBezTo>
                    <a:pt x="0" y="11043"/>
                    <a:pt x="11468" y="0"/>
                    <a:pt x="25484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95" name="Freihandform: Form 149"/>
            <p:cNvSpPr/>
            <p:nvPr/>
          </p:nvSpPr>
          <p:spPr>
            <a:xfrm>
              <a:off x="3360240" y="1782720"/>
              <a:ext cx="52920" cy="5256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9075"/>
                    <a:pt x="39075" y="50118"/>
                    <a:pt x="25059" y="50118"/>
                  </a:cubicBezTo>
                  <a:cubicBezTo>
                    <a:pt x="11468" y="50118"/>
                    <a:pt x="0" y="39075"/>
                    <a:pt x="0" y="25059"/>
                  </a:cubicBezTo>
                  <a:cubicBezTo>
                    <a:pt x="0" y="11043"/>
                    <a:pt x="11468" y="0"/>
                    <a:pt x="25059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</p:grpSp>
      <p:sp>
        <p:nvSpPr>
          <p:cNvPr id="496" name="Rechteck 189"/>
          <p:cNvSpPr/>
          <p:nvPr/>
        </p:nvSpPr>
        <p:spPr>
          <a:xfrm>
            <a:off x="0" y="0"/>
            <a:ext cx="9143640" cy="514332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</p:txBody>
      </p:sp>
      <p:sp>
        <p:nvSpPr>
          <p:cNvPr id="497" name="PlaceHolder 1"/>
          <p:cNvSpPr>
            <a:spLocks noGrp="1"/>
          </p:cNvSpPr>
          <p:nvPr>
            <p:ph type="title"/>
          </p:nvPr>
        </p:nvSpPr>
        <p:spPr>
          <a:xfrm>
            <a:off x="468000" y="297000"/>
            <a:ext cx="8207280" cy="809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pPr indent="0" algn="ctr" defTabSz="914400">
              <a:lnSpc>
                <a:spcPts val="2801"/>
              </a:lnSpc>
              <a:buNone/>
            </a:pPr>
            <a:r>
              <a:rPr b="0" lang="de-DE" sz="2600" strike="noStrike" u="none">
                <a:solidFill>
                  <a:schemeClr val="lt1"/>
                </a:solidFill>
                <a:uFillTx/>
                <a:latin typeface="BundesSerif Office"/>
              </a:rPr>
              <a:t>Mastertitelformat bearbeiten</a:t>
            </a:r>
            <a:endParaRPr b="0" lang="de-DE" sz="2600" strike="noStrike" u="none">
              <a:solidFill>
                <a:schemeClr val="dk1"/>
              </a:solidFill>
              <a:uFillTx/>
              <a:latin typeface="BundesSans Office"/>
            </a:endParaRPr>
          </a:p>
        </p:txBody>
      </p:sp>
      <p:sp>
        <p:nvSpPr>
          <p:cNvPr id="498" name="PlaceHolder 2"/>
          <p:cNvSpPr>
            <a:spLocks noGrp="1"/>
          </p:cNvSpPr>
          <p:nvPr>
            <p:ph type="body"/>
          </p:nvPr>
        </p:nvSpPr>
        <p:spPr>
          <a:xfrm>
            <a:off x="468360" y="1347840"/>
            <a:ext cx="8206920" cy="33768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pPr marL="306000" indent="-306000" defTabSz="914400">
              <a:lnSpc>
                <a:spcPct val="100000"/>
              </a:lnSpc>
              <a:spcAft>
                <a:spcPts val="1199"/>
              </a:spcAft>
              <a:buClr>
                <a:srgbClr val="ffffff"/>
              </a:buClr>
              <a:buFont typeface="Wingdings" charset="2"/>
              <a:buChar char=""/>
            </a:pPr>
            <a:r>
              <a:rPr b="0" lang="de-DE" sz="1800" strike="noStrike" u="none">
                <a:solidFill>
                  <a:schemeClr val="lt1"/>
                </a:solidFill>
                <a:uFillTx/>
                <a:latin typeface="BundesSans Office"/>
              </a:rPr>
              <a:t>Mastertextformat bearbeiten</a:t>
            </a: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  <a:p>
            <a:pPr lvl="1" marL="612000" indent="-288000" defTabSz="914400">
              <a:lnSpc>
                <a:spcPct val="100000"/>
              </a:lnSpc>
              <a:spcAft>
                <a:spcPts val="1199"/>
              </a:spcAft>
              <a:buClr>
                <a:srgbClr val="ffffff"/>
              </a:buClr>
              <a:buFont typeface="Arial"/>
              <a:buChar char="–"/>
            </a:pPr>
            <a:r>
              <a:rPr b="0" lang="de-DE" sz="1800" strike="noStrike" u="none">
                <a:solidFill>
                  <a:schemeClr val="lt1"/>
                </a:solidFill>
                <a:uFillTx/>
                <a:latin typeface="BundesSans Office"/>
              </a:rPr>
              <a:t>Zweite Ebene</a:t>
            </a: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  <a:p>
            <a:pPr lvl="2" marL="828000" indent="-216000" defTabSz="914400">
              <a:lnSpc>
                <a:spcPct val="100000"/>
              </a:lnSpc>
              <a:spcAft>
                <a:spcPts val="1199"/>
              </a:spcAft>
              <a:buClr>
                <a:srgbClr val="ffffff"/>
              </a:buClr>
              <a:buFont typeface="Arial"/>
              <a:buChar char="•"/>
            </a:pPr>
            <a:r>
              <a:rPr b="0" lang="de-DE" sz="1800" strike="noStrike" u="none">
                <a:solidFill>
                  <a:schemeClr val="lt1"/>
                </a:solidFill>
                <a:uFillTx/>
                <a:latin typeface="BundesSans Office"/>
              </a:rPr>
              <a:t>Dritte Ebene</a:t>
            </a: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  <a:p>
            <a:pPr lvl="3" marL="1080000" indent="-216000" defTabSz="914400">
              <a:lnSpc>
                <a:spcPct val="100000"/>
              </a:lnSpc>
              <a:spcAft>
                <a:spcPts val="1199"/>
              </a:spcAft>
              <a:buClr>
                <a:srgbClr val="ffffff"/>
              </a:buClr>
              <a:buFont typeface="Arial"/>
              <a:buChar char="–"/>
            </a:pPr>
            <a:r>
              <a:rPr b="0" lang="de-DE" sz="1800" strike="noStrike" u="none">
                <a:solidFill>
                  <a:schemeClr val="lt1"/>
                </a:solidFill>
                <a:uFillTx/>
                <a:latin typeface="BundesSans Office"/>
              </a:rPr>
              <a:t>Vierte Ebene</a:t>
            </a: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  <a:p>
            <a:pPr lvl="4" marL="1296000" indent="-216000" defTabSz="914400">
              <a:lnSpc>
                <a:spcPct val="100000"/>
              </a:lnSpc>
              <a:spcAft>
                <a:spcPts val="1199"/>
              </a:spcAft>
              <a:buClr>
                <a:srgbClr val="ffffff"/>
              </a:buClr>
              <a:buFont typeface="BundesSans Office"/>
              <a:buChar char="–"/>
            </a:pPr>
            <a:r>
              <a:rPr b="0" lang="de-DE" sz="1800" strike="noStrike" u="none">
                <a:solidFill>
                  <a:schemeClr val="lt1"/>
                </a:solidFill>
                <a:uFillTx/>
                <a:latin typeface="BundesSans Office"/>
              </a:rPr>
              <a:t>Fünfte Ebene</a:t>
            </a: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</p:txBody>
      </p:sp>
      <p:sp>
        <p:nvSpPr>
          <p:cNvPr id="499" name="PlaceHolder 3"/>
          <p:cNvSpPr>
            <a:spLocks noGrp="1"/>
          </p:cNvSpPr>
          <p:nvPr>
            <p:ph type="dt" idx="28"/>
          </p:nvPr>
        </p:nvSpPr>
        <p:spPr>
          <a:xfrm>
            <a:off x="7452000" y="4914000"/>
            <a:ext cx="719640" cy="134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de-DE" sz="700" strike="noStrike" u="none">
                <a:solidFill>
                  <a:schemeClr val="lt1"/>
                </a:solidFill>
                <a:uFillTx/>
                <a:latin typeface="BundesSans Office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de-DE" sz="700" strike="noStrike" u="none">
                <a:solidFill>
                  <a:schemeClr val="lt1"/>
                </a:solidFill>
                <a:uFillTx/>
                <a:latin typeface="BundesSans Office"/>
              </a:rPr>
              <a:t>&lt;Datum/Uhrzeit&gt;</a:t>
            </a:r>
            <a:endParaRPr b="0" lang="de-DE" sz="7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500" name="PlaceHolder 4"/>
          <p:cNvSpPr>
            <a:spLocks noGrp="1"/>
          </p:cNvSpPr>
          <p:nvPr>
            <p:ph type="ftr" idx="29"/>
          </p:nvPr>
        </p:nvSpPr>
        <p:spPr>
          <a:xfrm>
            <a:off x="468000" y="4914000"/>
            <a:ext cx="6983640" cy="134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de-DE" sz="700" strike="noStrike" u="none">
                <a:solidFill>
                  <a:schemeClr val="lt1"/>
                </a:solidFill>
                <a:uFillTx/>
                <a:latin typeface="BundesSans Office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de-DE" sz="700" strike="noStrike" u="none">
                <a:solidFill>
                  <a:schemeClr val="lt1"/>
                </a:solidFill>
                <a:uFillTx/>
                <a:latin typeface="BundesSans Office"/>
              </a:rPr>
              <a:t>&lt;Fußzeile&gt;</a:t>
            </a:r>
            <a:endParaRPr b="0" lang="de-DE" sz="7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501" name="PlaceHolder 5"/>
          <p:cNvSpPr>
            <a:spLocks noGrp="1"/>
          </p:cNvSpPr>
          <p:nvPr>
            <p:ph type="sldNum" idx="30"/>
          </p:nvPr>
        </p:nvSpPr>
        <p:spPr>
          <a:xfrm>
            <a:off x="8172000" y="4914000"/>
            <a:ext cx="503640" cy="134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DE" sz="700" strike="noStrike" u="none">
                <a:solidFill>
                  <a:schemeClr val="lt1"/>
                </a:solidFill>
                <a:uFillTx/>
                <a:latin typeface="BundesSans Office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9A4CBCED-5348-4CC2-8A9C-4196ED80C7B6}" type="slidenum">
              <a:rPr b="0" lang="de-DE" sz="700" strike="noStrike" u="none">
                <a:solidFill>
                  <a:schemeClr val="lt1"/>
                </a:solidFill>
                <a:uFillTx/>
                <a:latin typeface="BundesSans Office"/>
              </a:rPr>
              <a:t>&lt;Foliennummer&gt;</a:t>
            </a:fld>
            <a:endParaRPr b="0" lang="de-DE" sz="7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4" name="Grafik 110"/>
          <p:cNvGrpSpPr/>
          <p:nvPr/>
        </p:nvGrpSpPr>
        <p:grpSpPr>
          <a:xfrm>
            <a:off x="3188880" y="226440"/>
            <a:ext cx="2765880" cy="4690440"/>
            <a:chOff x="3188880" y="226440"/>
            <a:chExt cx="2765880" cy="4690440"/>
          </a:xfrm>
        </p:grpSpPr>
        <p:sp>
          <p:nvSpPr>
            <p:cNvPr id="505" name="Freihandform: Form 112"/>
            <p:cNvSpPr/>
            <p:nvPr/>
          </p:nvSpPr>
          <p:spPr>
            <a:xfrm>
              <a:off x="3386880" y="1821960"/>
              <a:ext cx="1147320" cy="1361160"/>
            </a:xfrm>
            <a:custGeom>
              <a:avLst/>
              <a:gdLst>
                <a:gd name="textAreaLeft" fmla="*/ 0 w 1147320"/>
                <a:gd name="textAreaRight" fmla="*/ 1147680 w 1147320"/>
                <a:gd name="textAreaTop" fmla="*/ 0 h 1361160"/>
                <a:gd name="textAreaBottom" fmla="*/ 1361520 h 1361160"/>
              </a:gdLst>
              <a:ahLst/>
              <a:rect l="textAreaLeft" t="textAreaTop" r="textAreaRight" b="textAreaBottom"/>
              <a:pathLst>
                <a:path w="1087737" h="1290334">
                  <a:moveTo>
                    <a:pt x="1087738" y="1289910"/>
                  </a:moveTo>
                  <a:cubicBezTo>
                    <a:pt x="1087172" y="1290193"/>
                    <a:pt x="1086747" y="1290335"/>
                    <a:pt x="1086464" y="1290335"/>
                  </a:cubicBezTo>
                  <a:cubicBezTo>
                    <a:pt x="1084198" y="1290335"/>
                    <a:pt x="1081933" y="1290335"/>
                    <a:pt x="1079668" y="1290335"/>
                  </a:cubicBezTo>
                  <a:lnTo>
                    <a:pt x="355925" y="1290335"/>
                  </a:lnTo>
                  <a:cubicBezTo>
                    <a:pt x="296463" y="1290335"/>
                    <a:pt x="248468" y="1242340"/>
                    <a:pt x="248468" y="1182878"/>
                  </a:cubicBezTo>
                  <a:lnTo>
                    <a:pt x="248468" y="753474"/>
                  </a:lnTo>
                  <a:cubicBezTo>
                    <a:pt x="248468" y="694012"/>
                    <a:pt x="200473" y="646017"/>
                    <a:pt x="141011" y="646017"/>
                  </a:cubicBezTo>
                  <a:lnTo>
                    <a:pt x="107457" y="646017"/>
                  </a:lnTo>
                  <a:cubicBezTo>
                    <a:pt x="48420" y="646017"/>
                    <a:pt x="0" y="598022"/>
                    <a:pt x="0" y="538560"/>
                  </a:cubicBezTo>
                  <a:lnTo>
                    <a:pt x="0" y="0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506" name="Freihandform: Form 113"/>
            <p:cNvSpPr/>
            <p:nvPr/>
          </p:nvSpPr>
          <p:spPr>
            <a:xfrm>
              <a:off x="4997160" y="4052160"/>
              <a:ext cx="466920" cy="803520"/>
            </a:xfrm>
            <a:custGeom>
              <a:avLst/>
              <a:gdLst>
                <a:gd name="textAreaLeft" fmla="*/ 0 w 466920"/>
                <a:gd name="textAreaRight" fmla="*/ 467280 w 466920"/>
                <a:gd name="textAreaTop" fmla="*/ 0 h 803520"/>
                <a:gd name="textAreaBottom" fmla="*/ 803880 h 803520"/>
              </a:gdLst>
              <a:ahLst/>
              <a:rect l="textAreaLeft" t="textAreaTop" r="textAreaRight" b="textAreaBottom"/>
              <a:pathLst>
                <a:path w="442995" h="761968">
                  <a:moveTo>
                    <a:pt x="442995" y="0"/>
                  </a:moveTo>
                  <a:lnTo>
                    <a:pt x="442995" y="141436"/>
                  </a:lnTo>
                  <a:cubicBezTo>
                    <a:pt x="442995" y="186882"/>
                    <a:pt x="406043" y="223834"/>
                    <a:pt x="360597" y="223834"/>
                  </a:cubicBezTo>
                  <a:lnTo>
                    <a:pt x="81973" y="223834"/>
                  </a:lnTo>
                  <a:cubicBezTo>
                    <a:pt x="36527" y="223834"/>
                    <a:pt x="0" y="260360"/>
                    <a:pt x="0" y="305807"/>
                  </a:cubicBezTo>
                  <a:lnTo>
                    <a:pt x="0" y="761968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507" name="Freihandform: Form 114"/>
            <p:cNvSpPr/>
            <p:nvPr/>
          </p:nvSpPr>
          <p:spPr>
            <a:xfrm>
              <a:off x="5161320" y="2396520"/>
              <a:ext cx="766800" cy="1589400"/>
            </a:xfrm>
            <a:custGeom>
              <a:avLst/>
              <a:gdLst>
                <a:gd name="textAreaLeft" fmla="*/ 0 w 766800"/>
                <a:gd name="textAreaRight" fmla="*/ 767160 w 766800"/>
                <a:gd name="textAreaTop" fmla="*/ 0 h 1589400"/>
                <a:gd name="textAreaBottom" fmla="*/ 1589760 h 1589400"/>
              </a:gdLst>
              <a:ahLst/>
              <a:rect l="textAreaLeft" t="textAreaTop" r="textAreaRight" b="textAreaBottom"/>
              <a:pathLst>
                <a:path w="727140" h="1506947">
                  <a:moveTo>
                    <a:pt x="727141" y="0"/>
                  </a:moveTo>
                  <a:lnTo>
                    <a:pt x="727141" y="618409"/>
                  </a:lnTo>
                  <a:cubicBezTo>
                    <a:pt x="727141" y="666829"/>
                    <a:pt x="688065" y="705904"/>
                    <a:pt x="639646" y="705904"/>
                  </a:cubicBezTo>
                  <a:lnTo>
                    <a:pt x="82398" y="705904"/>
                  </a:lnTo>
                  <a:cubicBezTo>
                    <a:pt x="36952" y="705904"/>
                    <a:pt x="0" y="742855"/>
                    <a:pt x="0" y="788302"/>
                  </a:cubicBezTo>
                  <a:lnTo>
                    <a:pt x="0" y="1173958"/>
                  </a:lnTo>
                  <a:cubicBezTo>
                    <a:pt x="0" y="1204539"/>
                    <a:pt x="17414" y="1232571"/>
                    <a:pt x="44597" y="1247012"/>
                  </a:cubicBezTo>
                  <a:lnTo>
                    <a:pt x="242947" y="1349372"/>
                  </a:lnTo>
                  <a:cubicBezTo>
                    <a:pt x="270130" y="1363389"/>
                    <a:pt x="287543" y="1391421"/>
                    <a:pt x="287543" y="1422426"/>
                  </a:cubicBezTo>
                  <a:lnTo>
                    <a:pt x="287543" y="1506948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508" name="Freihandform: Form 115"/>
            <p:cNvSpPr/>
            <p:nvPr/>
          </p:nvSpPr>
          <p:spPr>
            <a:xfrm>
              <a:off x="4884840" y="1623240"/>
              <a:ext cx="1043280" cy="704160"/>
            </a:xfrm>
            <a:custGeom>
              <a:avLst/>
              <a:gdLst>
                <a:gd name="textAreaLeft" fmla="*/ 0 w 1043280"/>
                <a:gd name="textAreaRight" fmla="*/ 1043640 w 1043280"/>
                <a:gd name="textAreaTop" fmla="*/ 0 h 704160"/>
                <a:gd name="textAreaBottom" fmla="*/ 704520 h 704160"/>
              </a:gdLst>
              <a:ahLst/>
              <a:rect l="textAreaLeft" t="textAreaTop" r="textAreaRight" b="textAreaBottom"/>
              <a:pathLst>
                <a:path w="989203" h="667678">
                  <a:moveTo>
                    <a:pt x="1703" y="0"/>
                  </a:moveTo>
                  <a:lnTo>
                    <a:pt x="1703" y="2124"/>
                  </a:lnTo>
                  <a:lnTo>
                    <a:pt x="4" y="313877"/>
                  </a:lnTo>
                  <a:cubicBezTo>
                    <a:pt x="-421" y="359323"/>
                    <a:pt x="36531" y="396275"/>
                    <a:pt x="81977" y="396275"/>
                  </a:cubicBezTo>
                  <a:lnTo>
                    <a:pt x="801472" y="400522"/>
                  </a:lnTo>
                  <a:cubicBezTo>
                    <a:pt x="879198" y="403495"/>
                    <a:pt x="981134" y="534737"/>
                    <a:pt x="989204" y="602694"/>
                  </a:cubicBezTo>
                  <a:lnTo>
                    <a:pt x="989204" y="667678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509" name="Freihandform: Form 116"/>
            <p:cNvSpPr/>
            <p:nvPr/>
          </p:nvSpPr>
          <p:spPr>
            <a:xfrm>
              <a:off x="4887000" y="964440"/>
              <a:ext cx="2880" cy="590760"/>
            </a:xfrm>
            <a:custGeom>
              <a:avLst/>
              <a:gdLst>
                <a:gd name="textAreaLeft" fmla="*/ 0 w 2880"/>
                <a:gd name="textAreaRight" fmla="*/ 3240 w 2880"/>
                <a:gd name="textAreaTop" fmla="*/ 0 h 590760"/>
                <a:gd name="textAreaBottom" fmla="*/ 591120 h 590760"/>
              </a:gdLst>
              <a:ahLst/>
              <a:rect l="textAreaLeft" t="textAreaTop" r="textAreaRight" b="textAreaBottom"/>
              <a:pathLst>
                <a:path w="2973" h="560220">
                  <a:moveTo>
                    <a:pt x="2973" y="0"/>
                  </a:moveTo>
                  <a:lnTo>
                    <a:pt x="0" y="560221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510" name="Freihandform: Form 117"/>
            <p:cNvSpPr/>
            <p:nvPr/>
          </p:nvSpPr>
          <p:spPr>
            <a:xfrm>
              <a:off x="4837320" y="3800160"/>
              <a:ext cx="3960" cy="834840"/>
            </a:xfrm>
            <a:custGeom>
              <a:avLst/>
              <a:gdLst>
                <a:gd name="textAreaLeft" fmla="*/ 0 w 3960"/>
                <a:gd name="textAreaRight" fmla="*/ 4320 w 3960"/>
                <a:gd name="textAreaTop" fmla="*/ 0 h 834840"/>
                <a:gd name="textAreaBottom" fmla="*/ 835200 h 834840"/>
              </a:gdLst>
              <a:ahLst/>
              <a:rect l="textAreaLeft" t="textAreaTop" r="textAreaRight" b="textAreaBottom"/>
              <a:pathLst>
                <a:path w="4247" h="791699">
                  <a:moveTo>
                    <a:pt x="0" y="0"/>
                  </a:moveTo>
                  <a:lnTo>
                    <a:pt x="0" y="791700"/>
                  </a:lnTo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511" name="Freihandform: Form 118"/>
            <p:cNvSpPr/>
            <p:nvPr/>
          </p:nvSpPr>
          <p:spPr>
            <a:xfrm>
              <a:off x="3188880" y="1590840"/>
              <a:ext cx="1854000" cy="2216520"/>
            </a:xfrm>
            <a:custGeom>
              <a:avLst/>
              <a:gdLst>
                <a:gd name="textAreaLeft" fmla="*/ 0 w 1854000"/>
                <a:gd name="textAreaRight" fmla="*/ 1854360 w 1854000"/>
                <a:gd name="textAreaTop" fmla="*/ 0 h 2216520"/>
                <a:gd name="textAreaBottom" fmla="*/ 2216880 h 2216520"/>
              </a:gdLst>
              <a:ahLst/>
              <a:rect l="textAreaLeft" t="textAreaTop" r="textAreaRight" b="textAreaBottom"/>
              <a:pathLst>
                <a:path w="1757539" h="2101147">
                  <a:moveTo>
                    <a:pt x="1575330" y="0"/>
                  </a:moveTo>
                  <a:lnTo>
                    <a:pt x="332140" y="0"/>
                  </a:lnTo>
                  <a:cubicBezTo>
                    <a:pt x="317274" y="0"/>
                    <a:pt x="302834" y="5522"/>
                    <a:pt x="291366" y="15290"/>
                  </a:cubicBezTo>
                  <a:lnTo>
                    <a:pt x="22086" y="247619"/>
                  </a:lnTo>
                  <a:cubicBezTo>
                    <a:pt x="8070" y="259511"/>
                    <a:pt x="0" y="276925"/>
                    <a:pt x="0" y="295188"/>
                  </a:cubicBezTo>
                  <a:lnTo>
                    <a:pt x="0" y="906377"/>
                  </a:lnTo>
                  <a:cubicBezTo>
                    <a:pt x="0" y="916146"/>
                    <a:pt x="2548" y="925490"/>
                    <a:pt x="6796" y="934410"/>
                  </a:cubicBezTo>
                  <a:lnTo>
                    <a:pt x="145683" y="1209636"/>
                  </a:lnTo>
                  <a:cubicBezTo>
                    <a:pt x="156301" y="1230872"/>
                    <a:pt x="177963" y="1244039"/>
                    <a:pt x="201748" y="1244039"/>
                  </a:cubicBezTo>
                  <a:lnTo>
                    <a:pt x="1695104" y="1244039"/>
                  </a:lnTo>
                  <a:cubicBezTo>
                    <a:pt x="1729507" y="1244039"/>
                    <a:pt x="1757540" y="1272071"/>
                    <a:pt x="1757540" y="1306475"/>
                  </a:cubicBezTo>
                  <a:lnTo>
                    <a:pt x="1757540" y="1847583"/>
                  </a:lnTo>
                  <a:cubicBezTo>
                    <a:pt x="1757540" y="1864997"/>
                    <a:pt x="1750744" y="1881136"/>
                    <a:pt x="1738427" y="1893029"/>
                  </a:cubicBezTo>
                  <a:lnTo>
                    <a:pt x="1581701" y="2042959"/>
                  </a:lnTo>
                  <a:cubicBezTo>
                    <a:pt x="1569383" y="2054852"/>
                    <a:pt x="1562588" y="2070992"/>
                    <a:pt x="1562588" y="2088405"/>
                  </a:cubicBezTo>
                  <a:lnTo>
                    <a:pt x="1562588" y="2101147"/>
                  </a:lnTo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512" name="Freihandform: Form 119"/>
            <p:cNvSpPr/>
            <p:nvPr/>
          </p:nvSpPr>
          <p:spPr>
            <a:xfrm>
              <a:off x="4810320" y="4642560"/>
              <a:ext cx="52560" cy="5292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920"/>
                <a:gd name="textAreaBottom" fmla="*/ 53280 h 52920"/>
              </a:gdLst>
              <a:ahLst/>
              <a:rect l="textAreaLeft" t="textAreaTop" r="textAreaRight" b="textAreaBottom"/>
              <a:pathLst>
                <a:path w="50118" h="50543">
                  <a:moveTo>
                    <a:pt x="50118" y="25484"/>
                  </a:moveTo>
                  <a:cubicBezTo>
                    <a:pt x="50118" y="39075"/>
                    <a:pt x="39075" y="50543"/>
                    <a:pt x="25059" y="50543"/>
                  </a:cubicBezTo>
                  <a:cubicBezTo>
                    <a:pt x="11043" y="50543"/>
                    <a:pt x="0" y="39075"/>
                    <a:pt x="0" y="25484"/>
                  </a:cubicBezTo>
                  <a:cubicBezTo>
                    <a:pt x="0" y="11468"/>
                    <a:pt x="11043" y="0"/>
                    <a:pt x="25059" y="0"/>
                  </a:cubicBezTo>
                  <a:cubicBezTo>
                    <a:pt x="39075" y="0"/>
                    <a:pt x="50118" y="11468"/>
                    <a:pt x="50118" y="25484"/>
                  </a:cubicBezTo>
                  <a:close/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80" bIns="8280" anchor="ctr">
              <a:noAutofit/>
            </a:bodyPr>
            <a:p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513" name="Freihandform: Form 120"/>
            <p:cNvSpPr/>
            <p:nvPr/>
          </p:nvSpPr>
          <p:spPr>
            <a:xfrm>
              <a:off x="4922280" y="942480"/>
              <a:ext cx="532800" cy="648000"/>
            </a:xfrm>
            <a:custGeom>
              <a:avLst/>
              <a:gdLst>
                <a:gd name="textAreaLeft" fmla="*/ 0 w 532800"/>
                <a:gd name="textAreaRight" fmla="*/ 533160 w 532800"/>
                <a:gd name="textAreaTop" fmla="*/ 0 h 648000"/>
                <a:gd name="textAreaBottom" fmla="*/ 648360 h 648000"/>
              </a:gdLst>
              <a:ahLst/>
              <a:rect l="textAreaLeft" t="textAreaTop" r="textAreaRight" b="textAreaBottom"/>
              <a:pathLst>
                <a:path w="505430" h="614586">
                  <a:moveTo>
                    <a:pt x="0" y="0"/>
                  </a:moveTo>
                  <a:lnTo>
                    <a:pt x="442570" y="0"/>
                  </a:lnTo>
                  <a:cubicBezTo>
                    <a:pt x="477398" y="0"/>
                    <a:pt x="505431" y="28032"/>
                    <a:pt x="505431" y="62860"/>
                  </a:cubicBezTo>
                  <a:lnTo>
                    <a:pt x="505431" y="552151"/>
                  </a:lnTo>
                  <a:cubicBezTo>
                    <a:pt x="505431" y="586554"/>
                    <a:pt x="477398" y="614587"/>
                    <a:pt x="442570" y="614587"/>
                  </a:cubicBezTo>
                  <a:lnTo>
                    <a:pt x="2124" y="614587"/>
                  </a:lnTo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514" name="Freihandform: Form 121"/>
            <p:cNvSpPr/>
            <p:nvPr/>
          </p:nvSpPr>
          <p:spPr>
            <a:xfrm>
              <a:off x="4519080" y="276120"/>
              <a:ext cx="340200" cy="666000"/>
            </a:xfrm>
            <a:custGeom>
              <a:avLst/>
              <a:gdLst>
                <a:gd name="textAreaLeft" fmla="*/ 0 w 340200"/>
                <a:gd name="textAreaRight" fmla="*/ 340560 w 340200"/>
                <a:gd name="textAreaTop" fmla="*/ 0 h 666000"/>
                <a:gd name="textAreaBottom" fmla="*/ 666360 h 666000"/>
              </a:gdLst>
              <a:ahLst/>
              <a:rect l="textAreaLeft" t="textAreaTop" r="textAreaRight" b="textAreaBottom"/>
              <a:pathLst>
                <a:path w="322796" h="631575">
                  <a:moveTo>
                    <a:pt x="257387" y="0"/>
                  </a:moveTo>
                  <a:lnTo>
                    <a:pt x="17839" y="246769"/>
                  </a:lnTo>
                  <a:cubicBezTo>
                    <a:pt x="6371" y="258662"/>
                    <a:pt x="0" y="274377"/>
                    <a:pt x="0" y="290516"/>
                  </a:cubicBezTo>
                  <a:lnTo>
                    <a:pt x="0" y="431527"/>
                  </a:lnTo>
                  <a:cubicBezTo>
                    <a:pt x="0" y="454038"/>
                    <a:pt x="12317" y="475275"/>
                    <a:pt x="32280" y="486318"/>
                  </a:cubicBezTo>
                  <a:lnTo>
                    <a:pt x="278624" y="623931"/>
                  </a:lnTo>
                  <a:cubicBezTo>
                    <a:pt x="287968" y="629028"/>
                    <a:pt x="298162" y="631576"/>
                    <a:pt x="309205" y="631576"/>
                  </a:cubicBezTo>
                  <a:lnTo>
                    <a:pt x="316850" y="631576"/>
                  </a:lnTo>
                  <a:lnTo>
                    <a:pt x="322796" y="631576"/>
                  </a:lnTo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515" name="Freihandform: Form 122"/>
            <p:cNvSpPr/>
            <p:nvPr/>
          </p:nvSpPr>
          <p:spPr>
            <a:xfrm>
              <a:off x="4890600" y="453600"/>
              <a:ext cx="492840" cy="453960"/>
            </a:xfrm>
            <a:custGeom>
              <a:avLst/>
              <a:gdLst>
                <a:gd name="textAreaLeft" fmla="*/ 0 w 492840"/>
                <a:gd name="textAreaRight" fmla="*/ 493200 w 492840"/>
                <a:gd name="textAreaTop" fmla="*/ 0 h 453960"/>
                <a:gd name="textAreaBottom" fmla="*/ 454320 h 453960"/>
              </a:gdLst>
              <a:ahLst/>
              <a:rect l="textAreaLeft" t="textAreaTop" r="textAreaRight" b="textAreaBottom"/>
              <a:pathLst>
                <a:path w="467629" h="430677">
                  <a:moveTo>
                    <a:pt x="467629" y="0"/>
                  </a:moveTo>
                  <a:lnTo>
                    <a:pt x="467629" y="202597"/>
                  </a:lnTo>
                  <a:cubicBezTo>
                    <a:pt x="467629" y="280323"/>
                    <a:pt x="404769" y="343608"/>
                    <a:pt x="326619" y="343608"/>
                  </a:cubicBezTo>
                  <a:lnTo>
                    <a:pt x="81973" y="343608"/>
                  </a:lnTo>
                  <a:cubicBezTo>
                    <a:pt x="36951" y="343608"/>
                    <a:pt x="0" y="380135"/>
                    <a:pt x="0" y="425156"/>
                  </a:cubicBezTo>
                  <a:lnTo>
                    <a:pt x="0" y="430678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516" name="Freihandform: Form 123"/>
            <p:cNvSpPr/>
            <p:nvPr/>
          </p:nvSpPr>
          <p:spPr>
            <a:xfrm>
              <a:off x="5357160" y="400320"/>
              <a:ext cx="52920" cy="5292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920"/>
                <a:gd name="textAreaBottom" fmla="*/ 53280 h 52920"/>
              </a:gdLst>
              <a:ahLst/>
              <a:rect l="textAreaLeft" t="textAreaTop" r="textAreaRight" b="textAreaBottom"/>
              <a:pathLst>
                <a:path w="50543" h="50543">
                  <a:moveTo>
                    <a:pt x="50543" y="25484"/>
                  </a:moveTo>
                  <a:cubicBezTo>
                    <a:pt x="50543" y="39075"/>
                    <a:pt x="39075" y="50543"/>
                    <a:pt x="25059" y="50543"/>
                  </a:cubicBezTo>
                  <a:cubicBezTo>
                    <a:pt x="11468" y="50543"/>
                    <a:pt x="0" y="39075"/>
                    <a:pt x="0" y="25484"/>
                  </a:cubicBezTo>
                  <a:cubicBezTo>
                    <a:pt x="0" y="11468"/>
                    <a:pt x="11468" y="0"/>
                    <a:pt x="25059" y="0"/>
                  </a:cubicBezTo>
                  <a:cubicBezTo>
                    <a:pt x="39075" y="0"/>
                    <a:pt x="50543" y="11468"/>
                    <a:pt x="50543" y="25484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80" bIns="8280" anchor="ctr">
              <a:noAutofit/>
            </a:bodyPr>
            <a:p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517" name="Freihandform: Form 124"/>
            <p:cNvSpPr/>
            <p:nvPr/>
          </p:nvSpPr>
          <p:spPr>
            <a:xfrm>
              <a:off x="4861440" y="911880"/>
              <a:ext cx="52920" cy="5292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920"/>
                <a:gd name="textAreaBottom" fmla="*/ 53280 h 52920"/>
              </a:gdLst>
              <a:ahLst/>
              <a:rect l="textAreaLeft" t="textAreaTop" r="textAreaRight" b="textAreaBottom"/>
              <a:pathLst>
                <a:path w="50542" h="50543">
                  <a:moveTo>
                    <a:pt x="50543" y="25484"/>
                  </a:moveTo>
                  <a:cubicBezTo>
                    <a:pt x="50543" y="39075"/>
                    <a:pt x="39075" y="50543"/>
                    <a:pt x="25484" y="50543"/>
                  </a:cubicBezTo>
                  <a:cubicBezTo>
                    <a:pt x="11468" y="50543"/>
                    <a:pt x="0" y="39075"/>
                    <a:pt x="0" y="25484"/>
                  </a:cubicBezTo>
                  <a:cubicBezTo>
                    <a:pt x="0" y="11468"/>
                    <a:pt x="11468" y="0"/>
                    <a:pt x="25484" y="0"/>
                  </a:cubicBezTo>
                  <a:cubicBezTo>
                    <a:pt x="39075" y="0"/>
                    <a:pt x="50543" y="11468"/>
                    <a:pt x="50543" y="25484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80" bIns="8280" anchor="ctr">
              <a:noAutofit/>
            </a:bodyPr>
            <a:p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518" name="Freihandform: Form 125"/>
            <p:cNvSpPr/>
            <p:nvPr/>
          </p:nvSpPr>
          <p:spPr>
            <a:xfrm>
              <a:off x="5901840" y="2334600"/>
              <a:ext cx="52920" cy="5256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9075"/>
                    <a:pt x="39075" y="50118"/>
                    <a:pt x="25059" y="50118"/>
                  </a:cubicBezTo>
                  <a:cubicBezTo>
                    <a:pt x="11468" y="50118"/>
                    <a:pt x="0" y="39075"/>
                    <a:pt x="0" y="25059"/>
                  </a:cubicBezTo>
                  <a:cubicBezTo>
                    <a:pt x="0" y="11043"/>
                    <a:pt x="11468" y="0"/>
                    <a:pt x="25059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519" name="Freihandform: Form 126"/>
            <p:cNvSpPr/>
            <p:nvPr/>
          </p:nvSpPr>
          <p:spPr>
            <a:xfrm>
              <a:off x="4970880" y="4863960"/>
              <a:ext cx="52560" cy="5292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920"/>
                <a:gd name="textAreaBottom" fmla="*/ 53280 h 52920"/>
              </a:gdLst>
              <a:ahLst/>
              <a:rect l="textAreaLeft" t="textAreaTop" r="textAreaRight" b="textAreaBottom"/>
              <a:pathLst>
                <a:path w="50118" h="50542">
                  <a:moveTo>
                    <a:pt x="50118" y="25484"/>
                  </a:moveTo>
                  <a:cubicBezTo>
                    <a:pt x="50118" y="39075"/>
                    <a:pt x="38651" y="50543"/>
                    <a:pt x="25059" y="50543"/>
                  </a:cubicBezTo>
                  <a:cubicBezTo>
                    <a:pt x="11043" y="50543"/>
                    <a:pt x="0" y="39075"/>
                    <a:pt x="0" y="25484"/>
                  </a:cubicBezTo>
                  <a:cubicBezTo>
                    <a:pt x="0" y="11468"/>
                    <a:pt x="11043" y="0"/>
                    <a:pt x="25059" y="0"/>
                  </a:cubicBezTo>
                  <a:cubicBezTo>
                    <a:pt x="38651" y="0"/>
                    <a:pt x="50118" y="11468"/>
                    <a:pt x="50118" y="25484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80" bIns="8280" anchor="ctr">
              <a:noAutofit/>
            </a:bodyPr>
            <a:p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520" name="Freihandform: Form 127"/>
            <p:cNvSpPr/>
            <p:nvPr/>
          </p:nvSpPr>
          <p:spPr>
            <a:xfrm>
              <a:off x="5438160" y="3991320"/>
              <a:ext cx="52560" cy="5256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9" y="25059"/>
                  </a:moveTo>
                  <a:cubicBezTo>
                    <a:pt x="50119" y="38651"/>
                    <a:pt x="38651" y="50119"/>
                    <a:pt x="25059" y="50119"/>
                  </a:cubicBezTo>
                  <a:cubicBezTo>
                    <a:pt x="11043" y="50119"/>
                    <a:pt x="0" y="38651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8651" y="0"/>
                    <a:pt x="50119" y="11043"/>
                    <a:pt x="50119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521" name="Freihandform: Form 128"/>
            <p:cNvSpPr/>
            <p:nvPr/>
          </p:nvSpPr>
          <p:spPr>
            <a:xfrm>
              <a:off x="4861440" y="1564560"/>
              <a:ext cx="52920" cy="5256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542" h="50118">
                  <a:moveTo>
                    <a:pt x="50543" y="25059"/>
                  </a:moveTo>
                  <a:cubicBezTo>
                    <a:pt x="50543" y="39075"/>
                    <a:pt x="39075" y="50118"/>
                    <a:pt x="25484" y="50118"/>
                  </a:cubicBezTo>
                  <a:cubicBezTo>
                    <a:pt x="11468" y="50118"/>
                    <a:pt x="0" y="39075"/>
                    <a:pt x="0" y="25059"/>
                  </a:cubicBezTo>
                  <a:cubicBezTo>
                    <a:pt x="0" y="11043"/>
                    <a:pt x="11468" y="0"/>
                    <a:pt x="25484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522" name="Freihandform: Form 129"/>
            <p:cNvSpPr/>
            <p:nvPr/>
          </p:nvSpPr>
          <p:spPr>
            <a:xfrm>
              <a:off x="4784040" y="226440"/>
              <a:ext cx="52560" cy="5256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9" y="25059"/>
                  </a:moveTo>
                  <a:cubicBezTo>
                    <a:pt x="50119" y="39075"/>
                    <a:pt x="39075" y="50118"/>
                    <a:pt x="25059" y="50118"/>
                  </a:cubicBezTo>
                  <a:cubicBezTo>
                    <a:pt x="11043" y="50118"/>
                    <a:pt x="0" y="39075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9075" y="0"/>
                    <a:pt x="50119" y="11043"/>
                    <a:pt x="50119" y="25059"/>
                  </a:cubicBezTo>
                  <a:close/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523" name="Freihandform: Form 130"/>
            <p:cNvSpPr/>
            <p:nvPr/>
          </p:nvSpPr>
          <p:spPr>
            <a:xfrm>
              <a:off x="3759120" y="3791520"/>
              <a:ext cx="570240" cy="871560"/>
            </a:xfrm>
            <a:custGeom>
              <a:avLst/>
              <a:gdLst>
                <a:gd name="textAreaLeft" fmla="*/ 0 w 570240"/>
                <a:gd name="textAreaRight" fmla="*/ 570600 w 570240"/>
                <a:gd name="textAreaTop" fmla="*/ 0 h 871560"/>
                <a:gd name="textAreaBottom" fmla="*/ 871920 h 871560"/>
              </a:gdLst>
              <a:ahLst/>
              <a:rect l="textAreaLeft" t="textAreaTop" r="textAreaRight" b="textAreaBottom"/>
              <a:pathLst>
                <a:path w="540683" h="826527">
                  <a:moveTo>
                    <a:pt x="0" y="0"/>
                  </a:moveTo>
                  <a:lnTo>
                    <a:pt x="0" y="5946"/>
                  </a:lnTo>
                  <a:lnTo>
                    <a:pt x="0" y="415387"/>
                  </a:lnTo>
                  <a:cubicBezTo>
                    <a:pt x="0" y="444269"/>
                    <a:pt x="12742" y="472302"/>
                    <a:pt x="34828" y="491415"/>
                  </a:cubicBezTo>
                  <a:lnTo>
                    <a:pt x="175839" y="612038"/>
                  </a:lnTo>
                  <a:cubicBezTo>
                    <a:pt x="193678" y="627329"/>
                    <a:pt x="217038" y="635823"/>
                    <a:pt x="240823" y="635823"/>
                  </a:cubicBezTo>
                  <a:lnTo>
                    <a:pt x="440872" y="635823"/>
                  </a:lnTo>
                  <a:cubicBezTo>
                    <a:pt x="496087" y="635823"/>
                    <a:pt x="540684" y="680845"/>
                    <a:pt x="540684" y="736060"/>
                  </a:cubicBezTo>
                  <a:lnTo>
                    <a:pt x="540684" y="826528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524" name="Freihandform: Form 131"/>
            <p:cNvSpPr/>
            <p:nvPr/>
          </p:nvSpPr>
          <p:spPr>
            <a:xfrm>
              <a:off x="3759120" y="3498840"/>
              <a:ext cx="766440" cy="228960"/>
            </a:xfrm>
            <a:custGeom>
              <a:avLst/>
              <a:gdLst>
                <a:gd name="textAreaLeft" fmla="*/ 0 w 766440"/>
                <a:gd name="textAreaRight" fmla="*/ 766800 w 766440"/>
                <a:gd name="textAreaTop" fmla="*/ 0 h 228960"/>
                <a:gd name="textAreaBottom" fmla="*/ 229320 h 228960"/>
              </a:gdLst>
              <a:ahLst/>
              <a:rect l="textAreaLeft" t="textAreaTop" r="textAreaRight" b="textAreaBottom"/>
              <a:pathLst>
                <a:path w="726715" h="217462">
                  <a:moveTo>
                    <a:pt x="726716" y="0"/>
                  </a:moveTo>
                  <a:lnTo>
                    <a:pt x="722469" y="0"/>
                  </a:lnTo>
                  <a:lnTo>
                    <a:pt x="99812" y="0"/>
                  </a:lnTo>
                  <a:cubicBezTo>
                    <a:pt x="44597" y="0"/>
                    <a:pt x="0" y="44597"/>
                    <a:pt x="0" y="100237"/>
                  </a:cubicBezTo>
                  <a:lnTo>
                    <a:pt x="0" y="217463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525" name="Freihandform: Form 132"/>
            <p:cNvSpPr/>
            <p:nvPr/>
          </p:nvSpPr>
          <p:spPr>
            <a:xfrm>
              <a:off x="4242960" y="292320"/>
              <a:ext cx="593280" cy="3206160"/>
            </a:xfrm>
            <a:custGeom>
              <a:avLst/>
              <a:gdLst>
                <a:gd name="textAreaLeft" fmla="*/ 0 w 593280"/>
                <a:gd name="textAreaRight" fmla="*/ 593640 w 593280"/>
                <a:gd name="textAreaTop" fmla="*/ 0 h 3206160"/>
                <a:gd name="textAreaBottom" fmla="*/ 3206520 h 3206160"/>
              </a:gdLst>
              <a:ahLst/>
              <a:rect l="textAreaLeft" t="textAreaTop" r="textAreaRight" b="textAreaBottom"/>
              <a:pathLst>
                <a:path w="562769" h="3039379">
                  <a:moveTo>
                    <a:pt x="245495" y="0"/>
                  </a:moveTo>
                  <a:lnTo>
                    <a:pt x="29306" y="216613"/>
                  </a:lnTo>
                  <a:cubicBezTo>
                    <a:pt x="10618" y="235301"/>
                    <a:pt x="0" y="260785"/>
                    <a:pt x="0" y="287119"/>
                  </a:cubicBezTo>
                  <a:lnTo>
                    <a:pt x="0" y="852012"/>
                  </a:lnTo>
                  <a:cubicBezTo>
                    <a:pt x="0" y="907651"/>
                    <a:pt x="44597" y="952248"/>
                    <a:pt x="99812" y="952248"/>
                  </a:cubicBezTo>
                  <a:lnTo>
                    <a:pt x="132092" y="952248"/>
                  </a:lnTo>
                  <a:cubicBezTo>
                    <a:pt x="187307" y="952248"/>
                    <a:pt x="232328" y="996845"/>
                    <a:pt x="232328" y="1052485"/>
                  </a:cubicBezTo>
                  <a:lnTo>
                    <a:pt x="232328" y="1261453"/>
                  </a:lnTo>
                  <a:cubicBezTo>
                    <a:pt x="232328" y="1316668"/>
                    <a:pt x="276925" y="1361265"/>
                    <a:pt x="332140" y="1361265"/>
                  </a:cubicBezTo>
                  <a:cubicBezTo>
                    <a:pt x="354226" y="1361265"/>
                    <a:pt x="375463" y="1368485"/>
                    <a:pt x="392877" y="1381652"/>
                  </a:cubicBezTo>
                  <a:lnTo>
                    <a:pt x="523269" y="1480615"/>
                  </a:lnTo>
                  <a:cubicBezTo>
                    <a:pt x="548329" y="1499727"/>
                    <a:pt x="562770" y="1529034"/>
                    <a:pt x="562770" y="1560464"/>
                  </a:cubicBezTo>
                  <a:lnTo>
                    <a:pt x="562770" y="2939568"/>
                  </a:lnTo>
                  <a:cubicBezTo>
                    <a:pt x="562770" y="2994783"/>
                    <a:pt x="518173" y="3039380"/>
                    <a:pt x="462958" y="3039380"/>
                  </a:cubicBezTo>
                  <a:lnTo>
                    <a:pt x="329167" y="3039380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526" name="Freihandform: Form 133"/>
            <p:cNvSpPr/>
            <p:nvPr/>
          </p:nvSpPr>
          <p:spPr>
            <a:xfrm>
              <a:off x="4498560" y="239400"/>
              <a:ext cx="52560" cy="5256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8" y="25059"/>
                  </a:moveTo>
                  <a:cubicBezTo>
                    <a:pt x="50118" y="39075"/>
                    <a:pt x="39075" y="50118"/>
                    <a:pt x="25059" y="50118"/>
                  </a:cubicBezTo>
                  <a:cubicBezTo>
                    <a:pt x="11043" y="50118"/>
                    <a:pt x="0" y="39075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9075" y="0"/>
                    <a:pt x="50118" y="11043"/>
                    <a:pt x="50118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527" name="Freihandform: Form 134"/>
            <p:cNvSpPr/>
            <p:nvPr/>
          </p:nvSpPr>
          <p:spPr>
            <a:xfrm>
              <a:off x="3732120" y="3736800"/>
              <a:ext cx="52920" cy="5256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9075"/>
                    <a:pt x="39075" y="50118"/>
                    <a:pt x="25484" y="50118"/>
                  </a:cubicBezTo>
                  <a:cubicBezTo>
                    <a:pt x="11468" y="50118"/>
                    <a:pt x="0" y="39075"/>
                    <a:pt x="0" y="25059"/>
                  </a:cubicBezTo>
                  <a:cubicBezTo>
                    <a:pt x="0" y="11468"/>
                    <a:pt x="11468" y="0"/>
                    <a:pt x="25484" y="0"/>
                  </a:cubicBezTo>
                  <a:cubicBezTo>
                    <a:pt x="39075" y="0"/>
                    <a:pt x="50543" y="11468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528" name="Freihandform: Form 135"/>
            <p:cNvSpPr/>
            <p:nvPr/>
          </p:nvSpPr>
          <p:spPr>
            <a:xfrm>
              <a:off x="4304520" y="4663440"/>
              <a:ext cx="52560" cy="5292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920"/>
                <a:gd name="textAreaBottom" fmla="*/ 53280 h 52920"/>
              </a:gdLst>
              <a:ahLst/>
              <a:rect l="textAreaLeft" t="textAreaTop" r="textAreaRight" b="textAreaBottom"/>
              <a:pathLst>
                <a:path w="50118" h="50543">
                  <a:moveTo>
                    <a:pt x="50118" y="25059"/>
                  </a:moveTo>
                  <a:cubicBezTo>
                    <a:pt x="50118" y="39076"/>
                    <a:pt x="38651" y="50543"/>
                    <a:pt x="25059" y="50543"/>
                  </a:cubicBezTo>
                  <a:cubicBezTo>
                    <a:pt x="11043" y="50543"/>
                    <a:pt x="0" y="39076"/>
                    <a:pt x="0" y="25059"/>
                  </a:cubicBezTo>
                  <a:cubicBezTo>
                    <a:pt x="0" y="11468"/>
                    <a:pt x="11043" y="0"/>
                    <a:pt x="25059" y="0"/>
                  </a:cubicBezTo>
                  <a:cubicBezTo>
                    <a:pt x="38651" y="0"/>
                    <a:pt x="50118" y="11468"/>
                    <a:pt x="50118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80" bIns="8280" anchor="ctr">
              <a:noAutofit/>
            </a:bodyPr>
            <a:p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529" name="Freihandform: Form 136"/>
            <p:cNvSpPr/>
            <p:nvPr/>
          </p:nvSpPr>
          <p:spPr>
            <a:xfrm>
              <a:off x="4406040" y="3800160"/>
              <a:ext cx="118440" cy="1055880"/>
            </a:xfrm>
            <a:custGeom>
              <a:avLst/>
              <a:gdLst>
                <a:gd name="textAreaLeft" fmla="*/ 0 w 118440"/>
                <a:gd name="textAreaRight" fmla="*/ 118800 w 118440"/>
                <a:gd name="textAreaTop" fmla="*/ 0 h 1055880"/>
                <a:gd name="textAreaBottom" fmla="*/ 1056240 h 1055880"/>
              </a:gdLst>
              <a:ahLst/>
              <a:rect l="textAreaLeft" t="textAreaTop" r="textAreaRight" b="textAreaBottom"/>
              <a:pathLst>
                <a:path w="112553" h="1001092">
                  <a:moveTo>
                    <a:pt x="0" y="0"/>
                  </a:moveTo>
                  <a:lnTo>
                    <a:pt x="0" y="705904"/>
                  </a:lnTo>
                  <a:cubicBezTo>
                    <a:pt x="0" y="726291"/>
                    <a:pt x="6796" y="746253"/>
                    <a:pt x="19113" y="762393"/>
                  </a:cubicBezTo>
                  <a:lnTo>
                    <a:pt x="87920" y="853711"/>
                  </a:lnTo>
                  <a:cubicBezTo>
                    <a:pt x="95990" y="864754"/>
                    <a:pt x="101511" y="877071"/>
                    <a:pt x="104484" y="890662"/>
                  </a:cubicBezTo>
                  <a:lnTo>
                    <a:pt x="110430" y="916996"/>
                  </a:lnTo>
                  <a:cubicBezTo>
                    <a:pt x="111846" y="923791"/>
                    <a:pt x="112554" y="930587"/>
                    <a:pt x="112554" y="937383"/>
                  </a:cubicBezTo>
                  <a:lnTo>
                    <a:pt x="112554" y="1001092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530" name="Freihandform: Form 137"/>
            <p:cNvSpPr/>
            <p:nvPr/>
          </p:nvSpPr>
          <p:spPr>
            <a:xfrm>
              <a:off x="4406040" y="3531600"/>
              <a:ext cx="150120" cy="276840"/>
            </a:xfrm>
            <a:custGeom>
              <a:avLst/>
              <a:gdLst>
                <a:gd name="textAreaLeft" fmla="*/ 0 w 150120"/>
                <a:gd name="textAreaRight" fmla="*/ 150480 w 150120"/>
                <a:gd name="textAreaTop" fmla="*/ 0 h 276840"/>
                <a:gd name="textAreaBottom" fmla="*/ 277200 h 276840"/>
              </a:gdLst>
              <a:ahLst/>
              <a:rect l="textAreaLeft" t="textAreaTop" r="textAreaRight" b="textAreaBottom"/>
              <a:pathLst>
                <a:path w="142709" h="262908">
                  <a:moveTo>
                    <a:pt x="142710" y="0"/>
                  </a:moveTo>
                  <a:lnTo>
                    <a:pt x="142710" y="8070"/>
                  </a:lnTo>
                  <a:cubicBezTo>
                    <a:pt x="142710" y="31430"/>
                    <a:pt x="134215" y="53941"/>
                    <a:pt x="118075" y="71355"/>
                  </a:cubicBezTo>
                  <a:lnTo>
                    <a:pt x="24635" y="174565"/>
                  </a:lnTo>
                  <a:cubicBezTo>
                    <a:pt x="8919" y="191979"/>
                    <a:pt x="0" y="214914"/>
                    <a:pt x="0" y="238274"/>
                  </a:cubicBezTo>
                  <a:lnTo>
                    <a:pt x="0" y="262909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531" name="Freihandform: Form 138"/>
            <p:cNvSpPr/>
            <p:nvPr/>
          </p:nvSpPr>
          <p:spPr>
            <a:xfrm>
              <a:off x="4556880" y="3209040"/>
              <a:ext cx="3960" cy="268560"/>
            </a:xfrm>
            <a:custGeom>
              <a:avLst/>
              <a:gdLst>
                <a:gd name="textAreaLeft" fmla="*/ 0 w 3960"/>
                <a:gd name="textAreaRight" fmla="*/ 4320 w 3960"/>
                <a:gd name="textAreaTop" fmla="*/ 0 h 268560"/>
                <a:gd name="textAreaBottom" fmla="*/ 268920 h 268560"/>
              </a:gdLst>
              <a:ahLst/>
              <a:rect l="textAreaLeft" t="textAreaTop" r="textAreaRight" b="textAreaBottom"/>
              <a:pathLst>
                <a:path w="4247" h="254838">
                  <a:moveTo>
                    <a:pt x="0" y="0"/>
                  </a:moveTo>
                  <a:lnTo>
                    <a:pt x="0" y="245070"/>
                  </a:lnTo>
                  <a:lnTo>
                    <a:pt x="0" y="254839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532" name="Freihandform: Form 139"/>
            <p:cNvSpPr/>
            <p:nvPr/>
          </p:nvSpPr>
          <p:spPr>
            <a:xfrm>
              <a:off x="4093920" y="1828800"/>
              <a:ext cx="462600" cy="1324800"/>
            </a:xfrm>
            <a:custGeom>
              <a:avLst/>
              <a:gdLst>
                <a:gd name="textAreaLeft" fmla="*/ 0 w 462600"/>
                <a:gd name="textAreaRight" fmla="*/ 462960 w 462600"/>
                <a:gd name="textAreaTop" fmla="*/ 0 h 1324800"/>
                <a:gd name="textAreaBottom" fmla="*/ 1325160 h 1324800"/>
              </a:gdLst>
              <a:ahLst/>
              <a:rect l="textAreaLeft" t="textAreaTop" r="textAreaRight" b="textAreaBottom"/>
              <a:pathLst>
                <a:path w="438747" h="1255931">
                  <a:moveTo>
                    <a:pt x="0" y="0"/>
                  </a:moveTo>
                  <a:lnTo>
                    <a:pt x="0" y="524119"/>
                  </a:lnTo>
                  <a:cubicBezTo>
                    <a:pt x="0" y="576361"/>
                    <a:pt x="42473" y="618834"/>
                    <a:pt x="94715" y="618834"/>
                  </a:cubicBezTo>
                  <a:lnTo>
                    <a:pt x="344033" y="618834"/>
                  </a:lnTo>
                  <a:cubicBezTo>
                    <a:pt x="396275" y="618834"/>
                    <a:pt x="438748" y="660882"/>
                    <a:pt x="438748" y="713549"/>
                  </a:cubicBezTo>
                  <a:lnTo>
                    <a:pt x="438748" y="1255932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533" name="Freihandform: Form 140"/>
            <p:cNvSpPr/>
            <p:nvPr/>
          </p:nvSpPr>
          <p:spPr>
            <a:xfrm>
              <a:off x="3462120" y="737640"/>
              <a:ext cx="631440" cy="1027440"/>
            </a:xfrm>
            <a:custGeom>
              <a:avLst/>
              <a:gdLst>
                <a:gd name="textAreaLeft" fmla="*/ 0 w 631440"/>
                <a:gd name="textAreaRight" fmla="*/ 631800 w 631440"/>
                <a:gd name="textAreaTop" fmla="*/ 0 h 1027440"/>
                <a:gd name="textAreaBottom" fmla="*/ 1027800 h 1027440"/>
              </a:gdLst>
              <a:ahLst/>
              <a:rect l="textAreaLeft" t="textAreaTop" r="textAreaRight" b="textAreaBottom"/>
              <a:pathLst>
                <a:path w="598871" h="974334">
                  <a:moveTo>
                    <a:pt x="0" y="0"/>
                  </a:moveTo>
                  <a:lnTo>
                    <a:pt x="96839" y="109581"/>
                  </a:lnTo>
                  <a:cubicBezTo>
                    <a:pt x="109581" y="124022"/>
                    <a:pt x="126570" y="134215"/>
                    <a:pt x="144834" y="138887"/>
                  </a:cubicBezTo>
                  <a:lnTo>
                    <a:pt x="194952" y="151204"/>
                  </a:lnTo>
                  <a:cubicBezTo>
                    <a:pt x="202314" y="153187"/>
                    <a:pt x="209817" y="154178"/>
                    <a:pt x="217463" y="154178"/>
                  </a:cubicBezTo>
                  <a:lnTo>
                    <a:pt x="372065" y="154178"/>
                  </a:lnTo>
                  <a:cubicBezTo>
                    <a:pt x="497361" y="154178"/>
                    <a:pt x="598872" y="255688"/>
                    <a:pt x="598872" y="380984"/>
                  </a:cubicBezTo>
                  <a:lnTo>
                    <a:pt x="598872" y="969662"/>
                  </a:lnTo>
                  <a:lnTo>
                    <a:pt x="598872" y="974334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534" name="Freihandform: Form 141"/>
            <p:cNvSpPr/>
            <p:nvPr/>
          </p:nvSpPr>
          <p:spPr>
            <a:xfrm>
              <a:off x="3421440" y="694800"/>
              <a:ext cx="52920" cy="5256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9075"/>
                    <a:pt x="39075" y="50118"/>
                    <a:pt x="25059" y="50118"/>
                  </a:cubicBezTo>
                  <a:cubicBezTo>
                    <a:pt x="11468" y="50118"/>
                    <a:pt x="0" y="39075"/>
                    <a:pt x="0" y="25059"/>
                  </a:cubicBezTo>
                  <a:cubicBezTo>
                    <a:pt x="0" y="11043"/>
                    <a:pt x="11468" y="0"/>
                    <a:pt x="25059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535" name="Freihandform: Form 142"/>
            <p:cNvSpPr/>
            <p:nvPr/>
          </p:nvSpPr>
          <p:spPr>
            <a:xfrm>
              <a:off x="4067280" y="1769040"/>
              <a:ext cx="52560" cy="5256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8" y="25059"/>
                  </a:moveTo>
                  <a:cubicBezTo>
                    <a:pt x="50118" y="39075"/>
                    <a:pt x="39075" y="50118"/>
                    <a:pt x="25059" y="50118"/>
                  </a:cubicBezTo>
                  <a:cubicBezTo>
                    <a:pt x="11043" y="50118"/>
                    <a:pt x="0" y="39075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9075" y="0"/>
                    <a:pt x="50118" y="11043"/>
                    <a:pt x="50118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536" name="Freihandform: Form 143"/>
            <p:cNvSpPr/>
            <p:nvPr/>
          </p:nvSpPr>
          <p:spPr>
            <a:xfrm>
              <a:off x="4530240" y="3151080"/>
              <a:ext cx="52560" cy="5256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8" y="25059"/>
                  </a:moveTo>
                  <a:cubicBezTo>
                    <a:pt x="50118" y="39075"/>
                    <a:pt x="38650" y="50119"/>
                    <a:pt x="25059" y="50119"/>
                  </a:cubicBezTo>
                  <a:cubicBezTo>
                    <a:pt x="11043" y="50119"/>
                    <a:pt x="0" y="39075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8650" y="0"/>
                    <a:pt x="50118" y="11043"/>
                    <a:pt x="50118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537" name="Freihandform: Form 144"/>
            <p:cNvSpPr/>
            <p:nvPr/>
          </p:nvSpPr>
          <p:spPr>
            <a:xfrm>
              <a:off x="4529880" y="3472920"/>
              <a:ext cx="52560" cy="5256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8" y="25059"/>
                  </a:moveTo>
                  <a:cubicBezTo>
                    <a:pt x="50118" y="39075"/>
                    <a:pt x="39075" y="50118"/>
                    <a:pt x="25059" y="50118"/>
                  </a:cubicBezTo>
                  <a:cubicBezTo>
                    <a:pt x="11043" y="50118"/>
                    <a:pt x="0" y="39075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9075" y="0"/>
                    <a:pt x="50118" y="11043"/>
                    <a:pt x="50118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538" name="Freihandform: Form 145"/>
            <p:cNvSpPr/>
            <p:nvPr/>
          </p:nvSpPr>
          <p:spPr>
            <a:xfrm>
              <a:off x="4496760" y="4856760"/>
              <a:ext cx="52920" cy="5256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9076"/>
                    <a:pt x="39075" y="50119"/>
                    <a:pt x="25484" y="50119"/>
                  </a:cubicBezTo>
                  <a:cubicBezTo>
                    <a:pt x="11468" y="50119"/>
                    <a:pt x="0" y="39076"/>
                    <a:pt x="0" y="25059"/>
                  </a:cubicBezTo>
                  <a:cubicBezTo>
                    <a:pt x="0" y="11043"/>
                    <a:pt x="11468" y="0"/>
                    <a:pt x="25484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539" name="Freihandform: Form 146"/>
            <p:cNvSpPr/>
            <p:nvPr/>
          </p:nvSpPr>
          <p:spPr>
            <a:xfrm>
              <a:off x="4119480" y="1802880"/>
              <a:ext cx="632520" cy="1361160"/>
            </a:xfrm>
            <a:custGeom>
              <a:avLst/>
              <a:gdLst>
                <a:gd name="textAreaLeft" fmla="*/ 0 w 632520"/>
                <a:gd name="textAreaRight" fmla="*/ 632880 w 632520"/>
                <a:gd name="textAreaTop" fmla="*/ 0 h 1361160"/>
                <a:gd name="textAreaBottom" fmla="*/ 1361520 h 1361160"/>
              </a:gdLst>
              <a:ahLst/>
              <a:rect l="textAreaLeft" t="textAreaTop" r="textAreaRight" b="textAreaBottom"/>
              <a:pathLst>
                <a:path w="599721" h="1290334">
                  <a:moveTo>
                    <a:pt x="0" y="0"/>
                  </a:moveTo>
                  <a:lnTo>
                    <a:pt x="8495" y="0"/>
                  </a:lnTo>
                  <a:lnTo>
                    <a:pt x="393726" y="0"/>
                  </a:lnTo>
                  <a:cubicBezTo>
                    <a:pt x="420909" y="0"/>
                    <a:pt x="447242" y="10618"/>
                    <a:pt x="467205" y="29306"/>
                  </a:cubicBezTo>
                  <a:lnTo>
                    <a:pt x="565743" y="121898"/>
                  </a:lnTo>
                  <a:cubicBezTo>
                    <a:pt x="587404" y="142285"/>
                    <a:pt x="599721" y="170317"/>
                    <a:pt x="599721" y="200049"/>
                  </a:cubicBezTo>
                  <a:lnTo>
                    <a:pt x="599721" y="1126813"/>
                  </a:lnTo>
                  <a:cubicBezTo>
                    <a:pt x="599721" y="1162066"/>
                    <a:pt x="582307" y="1195195"/>
                    <a:pt x="553425" y="1215157"/>
                  </a:cubicBezTo>
                  <a:lnTo>
                    <a:pt x="444269" y="1290335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540" name="Freihandform: Form 147"/>
            <p:cNvSpPr/>
            <p:nvPr/>
          </p:nvSpPr>
          <p:spPr>
            <a:xfrm>
              <a:off x="3255120" y="1277280"/>
              <a:ext cx="806760" cy="525240"/>
            </a:xfrm>
            <a:custGeom>
              <a:avLst/>
              <a:gdLst>
                <a:gd name="textAreaLeft" fmla="*/ 0 w 806760"/>
                <a:gd name="textAreaRight" fmla="*/ 807120 w 806760"/>
                <a:gd name="textAreaTop" fmla="*/ 0 h 525240"/>
                <a:gd name="textAreaBottom" fmla="*/ 525600 h 525240"/>
              </a:gdLst>
              <a:ahLst/>
              <a:rect l="textAreaLeft" t="textAreaTop" r="textAreaRight" b="textAreaBottom"/>
              <a:pathLst>
                <a:path w="764941" h="498210">
                  <a:moveTo>
                    <a:pt x="0" y="0"/>
                  </a:moveTo>
                  <a:lnTo>
                    <a:pt x="488017" y="0"/>
                  </a:lnTo>
                  <a:cubicBezTo>
                    <a:pt x="547479" y="0"/>
                    <a:pt x="595474" y="47995"/>
                    <a:pt x="595474" y="107032"/>
                  </a:cubicBezTo>
                  <a:lnTo>
                    <a:pt x="595474" y="391178"/>
                  </a:lnTo>
                  <a:cubicBezTo>
                    <a:pt x="595474" y="450216"/>
                    <a:pt x="643468" y="498210"/>
                    <a:pt x="702506" y="498210"/>
                  </a:cubicBezTo>
                  <a:lnTo>
                    <a:pt x="764942" y="498210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541" name="Freihandform: Form 148"/>
            <p:cNvSpPr/>
            <p:nvPr/>
          </p:nvSpPr>
          <p:spPr>
            <a:xfrm>
              <a:off x="3191760" y="1248840"/>
              <a:ext cx="52920" cy="5256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8651"/>
                    <a:pt x="39075" y="50118"/>
                    <a:pt x="25484" y="50118"/>
                  </a:cubicBezTo>
                  <a:cubicBezTo>
                    <a:pt x="11468" y="50118"/>
                    <a:pt x="0" y="38651"/>
                    <a:pt x="0" y="25059"/>
                  </a:cubicBezTo>
                  <a:cubicBezTo>
                    <a:pt x="0" y="11043"/>
                    <a:pt x="11468" y="0"/>
                    <a:pt x="25484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542" name="Freihandform: Form 149"/>
            <p:cNvSpPr/>
            <p:nvPr/>
          </p:nvSpPr>
          <p:spPr>
            <a:xfrm>
              <a:off x="3360240" y="1782720"/>
              <a:ext cx="52920" cy="5256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9075"/>
                    <a:pt x="39075" y="50118"/>
                    <a:pt x="25059" y="50118"/>
                  </a:cubicBezTo>
                  <a:cubicBezTo>
                    <a:pt x="11468" y="50118"/>
                    <a:pt x="0" y="39075"/>
                    <a:pt x="0" y="25059"/>
                  </a:cubicBezTo>
                  <a:cubicBezTo>
                    <a:pt x="0" y="11043"/>
                    <a:pt x="11468" y="0"/>
                    <a:pt x="25059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</p:grpSp>
      <p:sp>
        <p:nvSpPr>
          <p:cNvPr id="543" name="Rechteck 189"/>
          <p:cNvSpPr/>
          <p:nvPr/>
        </p:nvSpPr>
        <p:spPr>
          <a:xfrm>
            <a:off x="0" y="0"/>
            <a:ext cx="9143640" cy="514332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</p:txBody>
      </p:sp>
      <p:sp>
        <p:nvSpPr>
          <p:cNvPr id="544" name="PlaceHolder 1"/>
          <p:cNvSpPr>
            <a:spLocks noGrp="1"/>
          </p:cNvSpPr>
          <p:nvPr>
            <p:ph type="title"/>
          </p:nvPr>
        </p:nvSpPr>
        <p:spPr>
          <a:xfrm>
            <a:off x="468000" y="297000"/>
            <a:ext cx="8207280" cy="809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pPr indent="0" algn="ctr" defTabSz="914400">
              <a:lnSpc>
                <a:spcPts val="2801"/>
              </a:lnSpc>
              <a:buNone/>
            </a:pPr>
            <a:r>
              <a:rPr b="0" lang="de-DE" sz="2600" strike="noStrike" u="none">
                <a:solidFill>
                  <a:schemeClr val="lt1"/>
                </a:solidFill>
                <a:uFillTx/>
                <a:latin typeface="BundesSerif Office"/>
              </a:rPr>
              <a:t>Mastertitelformat bearbeiten</a:t>
            </a:r>
            <a:endParaRPr b="0" lang="de-DE" sz="2600" strike="noStrike" u="none">
              <a:solidFill>
                <a:schemeClr val="dk1"/>
              </a:solidFill>
              <a:uFillTx/>
              <a:latin typeface="BundesSans Office"/>
            </a:endParaRPr>
          </a:p>
        </p:txBody>
      </p:sp>
      <p:sp>
        <p:nvSpPr>
          <p:cNvPr id="545" name="PlaceHolder 2"/>
          <p:cNvSpPr>
            <a:spLocks noGrp="1"/>
          </p:cNvSpPr>
          <p:nvPr>
            <p:ph type="body"/>
          </p:nvPr>
        </p:nvSpPr>
        <p:spPr>
          <a:xfrm>
            <a:off x="468360" y="1347840"/>
            <a:ext cx="8206920" cy="33768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pPr marL="306000" indent="-306000" defTabSz="914400">
              <a:lnSpc>
                <a:spcPct val="100000"/>
              </a:lnSpc>
              <a:spcAft>
                <a:spcPts val="1199"/>
              </a:spcAft>
              <a:buClr>
                <a:srgbClr val="ffffff"/>
              </a:buClr>
              <a:buFont typeface="Wingdings" charset="2"/>
              <a:buChar char=""/>
            </a:pPr>
            <a:r>
              <a:rPr b="0" lang="de-DE" sz="1800" strike="noStrike" u="none">
                <a:solidFill>
                  <a:schemeClr val="lt1"/>
                </a:solidFill>
                <a:uFillTx/>
                <a:latin typeface="BundesSans Office"/>
              </a:rPr>
              <a:t>Mastertextformat bearbeiten</a:t>
            </a: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  <a:p>
            <a:pPr lvl="1" marL="612000" indent="-288000" defTabSz="914400">
              <a:lnSpc>
                <a:spcPct val="100000"/>
              </a:lnSpc>
              <a:spcAft>
                <a:spcPts val="1199"/>
              </a:spcAft>
              <a:buClr>
                <a:srgbClr val="ffffff"/>
              </a:buClr>
              <a:buFont typeface="Arial"/>
              <a:buChar char="–"/>
            </a:pPr>
            <a:r>
              <a:rPr b="0" lang="de-DE" sz="1800" strike="noStrike" u="none">
                <a:solidFill>
                  <a:schemeClr val="lt1"/>
                </a:solidFill>
                <a:uFillTx/>
                <a:latin typeface="BundesSans Office"/>
              </a:rPr>
              <a:t>Zweite Ebene</a:t>
            </a: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  <a:p>
            <a:pPr lvl="2" marL="828000" indent="-216000" defTabSz="914400">
              <a:lnSpc>
                <a:spcPct val="100000"/>
              </a:lnSpc>
              <a:spcAft>
                <a:spcPts val="1199"/>
              </a:spcAft>
              <a:buClr>
                <a:srgbClr val="ffffff"/>
              </a:buClr>
              <a:buFont typeface="Arial"/>
              <a:buChar char="•"/>
            </a:pPr>
            <a:r>
              <a:rPr b="0" lang="de-DE" sz="1800" strike="noStrike" u="none">
                <a:solidFill>
                  <a:schemeClr val="lt1"/>
                </a:solidFill>
                <a:uFillTx/>
                <a:latin typeface="BundesSans Office"/>
              </a:rPr>
              <a:t>Dritte Ebene</a:t>
            </a: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  <a:p>
            <a:pPr lvl="3" marL="1080000" indent="-216000" defTabSz="914400">
              <a:lnSpc>
                <a:spcPct val="100000"/>
              </a:lnSpc>
              <a:spcAft>
                <a:spcPts val="1199"/>
              </a:spcAft>
              <a:buClr>
                <a:srgbClr val="ffffff"/>
              </a:buClr>
              <a:buFont typeface="Arial"/>
              <a:buChar char="–"/>
            </a:pPr>
            <a:r>
              <a:rPr b="0" lang="de-DE" sz="1800" strike="noStrike" u="none">
                <a:solidFill>
                  <a:schemeClr val="lt1"/>
                </a:solidFill>
                <a:uFillTx/>
                <a:latin typeface="BundesSans Office"/>
              </a:rPr>
              <a:t>Vierte Ebene</a:t>
            </a: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  <a:p>
            <a:pPr lvl="4" marL="1296000" indent="-216000" defTabSz="914400">
              <a:lnSpc>
                <a:spcPct val="100000"/>
              </a:lnSpc>
              <a:spcAft>
                <a:spcPts val="1199"/>
              </a:spcAft>
              <a:buClr>
                <a:srgbClr val="ffffff"/>
              </a:buClr>
              <a:buFont typeface="BundesSans Office"/>
              <a:buChar char="–"/>
            </a:pPr>
            <a:r>
              <a:rPr b="0" lang="de-DE" sz="1800" strike="noStrike" u="none">
                <a:solidFill>
                  <a:schemeClr val="lt1"/>
                </a:solidFill>
                <a:uFillTx/>
                <a:latin typeface="BundesSans Office"/>
              </a:rPr>
              <a:t>Fünfte Ebene</a:t>
            </a: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</p:txBody>
      </p:sp>
      <p:sp>
        <p:nvSpPr>
          <p:cNvPr id="546" name="PlaceHolder 3"/>
          <p:cNvSpPr>
            <a:spLocks noGrp="1"/>
          </p:cNvSpPr>
          <p:nvPr>
            <p:ph type="dt" idx="31"/>
          </p:nvPr>
        </p:nvSpPr>
        <p:spPr>
          <a:xfrm>
            <a:off x="7452000" y="4914000"/>
            <a:ext cx="719640" cy="134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de-DE" sz="700" strike="noStrike" u="none">
                <a:solidFill>
                  <a:schemeClr val="lt1"/>
                </a:solidFill>
                <a:uFillTx/>
                <a:latin typeface="BundesSans Office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de-DE" sz="700" strike="noStrike" u="none">
                <a:solidFill>
                  <a:schemeClr val="lt1"/>
                </a:solidFill>
                <a:uFillTx/>
                <a:latin typeface="BundesSans Office"/>
              </a:rPr>
              <a:t>&lt;Datum/Uhrzeit&gt;</a:t>
            </a:r>
            <a:endParaRPr b="0" lang="de-DE" sz="7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547" name="PlaceHolder 4"/>
          <p:cNvSpPr>
            <a:spLocks noGrp="1"/>
          </p:cNvSpPr>
          <p:nvPr>
            <p:ph type="ftr" idx="32"/>
          </p:nvPr>
        </p:nvSpPr>
        <p:spPr>
          <a:xfrm>
            <a:off x="468000" y="4914000"/>
            <a:ext cx="6983640" cy="134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de-DE" sz="700" strike="noStrike" u="none">
                <a:solidFill>
                  <a:schemeClr val="lt1"/>
                </a:solidFill>
                <a:uFillTx/>
                <a:latin typeface="BundesSans Office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de-DE" sz="700" strike="noStrike" u="none">
                <a:solidFill>
                  <a:schemeClr val="lt1"/>
                </a:solidFill>
                <a:uFillTx/>
                <a:latin typeface="BundesSans Office"/>
              </a:rPr>
              <a:t>&lt;Fußzeile&gt;</a:t>
            </a:r>
            <a:endParaRPr b="0" lang="de-DE" sz="7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548" name="PlaceHolder 5"/>
          <p:cNvSpPr>
            <a:spLocks noGrp="1"/>
          </p:cNvSpPr>
          <p:nvPr>
            <p:ph type="sldNum" idx="33"/>
          </p:nvPr>
        </p:nvSpPr>
        <p:spPr>
          <a:xfrm>
            <a:off x="8172000" y="4914000"/>
            <a:ext cx="503640" cy="134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DE" sz="700" strike="noStrike" u="none">
                <a:solidFill>
                  <a:schemeClr val="lt1"/>
                </a:solidFill>
                <a:uFillTx/>
                <a:latin typeface="BundesSans Office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D33F6C09-16B7-400E-B010-30C13013DE15}" type="slidenum">
              <a:rPr b="0" lang="de-DE" sz="700" strike="noStrike" u="none">
                <a:solidFill>
                  <a:schemeClr val="lt1"/>
                </a:solidFill>
                <a:uFillTx/>
                <a:latin typeface="BundesSans Office"/>
              </a:rPr>
              <a:t>&lt;Foliennummer&gt;</a:t>
            </a:fld>
            <a:endParaRPr b="0" lang="de-DE" sz="7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afik 110"/>
          <p:cNvGrpSpPr/>
          <p:nvPr/>
        </p:nvGrpSpPr>
        <p:grpSpPr>
          <a:xfrm>
            <a:off x="3188880" y="226440"/>
            <a:ext cx="2765880" cy="4690440"/>
            <a:chOff x="3188880" y="226440"/>
            <a:chExt cx="2765880" cy="4690440"/>
          </a:xfrm>
        </p:grpSpPr>
        <p:sp>
          <p:nvSpPr>
            <p:cNvPr id="49" name="Freihandform: Form 112"/>
            <p:cNvSpPr/>
            <p:nvPr/>
          </p:nvSpPr>
          <p:spPr>
            <a:xfrm>
              <a:off x="3386880" y="1821960"/>
              <a:ext cx="1147320" cy="1361160"/>
            </a:xfrm>
            <a:custGeom>
              <a:avLst/>
              <a:gdLst>
                <a:gd name="textAreaLeft" fmla="*/ 0 w 1147320"/>
                <a:gd name="textAreaRight" fmla="*/ 1147680 w 1147320"/>
                <a:gd name="textAreaTop" fmla="*/ 0 h 1361160"/>
                <a:gd name="textAreaBottom" fmla="*/ 1361520 h 1361160"/>
              </a:gdLst>
              <a:ahLst/>
              <a:rect l="textAreaLeft" t="textAreaTop" r="textAreaRight" b="textAreaBottom"/>
              <a:pathLst>
                <a:path w="1087737" h="1290334">
                  <a:moveTo>
                    <a:pt x="1087738" y="1289910"/>
                  </a:moveTo>
                  <a:cubicBezTo>
                    <a:pt x="1087172" y="1290193"/>
                    <a:pt x="1086747" y="1290335"/>
                    <a:pt x="1086464" y="1290335"/>
                  </a:cubicBezTo>
                  <a:cubicBezTo>
                    <a:pt x="1084198" y="1290335"/>
                    <a:pt x="1081933" y="1290335"/>
                    <a:pt x="1079668" y="1290335"/>
                  </a:cubicBezTo>
                  <a:lnTo>
                    <a:pt x="355925" y="1290335"/>
                  </a:lnTo>
                  <a:cubicBezTo>
                    <a:pt x="296463" y="1290335"/>
                    <a:pt x="248468" y="1242340"/>
                    <a:pt x="248468" y="1182878"/>
                  </a:cubicBezTo>
                  <a:lnTo>
                    <a:pt x="248468" y="753474"/>
                  </a:lnTo>
                  <a:cubicBezTo>
                    <a:pt x="248468" y="694012"/>
                    <a:pt x="200473" y="646017"/>
                    <a:pt x="141011" y="646017"/>
                  </a:cubicBezTo>
                  <a:lnTo>
                    <a:pt x="107457" y="646017"/>
                  </a:lnTo>
                  <a:cubicBezTo>
                    <a:pt x="48420" y="646017"/>
                    <a:pt x="0" y="598022"/>
                    <a:pt x="0" y="538560"/>
                  </a:cubicBezTo>
                  <a:lnTo>
                    <a:pt x="0" y="0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50" name="Freihandform: Form 113"/>
            <p:cNvSpPr/>
            <p:nvPr/>
          </p:nvSpPr>
          <p:spPr>
            <a:xfrm>
              <a:off x="4997160" y="4052160"/>
              <a:ext cx="466920" cy="803520"/>
            </a:xfrm>
            <a:custGeom>
              <a:avLst/>
              <a:gdLst>
                <a:gd name="textAreaLeft" fmla="*/ 0 w 466920"/>
                <a:gd name="textAreaRight" fmla="*/ 467280 w 466920"/>
                <a:gd name="textAreaTop" fmla="*/ 0 h 803520"/>
                <a:gd name="textAreaBottom" fmla="*/ 803880 h 803520"/>
              </a:gdLst>
              <a:ahLst/>
              <a:rect l="textAreaLeft" t="textAreaTop" r="textAreaRight" b="textAreaBottom"/>
              <a:pathLst>
                <a:path w="442995" h="761968">
                  <a:moveTo>
                    <a:pt x="442995" y="0"/>
                  </a:moveTo>
                  <a:lnTo>
                    <a:pt x="442995" y="141436"/>
                  </a:lnTo>
                  <a:cubicBezTo>
                    <a:pt x="442995" y="186882"/>
                    <a:pt x="406043" y="223834"/>
                    <a:pt x="360597" y="223834"/>
                  </a:cubicBezTo>
                  <a:lnTo>
                    <a:pt x="81973" y="223834"/>
                  </a:lnTo>
                  <a:cubicBezTo>
                    <a:pt x="36527" y="223834"/>
                    <a:pt x="0" y="260360"/>
                    <a:pt x="0" y="305807"/>
                  </a:cubicBezTo>
                  <a:lnTo>
                    <a:pt x="0" y="761968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51" name="Freihandform: Form 114"/>
            <p:cNvSpPr/>
            <p:nvPr/>
          </p:nvSpPr>
          <p:spPr>
            <a:xfrm>
              <a:off x="5161320" y="2396520"/>
              <a:ext cx="766800" cy="1589400"/>
            </a:xfrm>
            <a:custGeom>
              <a:avLst/>
              <a:gdLst>
                <a:gd name="textAreaLeft" fmla="*/ 0 w 766800"/>
                <a:gd name="textAreaRight" fmla="*/ 767160 w 766800"/>
                <a:gd name="textAreaTop" fmla="*/ 0 h 1589400"/>
                <a:gd name="textAreaBottom" fmla="*/ 1589760 h 1589400"/>
              </a:gdLst>
              <a:ahLst/>
              <a:rect l="textAreaLeft" t="textAreaTop" r="textAreaRight" b="textAreaBottom"/>
              <a:pathLst>
                <a:path w="727140" h="1506947">
                  <a:moveTo>
                    <a:pt x="727141" y="0"/>
                  </a:moveTo>
                  <a:lnTo>
                    <a:pt x="727141" y="618409"/>
                  </a:lnTo>
                  <a:cubicBezTo>
                    <a:pt x="727141" y="666829"/>
                    <a:pt x="688065" y="705904"/>
                    <a:pt x="639646" y="705904"/>
                  </a:cubicBezTo>
                  <a:lnTo>
                    <a:pt x="82398" y="705904"/>
                  </a:lnTo>
                  <a:cubicBezTo>
                    <a:pt x="36952" y="705904"/>
                    <a:pt x="0" y="742855"/>
                    <a:pt x="0" y="788302"/>
                  </a:cubicBezTo>
                  <a:lnTo>
                    <a:pt x="0" y="1173958"/>
                  </a:lnTo>
                  <a:cubicBezTo>
                    <a:pt x="0" y="1204539"/>
                    <a:pt x="17414" y="1232571"/>
                    <a:pt x="44597" y="1247012"/>
                  </a:cubicBezTo>
                  <a:lnTo>
                    <a:pt x="242947" y="1349372"/>
                  </a:lnTo>
                  <a:cubicBezTo>
                    <a:pt x="270130" y="1363389"/>
                    <a:pt x="287543" y="1391421"/>
                    <a:pt x="287543" y="1422426"/>
                  </a:cubicBezTo>
                  <a:lnTo>
                    <a:pt x="287543" y="1506948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52" name="Freihandform: Form 115"/>
            <p:cNvSpPr/>
            <p:nvPr/>
          </p:nvSpPr>
          <p:spPr>
            <a:xfrm>
              <a:off x="4884840" y="1623240"/>
              <a:ext cx="1043280" cy="704160"/>
            </a:xfrm>
            <a:custGeom>
              <a:avLst/>
              <a:gdLst>
                <a:gd name="textAreaLeft" fmla="*/ 0 w 1043280"/>
                <a:gd name="textAreaRight" fmla="*/ 1043640 w 1043280"/>
                <a:gd name="textAreaTop" fmla="*/ 0 h 704160"/>
                <a:gd name="textAreaBottom" fmla="*/ 704520 h 704160"/>
              </a:gdLst>
              <a:ahLst/>
              <a:rect l="textAreaLeft" t="textAreaTop" r="textAreaRight" b="textAreaBottom"/>
              <a:pathLst>
                <a:path w="989203" h="667678">
                  <a:moveTo>
                    <a:pt x="1703" y="0"/>
                  </a:moveTo>
                  <a:lnTo>
                    <a:pt x="1703" y="2124"/>
                  </a:lnTo>
                  <a:lnTo>
                    <a:pt x="4" y="313877"/>
                  </a:lnTo>
                  <a:cubicBezTo>
                    <a:pt x="-421" y="359323"/>
                    <a:pt x="36531" y="396275"/>
                    <a:pt x="81977" y="396275"/>
                  </a:cubicBezTo>
                  <a:lnTo>
                    <a:pt x="801472" y="400522"/>
                  </a:lnTo>
                  <a:cubicBezTo>
                    <a:pt x="879198" y="403495"/>
                    <a:pt x="981134" y="534737"/>
                    <a:pt x="989204" y="602694"/>
                  </a:cubicBezTo>
                  <a:lnTo>
                    <a:pt x="989204" y="667678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53" name="Freihandform: Form 116"/>
            <p:cNvSpPr/>
            <p:nvPr/>
          </p:nvSpPr>
          <p:spPr>
            <a:xfrm>
              <a:off x="4887000" y="964440"/>
              <a:ext cx="2880" cy="590760"/>
            </a:xfrm>
            <a:custGeom>
              <a:avLst/>
              <a:gdLst>
                <a:gd name="textAreaLeft" fmla="*/ 0 w 2880"/>
                <a:gd name="textAreaRight" fmla="*/ 3240 w 2880"/>
                <a:gd name="textAreaTop" fmla="*/ 0 h 590760"/>
                <a:gd name="textAreaBottom" fmla="*/ 591120 h 590760"/>
              </a:gdLst>
              <a:ahLst/>
              <a:rect l="textAreaLeft" t="textAreaTop" r="textAreaRight" b="textAreaBottom"/>
              <a:pathLst>
                <a:path w="2973" h="560220">
                  <a:moveTo>
                    <a:pt x="2973" y="0"/>
                  </a:moveTo>
                  <a:lnTo>
                    <a:pt x="0" y="560221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54" name="Freihandform: Form 117"/>
            <p:cNvSpPr/>
            <p:nvPr/>
          </p:nvSpPr>
          <p:spPr>
            <a:xfrm>
              <a:off x="4837320" y="3800160"/>
              <a:ext cx="3960" cy="834840"/>
            </a:xfrm>
            <a:custGeom>
              <a:avLst/>
              <a:gdLst>
                <a:gd name="textAreaLeft" fmla="*/ 0 w 3960"/>
                <a:gd name="textAreaRight" fmla="*/ 4320 w 3960"/>
                <a:gd name="textAreaTop" fmla="*/ 0 h 834840"/>
                <a:gd name="textAreaBottom" fmla="*/ 835200 h 834840"/>
              </a:gdLst>
              <a:ahLst/>
              <a:rect l="textAreaLeft" t="textAreaTop" r="textAreaRight" b="textAreaBottom"/>
              <a:pathLst>
                <a:path w="4247" h="791699">
                  <a:moveTo>
                    <a:pt x="0" y="0"/>
                  </a:moveTo>
                  <a:lnTo>
                    <a:pt x="0" y="791700"/>
                  </a:lnTo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55" name="Freihandform: Form 118"/>
            <p:cNvSpPr/>
            <p:nvPr/>
          </p:nvSpPr>
          <p:spPr>
            <a:xfrm>
              <a:off x="3188880" y="1590840"/>
              <a:ext cx="1854000" cy="2216520"/>
            </a:xfrm>
            <a:custGeom>
              <a:avLst/>
              <a:gdLst>
                <a:gd name="textAreaLeft" fmla="*/ 0 w 1854000"/>
                <a:gd name="textAreaRight" fmla="*/ 1854360 w 1854000"/>
                <a:gd name="textAreaTop" fmla="*/ 0 h 2216520"/>
                <a:gd name="textAreaBottom" fmla="*/ 2216880 h 2216520"/>
              </a:gdLst>
              <a:ahLst/>
              <a:rect l="textAreaLeft" t="textAreaTop" r="textAreaRight" b="textAreaBottom"/>
              <a:pathLst>
                <a:path w="1757539" h="2101147">
                  <a:moveTo>
                    <a:pt x="1575330" y="0"/>
                  </a:moveTo>
                  <a:lnTo>
                    <a:pt x="332140" y="0"/>
                  </a:lnTo>
                  <a:cubicBezTo>
                    <a:pt x="317274" y="0"/>
                    <a:pt x="302834" y="5522"/>
                    <a:pt x="291366" y="15290"/>
                  </a:cubicBezTo>
                  <a:lnTo>
                    <a:pt x="22086" y="247619"/>
                  </a:lnTo>
                  <a:cubicBezTo>
                    <a:pt x="8070" y="259511"/>
                    <a:pt x="0" y="276925"/>
                    <a:pt x="0" y="295188"/>
                  </a:cubicBezTo>
                  <a:lnTo>
                    <a:pt x="0" y="906377"/>
                  </a:lnTo>
                  <a:cubicBezTo>
                    <a:pt x="0" y="916146"/>
                    <a:pt x="2548" y="925490"/>
                    <a:pt x="6796" y="934410"/>
                  </a:cubicBezTo>
                  <a:lnTo>
                    <a:pt x="145683" y="1209636"/>
                  </a:lnTo>
                  <a:cubicBezTo>
                    <a:pt x="156301" y="1230872"/>
                    <a:pt x="177963" y="1244039"/>
                    <a:pt x="201748" y="1244039"/>
                  </a:cubicBezTo>
                  <a:lnTo>
                    <a:pt x="1695104" y="1244039"/>
                  </a:lnTo>
                  <a:cubicBezTo>
                    <a:pt x="1729507" y="1244039"/>
                    <a:pt x="1757540" y="1272071"/>
                    <a:pt x="1757540" y="1306475"/>
                  </a:cubicBezTo>
                  <a:lnTo>
                    <a:pt x="1757540" y="1847583"/>
                  </a:lnTo>
                  <a:cubicBezTo>
                    <a:pt x="1757540" y="1864997"/>
                    <a:pt x="1750744" y="1881136"/>
                    <a:pt x="1738427" y="1893029"/>
                  </a:cubicBezTo>
                  <a:lnTo>
                    <a:pt x="1581701" y="2042959"/>
                  </a:lnTo>
                  <a:cubicBezTo>
                    <a:pt x="1569383" y="2054852"/>
                    <a:pt x="1562588" y="2070992"/>
                    <a:pt x="1562588" y="2088405"/>
                  </a:cubicBezTo>
                  <a:lnTo>
                    <a:pt x="1562588" y="2101147"/>
                  </a:lnTo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56" name="Freihandform: Form 119"/>
            <p:cNvSpPr/>
            <p:nvPr/>
          </p:nvSpPr>
          <p:spPr>
            <a:xfrm>
              <a:off x="4810320" y="4642560"/>
              <a:ext cx="52560" cy="5292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920"/>
                <a:gd name="textAreaBottom" fmla="*/ 53280 h 52920"/>
              </a:gdLst>
              <a:ahLst/>
              <a:rect l="textAreaLeft" t="textAreaTop" r="textAreaRight" b="textAreaBottom"/>
              <a:pathLst>
                <a:path w="50118" h="50543">
                  <a:moveTo>
                    <a:pt x="50118" y="25484"/>
                  </a:moveTo>
                  <a:cubicBezTo>
                    <a:pt x="50118" y="39075"/>
                    <a:pt x="39075" y="50543"/>
                    <a:pt x="25059" y="50543"/>
                  </a:cubicBezTo>
                  <a:cubicBezTo>
                    <a:pt x="11043" y="50543"/>
                    <a:pt x="0" y="39075"/>
                    <a:pt x="0" y="25484"/>
                  </a:cubicBezTo>
                  <a:cubicBezTo>
                    <a:pt x="0" y="11468"/>
                    <a:pt x="11043" y="0"/>
                    <a:pt x="25059" y="0"/>
                  </a:cubicBezTo>
                  <a:cubicBezTo>
                    <a:pt x="39075" y="0"/>
                    <a:pt x="50118" y="11468"/>
                    <a:pt x="50118" y="25484"/>
                  </a:cubicBezTo>
                  <a:close/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80" bIns="82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57" name="Freihandform: Form 120"/>
            <p:cNvSpPr/>
            <p:nvPr/>
          </p:nvSpPr>
          <p:spPr>
            <a:xfrm>
              <a:off x="4922280" y="942480"/>
              <a:ext cx="532800" cy="648000"/>
            </a:xfrm>
            <a:custGeom>
              <a:avLst/>
              <a:gdLst>
                <a:gd name="textAreaLeft" fmla="*/ 0 w 532800"/>
                <a:gd name="textAreaRight" fmla="*/ 533160 w 532800"/>
                <a:gd name="textAreaTop" fmla="*/ 0 h 648000"/>
                <a:gd name="textAreaBottom" fmla="*/ 648360 h 648000"/>
              </a:gdLst>
              <a:ahLst/>
              <a:rect l="textAreaLeft" t="textAreaTop" r="textAreaRight" b="textAreaBottom"/>
              <a:pathLst>
                <a:path w="505430" h="614586">
                  <a:moveTo>
                    <a:pt x="0" y="0"/>
                  </a:moveTo>
                  <a:lnTo>
                    <a:pt x="442570" y="0"/>
                  </a:lnTo>
                  <a:cubicBezTo>
                    <a:pt x="477398" y="0"/>
                    <a:pt x="505431" y="28032"/>
                    <a:pt x="505431" y="62860"/>
                  </a:cubicBezTo>
                  <a:lnTo>
                    <a:pt x="505431" y="552151"/>
                  </a:lnTo>
                  <a:cubicBezTo>
                    <a:pt x="505431" y="586554"/>
                    <a:pt x="477398" y="614587"/>
                    <a:pt x="442570" y="614587"/>
                  </a:cubicBezTo>
                  <a:lnTo>
                    <a:pt x="2124" y="614587"/>
                  </a:lnTo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58" name="Freihandform: Form 121"/>
            <p:cNvSpPr/>
            <p:nvPr/>
          </p:nvSpPr>
          <p:spPr>
            <a:xfrm>
              <a:off x="4519080" y="276120"/>
              <a:ext cx="340200" cy="666000"/>
            </a:xfrm>
            <a:custGeom>
              <a:avLst/>
              <a:gdLst>
                <a:gd name="textAreaLeft" fmla="*/ 0 w 340200"/>
                <a:gd name="textAreaRight" fmla="*/ 340560 w 340200"/>
                <a:gd name="textAreaTop" fmla="*/ 0 h 666000"/>
                <a:gd name="textAreaBottom" fmla="*/ 666360 h 666000"/>
              </a:gdLst>
              <a:ahLst/>
              <a:rect l="textAreaLeft" t="textAreaTop" r="textAreaRight" b="textAreaBottom"/>
              <a:pathLst>
                <a:path w="322796" h="631575">
                  <a:moveTo>
                    <a:pt x="257387" y="0"/>
                  </a:moveTo>
                  <a:lnTo>
                    <a:pt x="17839" y="246769"/>
                  </a:lnTo>
                  <a:cubicBezTo>
                    <a:pt x="6371" y="258662"/>
                    <a:pt x="0" y="274377"/>
                    <a:pt x="0" y="290516"/>
                  </a:cubicBezTo>
                  <a:lnTo>
                    <a:pt x="0" y="431527"/>
                  </a:lnTo>
                  <a:cubicBezTo>
                    <a:pt x="0" y="454038"/>
                    <a:pt x="12317" y="475275"/>
                    <a:pt x="32280" y="486318"/>
                  </a:cubicBezTo>
                  <a:lnTo>
                    <a:pt x="278624" y="623931"/>
                  </a:lnTo>
                  <a:cubicBezTo>
                    <a:pt x="287968" y="629028"/>
                    <a:pt x="298162" y="631576"/>
                    <a:pt x="309205" y="631576"/>
                  </a:cubicBezTo>
                  <a:lnTo>
                    <a:pt x="316850" y="631576"/>
                  </a:lnTo>
                  <a:lnTo>
                    <a:pt x="322796" y="631576"/>
                  </a:lnTo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59" name="Freihandform: Form 122"/>
            <p:cNvSpPr/>
            <p:nvPr/>
          </p:nvSpPr>
          <p:spPr>
            <a:xfrm>
              <a:off x="4890600" y="453600"/>
              <a:ext cx="492840" cy="453960"/>
            </a:xfrm>
            <a:custGeom>
              <a:avLst/>
              <a:gdLst>
                <a:gd name="textAreaLeft" fmla="*/ 0 w 492840"/>
                <a:gd name="textAreaRight" fmla="*/ 493200 w 492840"/>
                <a:gd name="textAreaTop" fmla="*/ 0 h 453960"/>
                <a:gd name="textAreaBottom" fmla="*/ 454320 h 453960"/>
              </a:gdLst>
              <a:ahLst/>
              <a:rect l="textAreaLeft" t="textAreaTop" r="textAreaRight" b="textAreaBottom"/>
              <a:pathLst>
                <a:path w="467629" h="430677">
                  <a:moveTo>
                    <a:pt x="467629" y="0"/>
                  </a:moveTo>
                  <a:lnTo>
                    <a:pt x="467629" y="202597"/>
                  </a:lnTo>
                  <a:cubicBezTo>
                    <a:pt x="467629" y="280323"/>
                    <a:pt x="404769" y="343608"/>
                    <a:pt x="326619" y="343608"/>
                  </a:cubicBezTo>
                  <a:lnTo>
                    <a:pt x="81973" y="343608"/>
                  </a:lnTo>
                  <a:cubicBezTo>
                    <a:pt x="36951" y="343608"/>
                    <a:pt x="0" y="380135"/>
                    <a:pt x="0" y="425156"/>
                  </a:cubicBezTo>
                  <a:lnTo>
                    <a:pt x="0" y="430678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60" name="Freihandform: Form 123"/>
            <p:cNvSpPr/>
            <p:nvPr/>
          </p:nvSpPr>
          <p:spPr>
            <a:xfrm>
              <a:off x="5357160" y="400320"/>
              <a:ext cx="52920" cy="5292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920"/>
                <a:gd name="textAreaBottom" fmla="*/ 53280 h 52920"/>
              </a:gdLst>
              <a:ahLst/>
              <a:rect l="textAreaLeft" t="textAreaTop" r="textAreaRight" b="textAreaBottom"/>
              <a:pathLst>
                <a:path w="50543" h="50543">
                  <a:moveTo>
                    <a:pt x="50543" y="25484"/>
                  </a:moveTo>
                  <a:cubicBezTo>
                    <a:pt x="50543" y="39075"/>
                    <a:pt x="39075" y="50543"/>
                    <a:pt x="25059" y="50543"/>
                  </a:cubicBezTo>
                  <a:cubicBezTo>
                    <a:pt x="11468" y="50543"/>
                    <a:pt x="0" y="39075"/>
                    <a:pt x="0" y="25484"/>
                  </a:cubicBezTo>
                  <a:cubicBezTo>
                    <a:pt x="0" y="11468"/>
                    <a:pt x="11468" y="0"/>
                    <a:pt x="25059" y="0"/>
                  </a:cubicBezTo>
                  <a:cubicBezTo>
                    <a:pt x="39075" y="0"/>
                    <a:pt x="50543" y="11468"/>
                    <a:pt x="50543" y="25484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80" bIns="82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61" name="Freihandform: Form 124"/>
            <p:cNvSpPr/>
            <p:nvPr/>
          </p:nvSpPr>
          <p:spPr>
            <a:xfrm>
              <a:off x="4861440" y="911880"/>
              <a:ext cx="52920" cy="5292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920"/>
                <a:gd name="textAreaBottom" fmla="*/ 53280 h 52920"/>
              </a:gdLst>
              <a:ahLst/>
              <a:rect l="textAreaLeft" t="textAreaTop" r="textAreaRight" b="textAreaBottom"/>
              <a:pathLst>
                <a:path w="50542" h="50543">
                  <a:moveTo>
                    <a:pt x="50543" y="25484"/>
                  </a:moveTo>
                  <a:cubicBezTo>
                    <a:pt x="50543" y="39075"/>
                    <a:pt x="39075" y="50543"/>
                    <a:pt x="25484" y="50543"/>
                  </a:cubicBezTo>
                  <a:cubicBezTo>
                    <a:pt x="11468" y="50543"/>
                    <a:pt x="0" y="39075"/>
                    <a:pt x="0" y="25484"/>
                  </a:cubicBezTo>
                  <a:cubicBezTo>
                    <a:pt x="0" y="11468"/>
                    <a:pt x="11468" y="0"/>
                    <a:pt x="25484" y="0"/>
                  </a:cubicBezTo>
                  <a:cubicBezTo>
                    <a:pt x="39075" y="0"/>
                    <a:pt x="50543" y="11468"/>
                    <a:pt x="50543" y="25484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80" bIns="82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62" name="Freihandform: Form 125"/>
            <p:cNvSpPr/>
            <p:nvPr/>
          </p:nvSpPr>
          <p:spPr>
            <a:xfrm>
              <a:off x="5901840" y="2334600"/>
              <a:ext cx="52920" cy="5256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9075"/>
                    <a:pt x="39075" y="50118"/>
                    <a:pt x="25059" y="50118"/>
                  </a:cubicBezTo>
                  <a:cubicBezTo>
                    <a:pt x="11468" y="50118"/>
                    <a:pt x="0" y="39075"/>
                    <a:pt x="0" y="25059"/>
                  </a:cubicBezTo>
                  <a:cubicBezTo>
                    <a:pt x="0" y="11043"/>
                    <a:pt x="11468" y="0"/>
                    <a:pt x="25059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63" name="Freihandform: Form 126"/>
            <p:cNvSpPr/>
            <p:nvPr/>
          </p:nvSpPr>
          <p:spPr>
            <a:xfrm>
              <a:off x="4970880" y="4863960"/>
              <a:ext cx="52560" cy="5292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920"/>
                <a:gd name="textAreaBottom" fmla="*/ 53280 h 52920"/>
              </a:gdLst>
              <a:ahLst/>
              <a:rect l="textAreaLeft" t="textAreaTop" r="textAreaRight" b="textAreaBottom"/>
              <a:pathLst>
                <a:path w="50118" h="50542">
                  <a:moveTo>
                    <a:pt x="50118" y="25484"/>
                  </a:moveTo>
                  <a:cubicBezTo>
                    <a:pt x="50118" y="39075"/>
                    <a:pt x="38651" y="50543"/>
                    <a:pt x="25059" y="50543"/>
                  </a:cubicBezTo>
                  <a:cubicBezTo>
                    <a:pt x="11043" y="50543"/>
                    <a:pt x="0" y="39075"/>
                    <a:pt x="0" y="25484"/>
                  </a:cubicBezTo>
                  <a:cubicBezTo>
                    <a:pt x="0" y="11468"/>
                    <a:pt x="11043" y="0"/>
                    <a:pt x="25059" y="0"/>
                  </a:cubicBezTo>
                  <a:cubicBezTo>
                    <a:pt x="38651" y="0"/>
                    <a:pt x="50118" y="11468"/>
                    <a:pt x="50118" y="25484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80" bIns="82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64" name="Freihandform: Form 127"/>
            <p:cNvSpPr/>
            <p:nvPr/>
          </p:nvSpPr>
          <p:spPr>
            <a:xfrm>
              <a:off x="5438160" y="3991320"/>
              <a:ext cx="52560" cy="5256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9" y="25059"/>
                  </a:moveTo>
                  <a:cubicBezTo>
                    <a:pt x="50119" y="38651"/>
                    <a:pt x="38651" y="50119"/>
                    <a:pt x="25059" y="50119"/>
                  </a:cubicBezTo>
                  <a:cubicBezTo>
                    <a:pt x="11043" y="50119"/>
                    <a:pt x="0" y="38651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8651" y="0"/>
                    <a:pt x="50119" y="11043"/>
                    <a:pt x="50119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65" name="Freihandform: Form 128"/>
            <p:cNvSpPr/>
            <p:nvPr/>
          </p:nvSpPr>
          <p:spPr>
            <a:xfrm>
              <a:off x="4861440" y="1564560"/>
              <a:ext cx="52920" cy="5256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542" h="50118">
                  <a:moveTo>
                    <a:pt x="50543" y="25059"/>
                  </a:moveTo>
                  <a:cubicBezTo>
                    <a:pt x="50543" y="39075"/>
                    <a:pt x="39075" y="50118"/>
                    <a:pt x="25484" y="50118"/>
                  </a:cubicBezTo>
                  <a:cubicBezTo>
                    <a:pt x="11468" y="50118"/>
                    <a:pt x="0" y="39075"/>
                    <a:pt x="0" y="25059"/>
                  </a:cubicBezTo>
                  <a:cubicBezTo>
                    <a:pt x="0" y="11043"/>
                    <a:pt x="11468" y="0"/>
                    <a:pt x="25484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66" name="Freihandform: Form 129"/>
            <p:cNvSpPr/>
            <p:nvPr/>
          </p:nvSpPr>
          <p:spPr>
            <a:xfrm>
              <a:off x="4784040" y="226440"/>
              <a:ext cx="52560" cy="5256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9" y="25059"/>
                  </a:moveTo>
                  <a:cubicBezTo>
                    <a:pt x="50119" y="39075"/>
                    <a:pt x="39075" y="50118"/>
                    <a:pt x="25059" y="50118"/>
                  </a:cubicBezTo>
                  <a:cubicBezTo>
                    <a:pt x="11043" y="50118"/>
                    <a:pt x="0" y="39075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9075" y="0"/>
                    <a:pt x="50119" y="11043"/>
                    <a:pt x="50119" y="25059"/>
                  </a:cubicBezTo>
                  <a:close/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67" name="Freihandform: Form 130"/>
            <p:cNvSpPr/>
            <p:nvPr/>
          </p:nvSpPr>
          <p:spPr>
            <a:xfrm>
              <a:off x="3759120" y="3791520"/>
              <a:ext cx="570240" cy="871560"/>
            </a:xfrm>
            <a:custGeom>
              <a:avLst/>
              <a:gdLst>
                <a:gd name="textAreaLeft" fmla="*/ 0 w 570240"/>
                <a:gd name="textAreaRight" fmla="*/ 570600 w 570240"/>
                <a:gd name="textAreaTop" fmla="*/ 0 h 871560"/>
                <a:gd name="textAreaBottom" fmla="*/ 871920 h 871560"/>
              </a:gdLst>
              <a:ahLst/>
              <a:rect l="textAreaLeft" t="textAreaTop" r="textAreaRight" b="textAreaBottom"/>
              <a:pathLst>
                <a:path w="540683" h="826527">
                  <a:moveTo>
                    <a:pt x="0" y="0"/>
                  </a:moveTo>
                  <a:lnTo>
                    <a:pt x="0" y="5946"/>
                  </a:lnTo>
                  <a:lnTo>
                    <a:pt x="0" y="415387"/>
                  </a:lnTo>
                  <a:cubicBezTo>
                    <a:pt x="0" y="444269"/>
                    <a:pt x="12742" y="472302"/>
                    <a:pt x="34828" y="491415"/>
                  </a:cubicBezTo>
                  <a:lnTo>
                    <a:pt x="175839" y="612038"/>
                  </a:lnTo>
                  <a:cubicBezTo>
                    <a:pt x="193678" y="627329"/>
                    <a:pt x="217038" y="635823"/>
                    <a:pt x="240823" y="635823"/>
                  </a:cubicBezTo>
                  <a:lnTo>
                    <a:pt x="440872" y="635823"/>
                  </a:lnTo>
                  <a:cubicBezTo>
                    <a:pt x="496087" y="635823"/>
                    <a:pt x="540684" y="680845"/>
                    <a:pt x="540684" y="736060"/>
                  </a:cubicBezTo>
                  <a:lnTo>
                    <a:pt x="540684" y="826528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68" name="Freihandform: Form 131"/>
            <p:cNvSpPr/>
            <p:nvPr/>
          </p:nvSpPr>
          <p:spPr>
            <a:xfrm>
              <a:off x="3759120" y="3498840"/>
              <a:ext cx="766440" cy="228960"/>
            </a:xfrm>
            <a:custGeom>
              <a:avLst/>
              <a:gdLst>
                <a:gd name="textAreaLeft" fmla="*/ 0 w 766440"/>
                <a:gd name="textAreaRight" fmla="*/ 766800 w 766440"/>
                <a:gd name="textAreaTop" fmla="*/ 0 h 228960"/>
                <a:gd name="textAreaBottom" fmla="*/ 229320 h 228960"/>
              </a:gdLst>
              <a:ahLst/>
              <a:rect l="textAreaLeft" t="textAreaTop" r="textAreaRight" b="textAreaBottom"/>
              <a:pathLst>
                <a:path w="726715" h="217462">
                  <a:moveTo>
                    <a:pt x="726716" y="0"/>
                  </a:moveTo>
                  <a:lnTo>
                    <a:pt x="722469" y="0"/>
                  </a:lnTo>
                  <a:lnTo>
                    <a:pt x="99812" y="0"/>
                  </a:lnTo>
                  <a:cubicBezTo>
                    <a:pt x="44597" y="0"/>
                    <a:pt x="0" y="44597"/>
                    <a:pt x="0" y="100237"/>
                  </a:cubicBezTo>
                  <a:lnTo>
                    <a:pt x="0" y="217463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69" name="Freihandform: Form 132"/>
            <p:cNvSpPr/>
            <p:nvPr/>
          </p:nvSpPr>
          <p:spPr>
            <a:xfrm>
              <a:off x="4242960" y="292320"/>
              <a:ext cx="593280" cy="3206160"/>
            </a:xfrm>
            <a:custGeom>
              <a:avLst/>
              <a:gdLst>
                <a:gd name="textAreaLeft" fmla="*/ 0 w 593280"/>
                <a:gd name="textAreaRight" fmla="*/ 593640 w 593280"/>
                <a:gd name="textAreaTop" fmla="*/ 0 h 3206160"/>
                <a:gd name="textAreaBottom" fmla="*/ 3206520 h 3206160"/>
              </a:gdLst>
              <a:ahLst/>
              <a:rect l="textAreaLeft" t="textAreaTop" r="textAreaRight" b="textAreaBottom"/>
              <a:pathLst>
                <a:path w="562769" h="3039379">
                  <a:moveTo>
                    <a:pt x="245495" y="0"/>
                  </a:moveTo>
                  <a:lnTo>
                    <a:pt x="29306" y="216613"/>
                  </a:lnTo>
                  <a:cubicBezTo>
                    <a:pt x="10618" y="235301"/>
                    <a:pt x="0" y="260785"/>
                    <a:pt x="0" y="287119"/>
                  </a:cubicBezTo>
                  <a:lnTo>
                    <a:pt x="0" y="852012"/>
                  </a:lnTo>
                  <a:cubicBezTo>
                    <a:pt x="0" y="907651"/>
                    <a:pt x="44597" y="952248"/>
                    <a:pt x="99812" y="952248"/>
                  </a:cubicBezTo>
                  <a:lnTo>
                    <a:pt x="132092" y="952248"/>
                  </a:lnTo>
                  <a:cubicBezTo>
                    <a:pt x="187307" y="952248"/>
                    <a:pt x="232328" y="996845"/>
                    <a:pt x="232328" y="1052485"/>
                  </a:cubicBezTo>
                  <a:lnTo>
                    <a:pt x="232328" y="1261453"/>
                  </a:lnTo>
                  <a:cubicBezTo>
                    <a:pt x="232328" y="1316668"/>
                    <a:pt x="276925" y="1361265"/>
                    <a:pt x="332140" y="1361265"/>
                  </a:cubicBezTo>
                  <a:cubicBezTo>
                    <a:pt x="354226" y="1361265"/>
                    <a:pt x="375463" y="1368485"/>
                    <a:pt x="392877" y="1381652"/>
                  </a:cubicBezTo>
                  <a:lnTo>
                    <a:pt x="523269" y="1480615"/>
                  </a:lnTo>
                  <a:cubicBezTo>
                    <a:pt x="548329" y="1499727"/>
                    <a:pt x="562770" y="1529034"/>
                    <a:pt x="562770" y="1560464"/>
                  </a:cubicBezTo>
                  <a:lnTo>
                    <a:pt x="562770" y="2939568"/>
                  </a:lnTo>
                  <a:cubicBezTo>
                    <a:pt x="562770" y="2994783"/>
                    <a:pt x="518173" y="3039380"/>
                    <a:pt x="462958" y="3039380"/>
                  </a:cubicBezTo>
                  <a:lnTo>
                    <a:pt x="329167" y="3039380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70" name="Freihandform: Form 133"/>
            <p:cNvSpPr/>
            <p:nvPr/>
          </p:nvSpPr>
          <p:spPr>
            <a:xfrm>
              <a:off x="4498560" y="239400"/>
              <a:ext cx="52560" cy="5256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8" y="25059"/>
                  </a:moveTo>
                  <a:cubicBezTo>
                    <a:pt x="50118" y="39075"/>
                    <a:pt x="39075" y="50118"/>
                    <a:pt x="25059" y="50118"/>
                  </a:cubicBezTo>
                  <a:cubicBezTo>
                    <a:pt x="11043" y="50118"/>
                    <a:pt x="0" y="39075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9075" y="0"/>
                    <a:pt x="50118" y="11043"/>
                    <a:pt x="50118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71" name="Freihandform: Form 134"/>
            <p:cNvSpPr/>
            <p:nvPr/>
          </p:nvSpPr>
          <p:spPr>
            <a:xfrm>
              <a:off x="3732120" y="3736800"/>
              <a:ext cx="52920" cy="5256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9075"/>
                    <a:pt x="39075" y="50118"/>
                    <a:pt x="25484" y="50118"/>
                  </a:cubicBezTo>
                  <a:cubicBezTo>
                    <a:pt x="11468" y="50118"/>
                    <a:pt x="0" y="39075"/>
                    <a:pt x="0" y="25059"/>
                  </a:cubicBezTo>
                  <a:cubicBezTo>
                    <a:pt x="0" y="11468"/>
                    <a:pt x="11468" y="0"/>
                    <a:pt x="25484" y="0"/>
                  </a:cubicBezTo>
                  <a:cubicBezTo>
                    <a:pt x="39075" y="0"/>
                    <a:pt x="50543" y="11468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72" name="Freihandform: Form 135"/>
            <p:cNvSpPr/>
            <p:nvPr/>
          </p:nvSpPr>
          <p:spPr>
            <a:xfrm>
              <a:off x="4304520" y="4663440"/>
              <a:ext cx="52560" cy="5292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920"/>
                <a:gd name="textAreaBottom" fmla="*/ 53280 h 52920"/>
              </a:gdLst>
              <a:ahLst/>
              <a:rect l="textAreaLeft" t="textAreaTop" r="textAreaRight" b="textAreaBottom"/>
              <a:pathLst>
                <a:path w="50118" h="50543">
                  <a:moveTo>
                    <a:pt x="50118" y="25059"/>
                  </a:moveTo>
                  <a:cubicBezTo>
                    <a:pt x="50118" y="39076"/>
                    <a:pt x="38651" y="50543"/>
                    <a:pt x="25059" y="50543"/>
                  </a:cubicBezTo>
                  <a:cubicBezTo>
                    <a:pt x="11043" y="50543"/>
                    <a:pt x="0" y="39076"/>
                    <a:pt x="0" y="25059"/>
                  </a:cubicBezTo>
                  <a:cubicBezTo>
                    <a:pt x="0" y="11468"/>
                    <a:pt x="11043" y="0"/>
                    <a:pt x="25059" y="0"/>
                  </a:cubicBezTo>
                  <a:cubicBezTo>
                    <a:pt x="38651" y="0"/>
                    <a:pt x="50118" y="11468"/>
                    <a:pt x="50118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80" bIns="82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73" name="Freihandform: Form 136"/>
            <p:cNvSpPr/>
            <p:nvPr/>
          </p:nvSpPr>
          <p:spPr>
            <a:xfrm>
              <a:off x="4406040" y="3800160"/>
              <a:ext cx="118440" cy="1055880"/>
            </a:xfrm>
            <a:custGeom>
              <a:avLst/>
              <a:gdLst>
                <a:gd name="textAreaLeft" fmla="*/ 0 w 118440"/>
                <a:gd name="textAreaRight" fmla="*/ 118800 w 118440"/>
                <a:gd name="textAreaTop" fmla="*/ 0 h 1055880"/>
                <a:gd name="textAreaBottom" fmla="*/ 1056240 h 1055880"/>
              </a:gdLst>
              <a:ahLst/>
              <a:rect l="textAreaLeft" t="textAreaTop" r="textAreaRight" b="textAreaBottom"/>
              <a:pathLst>
                <a:path w="112553" h="1001092">
                  <a:moveTo>
                    <a:pt x="0" y="0"/>
                  </a:moveTo>
                  <a:lnTo>
                    <a:pt x="0" y="705904"/>
                  </a:lnTo>
                  <a:cubicBezTo>
                    <a:pt x="0" y="726291"/>
                    <a:pt x="6796" y="746253"/>
                    <a:pt x="19113" y="762393"/>
                  </a:cubicBezTo>
                  <a:lnTo>
                    <a:pt x="87920" y="853711"/>
                  </a:lnTo>
                  <a:cubicBezTo>
                    <a:pt x="95990" y="864754"/>
                    <a:pt x="101511" y="877071"/>
                    <a:pt x="104484" y="890662"/>
                  </a:cubicBezTo>
                  <a:lnTo>
                    <a:pt x="110430" y="916996"/>
                  </a:lnTo>
                  <a:cubicBezTo>
                    <a:pt x="111846" y="923791"/>
                    <a:pt x="112554" y="930587"/>
                    <a:pt x="112554" y="937383"/>
                  </a:cubicBezTo>
                  <a:lnTo>
                    <a:pt x="112554" y="1001092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74" name="Freihandform: Form 137"/>
            <p:cNvSpPr/>
            <p:nvPr/>
          </p:nvSpPr>
          <p:spPr>
            <a:xfrm>
              <a:off x="4406040" y="3531600"/>
              <a:ext cx="150120" cy="276840"/>
            </a:xfrm>
            <a:custGeom>
              <a:avLst/>
              <a:gdLst>
                <a:gd name="textAreaLeft" fmla="*/ 0 w 150120"/>
                <a:gd name="textAreaRight" fmla="*/ 150480 w 150120"/>
                <a:gd name="textAreaTop" fmla="*/ 0 h 276840"/>
                <a:gd name="textAreaBottom" fmla="*/ 277200 h 276840"/>
              </a:gdLst>
              <a:ahLst/>
              <a:rect l="textAreaLeft" t="textAreaTop" r="textAreaRight" b="textAreaBottom"/>
              <a:pathLst>
                <a:path w="142709" h="262908">
                  <a:moveTo>
                    <a:pt x="142710" y="0"/>
                  </a:moveTo>
                  <a:lnTo>
                    <a:pt x="142710" y="8070"/>
                  </a:lnTo>
                  <a:cubicBezTo>
                    <a:pt x="142710" y="31430"/>
                    <a:pt x="134215" y="53941"/>
                    <a:pt x="118075" y="71355"/>
                  </a:cubicBezTo>
                  <a:lnTo>
                    <a:pt x="24635" y="174565"/>
                  </a:lnTo>
                  <a:cubicBezTo>
                    <a:pt x="8919" y="191979"/>
                    <a:pt x="0" y="214914"/>
                    <a:pt x="0" y="238274"/>
                  </a:cubicBezTo>
                  <a:lnTo>
                    <a:pt x="0" y="262909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75" name="Freihandform: Form 138"/>
            <p:cNvSpPr/>
            <p:nvPr/>
          </p:nvSpPr>
          <p:spPr>
            <a:xfrm>
              <a:off x="4556880" y="3209040"/>
              <a:ext cx="3960" cy="268560"/>
            </a:xfrm>
            <a:custGeom>
              <a:avLst/>
              <a:gdLst>
                <a:gd name="textAreaLeft" fmla="*/ 0 w 3960"/>
                <a:gd name="textAreaRight" fmla="*/ 4320 w 3960"/>
                <a:gd name="textAreaTop" fmla="*/ 0 h 268560"/>
                <a:gd name="textAreaBottom" fmla="*/ 268920 h 268560"/>
              </a:gdLst>
              <a:ahLst/>
              <a:rect l="textAreaLeft" t="textAreaTop" r="textAreaRight" b="textAreaBottom"/>
              <a:pathLst>
                <a:path w="4247" h="254838">
                  <a:moveTo>
                    <a:pt x="0" y="0"/>
                  </a:moveTo>
                  <a:lnTo>
                    <a:pt x="0" y="245070"/>
                  </a:lnTo>
                  <a:lnTo>
                    <a:pt x="0" y="254839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76" name="Freihandform: Form 139"/>
            <p:cNvSpPr/>
            <p:nvPr/>
          </p:nvSpPr>
          <p:spPr>
            <a:xfrm>
              <a:off x="4093920" y="1828800"/>
              <a:ext cx="462600" cy="1324800"/>
            </a:xfrm>
            <a:custGeom>
              <a:avLst/>
              <a:gdLst>
                <a:gd name="textAreaLeft" fmla="*/ 0 w 462600"/>
                <a:gd name="textAreaRight" fmla="*/ 462960 w 462600"/>
                <a:gd name="textAreaTop" fmla="*/ 0 h 1324800"/>
                <a:gd name="textAreaBottom" fmla="*/ 1325160 h 1324800"/>
              </a:gdLst>
              <a:ahLst/>
              <a:rect l="textAreaLeft" t="textAreaTop" r="textAreaRight" b="textAreaBottom"/>
              <a:pathLst>
                <a:path w="438747" h="1255931">
                  <a:moveTo>
                    <a:pt x="0" y="0"/>
                  </a:moveTo>
                  <a:lnTo>
                    <a:pt x="0" y="524119"/>
                  </a:lnTo>
                  <a:cubicBezTo>
                    <a:pt x="0" y="576361"/>
                    <a:pt x="42473" y="618834"/>
                    <a:pt x="94715" y="618834"/>
                  </a:cubicBezTo>
                  <a:lnTo>
                    <a:pt x="344033" y="618834"/>
                  </a:lnTo>
                  <a:cubicBezTo>
                    <a:pt x="396275" y="618834"/>
                    <a:pt x="438748" y="660882"/>
                    <a:pt x="438748" y="713549"/>
                  </a:cubicBezTo>
                  <a:lnTo>
                    <a:pt x="438748" y="1255932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77" name="Freihandform: Form 140"/>
            <p:cNvSpPr/>
            <p:nvPr/>
          </p:nvSpPr>
          <p:spPr>
            <a:xfrm>
              <a:off x="3462120" y="737640"/>
              <a:ext cx="631440" cy="1027440"/>
            </a:xfrm>
            <a:custGeom>
              <a:avLst/>
              <a:gdLst>
                <a:gd name="textAreaLeft" fmla="*/ 0 w 631440"/>
                <a:gd name="textAreaRight" fmla="*/ 631800 w 631440"/>
                <a:gd name="textAreaTop" fmla="*/ 0 h 1027440"/>
                <a:gd name="textAreaBottom" fmla="*/ 1027800 h 1027440"/>
              </a:gdLst>
              <a:ahLst/>
              <a:rect l="textAreaLeft" t="textAreaTop" r="textAreaRight" b="textAreaBottom"/>
              <a:pathLst>
                <a:path w="598871" h="974334">
                  <a:moveTo>
                    <a:pt x="0" y="0"/>
                  </a:moveTo>
                  <a:lnTo>
                    <a:pt x="96839" y="109581"/>
                  </a:lnTo>
                  <a:cubicBezTo>
                    <a:pt x="109581" y="124022"/>
                    <a:pt x="126570" y="134215"/>
                    <a:pt x="144834" y="138887"/>
                  </a:cubicBezTo>
                  <a:lnTo>
                    <a:pt x="194952" y="151204"/>
                  </a:lnTo>
                  <a:cubicBezTo>
                    <a:pt x="202314" y="153187"/>
                    <a:pt x="209817" y="154178"/>
                    <a:pt x="217463" y="154178"/>
                  </a:cubicBezTo>
                  <a:lnTo>
                    <a:pt x="372065" y="154178"/>
                  </a:lnTo>
                  <a:cubicBezTo>
                    <a:pt x="497361" y="154178"/>
                    <a:pt x="598872" y="255688"/>
                    <a:pt x="598872" y="380984"/>
                  </a:cubicBezTo>
                  <a:lnTo>
                    <a:pt x="598872" y="969662"/>
                  </a:lnTo>
                  <a:lnTo>
                    <a:pt x="598872" y="974334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78" name="Freihandform: Form 141"/>
            <p:cNvSpPr/>
            <p:nvPr/>
          </p:nvSpPr>
          <p:spPr>
            <a:xfrm>
              <a:off x="3421440" y="694800"/>
              <a:ext cx="52920" cy="5256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9075"/>
                    <a:pt x="39075" y="50118"/>
                    <a:pt x="25059" y="50118"/>
                  </a:cubicBezTo>
                  <a:cubicBezTo>
                    <a:pt x="11468" y="50118"/>
                    <a:pt x="0" y="39075"/>
                    <a:pt x="0" y="25059"/>
                  </a:cubicBezTo>
                  <a:cubicBezTo>
                    <a:pt x="0" y="11043"/>
                    <a:pt x="11468" y="0"/>
                    <a:pt x="25059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79" name="Freihandform: Form 142"/>
            <p:cNvSpPr/>
            <p:nvPr/>
          </p:nvSpPr>
          <p:spPr>
            <a:xfrm>
              <a:off x="4067280" y="1769040"/>
              <a:ext cx="52560" cy="5256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8" y="25059"/>
                  </a:moveTo>
                  <a:cubicBezTo>
                    <a:pt x="50118" y="39075"/>
                    <a:pt x="39075" y="50118"/>
                    <a:pt x="25059" y="50118"/>
                  </a:cubicBezTo>
                  <a:cubicBezTo>
                    <a:pt x="11043" y="50118"/>
                    <a:pt x="0" y="39075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9075" y="0"/>
                    <a:pt x="50118" y="11043"/>
                    <a:pt x="50118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80" name="Freihandform: Form 143"/>
            <p:cNvSpPr/>
            <p:nvPr/>
          </p:nvSpPr>
          <p:spPr>
            <a:xfrm>
              <a:off x="4530240" y="3151080"/>
              <a:ext cx="52560" cy="5256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8" y="25059"/>
                  </a:moveTo>
                  <a:cubicBezTo>
                    <a:pt x="50118" y="39075"/>
                    <a:pt x="38650" y="50119"/>
                    <a:pt x="25059" y="50119"/>
                  </a:cubicBezTo>
                  <a:cubicBezTo>
                    <a:pt x="11043" y="50119"/>
                    <a:pt x="0" y="39075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8650" y="0"/>
                    <a:pt x="50118" y="11043"/>
                    <a:pt x="50118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81" name="Freihandform: Form 144"/>
            <p:cNvSpPr/>
            <p:nvPr/>
          </p:nvSpPr>
          <p:spPr>
            <a:xfrm>
              <a:off x="4529880" y="3472920"/>
              <a:ext cx="52560" cy="5256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8" y="25059"/>
                  </a:moveTo>
                  <a:cubicBezTo>
                    <a:pt x="50118" y="39075"/>
                    <a:pt x="39075" y="50118"/>
                    <a:pt x="25059" y="50118"/>
                  </a:cubicBezTo>
                  <a:cubicBezTo>
                    <a:pt x="11043" y="50118"/>
                    <a:pt x="0" y="39075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9075" y="0"/>
                    <a:pt x="50118" y="11043"/>
                    <a:pt x="50118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82" name="Freihandform: Form 145"/>
            <p:cNvSpPr/>
            <p:nvPr/>
          </p:nvSpPr>
          <p:spPr>
            <a:xfrm>
              <a:off x="4496760" y="4856760"/>
              <a:ext cx="52920" cy="5256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9076"/>
                    <a:pt x="39075" y="50119"/>
                    <a:pt x="25484" y="50119"/>
                  </a:cubicBezTo>
                  <a:cubicBezTo>
                    <a:pt x="11468" y="50119"/>
                    <a:pt x="0" y="39076"/>
                    <a:pt x="0" y="25059"/>
                  </a:cubicBezTo>
                  <a:cubicBezTo>
                    <a:pt x="0" y="11043"/>
                    <a:pt x="11468" y="0"/>
                    <a:pt x="25484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83" name="Freihandform: Form 146"/>
            <p:cNvSpPr/>
            <p:nvPr/>
          </p:nvSpPr>
          <p:spPr>
            <a:xfrm>
              <a:off x="4119480" y="1802880"/>
              <a:ext cx="632520" cy="1361160"/>
            </a:xfrm>
            <a:custGeom>
              <a:avLst/>
              <a:gdLst>
                <a:gd name="textAreaLeft" fmla="*/ 0 w 632520"/>
                <a:gd name="textAreaRight" fmla="*/ 632880 w 632520"/>
                <a:gd name="textAreaTop" fmla="*/ 0 h 1361160"/>
                <a:gd name="textAreaBottom" fmla="*/ 1361520 h 1361160"/>
              </a:gdLst>
              <a:ahLst/>
              <a:rect l="textAreaLeft" t="textAreaTop" r="textAreaRight" b="textAreaBottom"/>
              <a:pathLst>
                <a:path w="599721" h="1290334">
                  <a:moveTo>
                    <a:pt x="0" y="0"/>
                  </a:moveTo>
                  <a:lnTo>
                    <a:pt x="8495" y="0"/>
                  </a:lnTo>
                  <a:lnTo>
                    <a:pt x="393726" y="0"/>
                  </a:lnTo>
                  <a:cubicBezTo>
                    <a:pt x="420909" y="0"/>
                    <a:pt x="447242" y="10618"/>
                    <a:pt x="467205" y="29306"/>
                  </a:cubicBezTo>
                  <a:lnTo>
                    <a:pt x="565743" y="121898"/>
                  </a:lnTo>
                  <a:cubicBezTo>
                    <a:pt x="587404" y="142285"/>
                    <a:pt x="599721" y="170317"/>
                    <a:pt x="599721" y="200049"/>
                  </a:cubicBezTo>
                  <a:lnTo>
                    <a:pt x="599721" y="1126813"/>
                  </a:lnTo>
                  <a:cubicBezTo>
                    <a:pt x="599721" y="1162066"/>
                    <a:pt x="582307" y="1195195"/>
                    <a:pt x="553425" y="1215157"/>
                  </a:cubicBezTo>
                  <a:lnTo>
                    <a:pt x="444269" y="1290335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84" name="Freihandform: Form 147"/>
            <p:cNvSpPr/>
            <p:nvPr/>
          </p:nvSpPr>
          <p:spPr>
            <a:xfrm>
              <a:off x="3255120" y="1277280"/>
              <a:ext cx="806760" cy="525240"/>
            </a:xfrm>
            <a:custGeom>
              <a:avLst/>
              <a:gdLst>
                <a:gd name="textAreaLeft" fmla="*/ 0 w 806760"/>
                <a:gd name="textAreaRight" fmla="*/ 807120 w 806760"/>
                <a:gd name="textAreaTop" fmla="*/ 0 h 525240"/>
                <a:gd name="textAreaBottom" fmla="*/ 525600 h 525240"/>
              </a:gdLst>
              <a:ahLst/>
              <a:rect l="textAreaLeft" t="textAreaTop" r="textAreaRight" b="textAreaBottom"/>
              <a:pathLst>
                <a:path w="764941" h="498210">
                  <a:moveTo>
                    <a:pt x="0" y="0"/>
                  </a:moveTo>
                  <a:lnTo>
                    <a:pt x="488017" y="0"/>
                  </a:lnTo>
                  <a:cubicBezTo>
                    <a:pt x="547479" y="0"/>
                    <a:pt x="595474" y="47995"/>
                    <a:pt x="595474" y="107032"/>
                  </a:cubicBezTo>
                  <a:lnTo>
                    <a:pt x="595474" y="391178"/>
                  </a:lnTo>
                  <a:cubicBezTo>
                    <a:pt x="595474" y="450216"/>
                    <a:pt x="643468" y="498210"/>
                    <a:pt x="702506" y="498210"/>
                  </a:cubicBezTo>
                  <a:lnTo>
                    <a:pt x="764942" y="498210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85" name="Freihandform: Form 148"/>
            <p:cNvSpPr/>
            <p:nvPr/>
          </p:nvSpPr>
          <p:spPr>
            <a:xfrm>
              <a:off x="3191760" y="1248840"/>
              <a:ext cx="52920" cy="5256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8651"/>
                    <a:pt x="39075" y="50118"/>
                    <a:pt x="25484" y="50118"/>
                  </a:cubicBezTo>
                  <a:cubicBezTo>
                    <a:pt x="11468" y="50118"/>
                    <a:pt x="0" y="38651"/>
                    <a:pt x="0" y="25059"/>
                  </a:cubicBezTo>
                  <a:cubicBezTo>
                    <a:pt x="0" y="11043"/>
                    <a:pt x="11468" y="0"/>
                    <a:pt x="25484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86" name="Freihandform: Form 149"/>
            <p:cNvSpPr/>
            <p:nvPr/>
          </p:nvSpPr>
          <p:spPr>
            <a:xfrm>
              <a:off x="3360240" y="1782720"/>
              <a:ext cx="52920" cy="5256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9075"/>
                    <a:pt x="39075" y="50118"/>
                    <a:pt x="25059" y="50118"/>
                  </a:cubicBezTo>
                  <a:cubicBezTo>
                    <a:pt x="11468" y="50118"/>
                    <a:pt x="0" y="39075"/>
                    <a:pt x="0" y="25059"/>
                  </a:cubicBezTo>
                  <a:cubicBezTo>
                    <a:pt x="0" y="11043"/>
                    <a:pt x="11468" y="0"/>
                    <a:pt x="25059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</p:grpSp>
      <p:sp>
        <p:nvSpPr>
          <p:cNvPr id="87" name="Rechteck 189"/>
          <p:cNvSpPr/>
          <p:nvPr/>
        </p:nvSpPr>
        <p:spPr>
          <a:xfrm>
            <a:off x="0" y="0"/>
            <a:ext cx="9143640" cy="514332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</p:txBody>
      </p:sp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68000" y="297000"/>
            <a:ext cx="8207280" cy="809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pPr indent="0" algn="ctr" defTabSz="914400">
              <a:lnSpc>
                <a:spcPts val="2801"/>
              </a:lnSpc>
              <a:buNone/>
            </a:pPr>
            <a:r>
              <a:rPr b="0" lang="de-DE" sz="2600" strike="noStrike" u="none">
                <a:solidFill>
                  <a:schemeClr val="lt1"/>
                </a:solidFill>
                <a:uFillTx/>
                <a:latin typeface="BundesSerif Office"/>
              </a:rPr>
              <a:t>Mastertitelformat bearbeiten</a:t>
            </a:r>
            <a:endParaRPr b="0" lang="de-DE" sz="2600" strike="noStrike" u="none">
              <a:solidFill>
                <a:schemeClr val="dk1"/>
              </a:solidFill>
              <a:uFillTx/>
              <a:latin typeface="BundesSans Office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68360" y="1347840"/>
            <a:ext cx="8206920" cy="33768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pPr marL="306000" indent="-306000" defTabSz="914400">
              <a:lnSpc>
                <a:spcPct val="100000"/>
              </a:lnSpc>
              <a:spcAft>
                <a:spcPts val="1199"/>
              </a:spcAft>
              <a:buClr>
                <a:srgbClr val="ffffff"/>
              </a:buClr>
              <a:buFont typeface="Wingdings" charset="2"/>
              <a:buChar char=""/>
            </a:pPr>
            <a:r>
              <a:rPr b="0" lang="de-DE" sz="1800" strike="noStrike" u="none">
                <a:solidFill>
                  <a:schemeClr val="lt1"/>
                </a:solidFill>
                <a:uFillTx/>
                <a:latin typeface="BundesSans Office"/>
              </a:rPr>
              <a:t>Mastertextformat bearbeiten</a:t>
            </a: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  <a:p>
            <a:pPr lvl="1" marL="612000" indent="-288000" defTabSz="914400">
              <a:lnSpc>
                <a:spcPct val="100000"/>
              </a:lnSpc>
              <a:spcAft>
                <a:spcPts val="1199"/>
              </a:spcAft>
              <a:buClr>
                <a:srgbClr val="ffffff"/>
              </a:buClr>
              <a:buFont typeface="Arial"/>
              <a:buChar char="–"/>
            </a:pPr>
            <a:r>
              <a:rPr b="0" lang="de-DE" sz="1800" strike="noStrike" u="none">
                <a:solidFill>
                  <a:schemeClr val="lt1"/>
                </a:solidFill>
                <a:uFillTx/>
                <a:latin typeface="BundesSans Office"/>
              </a:rPr>
              <a:t>Zweite Ebene</a:t>
            </a: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  <a:p>
            <a:pPr lvl="2" marL="828000" indent="-216000" defTabSz="914400">
              <a:lnSpc>
                <a:spcPct val="100000"/>
              </a:lnSpc>
              <a:spcAft>
                <a:spcPts val="1199"/>
              </a:spcAft>
              <a:buClr>
                <a:srgbClr val="ffffff"/>
              </a:buClr>
              <a:buFont typeface="Arial"/>
              <a:buChar char="•"/>
            </a:pPr>
            <a:r>
              <a:rPr b="0" lang="de-DE" sz="1800" strike="noStrike" u="none">
                <a:solidFill>
                  <a:schemeClr val="lt1"/>
                </a:solidFill>
                <a:uFillTx/>
                <a:latin typeface="BundesSans Office"/>
              </a:rPr>
              <a:t>Dritte Ebene</a:t>
            </a: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  <a:p>
            <a:pPr lvl="3" marL="1080000" indent="-216000" defTabSz="914400">
              <a:lnSpc>
                <a:spcPct val="100000"/>
              </a:lnSpc>
              <a:spcAft>
                <a:spcPts val="1199"/>
              </a:spcAft>
              <a:buClr>
                <a:srgbClr val="ffffff"/>
              </a:buClr>
              <a:buFont typeface="Arial"/>
              <a:buChar char="–"/>
            </a:pPr>
            <a:r>
              <a:rPr b="0" lang="de-DE" sz="1800" strike="noStrike" u="none">
                <a:solidFill>
                  <a:schemeClr val="lt1"/>
                </a:solidFill>
                <a:uFillTx/>
                <a:latin typeface="BundesSans Office"/>
              </a:rPr>
              <a:t>Vierte Ebene</a:t>
            </a: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  <a:p>
            <a:pPr lvl="4" marL="1296000" indent="-216000" defTabSz="914400">
              <a:lnSpc>
                <a:spcPct val="100000"/>
              </a:lnSpc>
              <a:spcAft>
                <a:spcPts val="1199"/>
              </a:spcAft>
              <a:buClr>
                <a:srgbClr val="ffffff"/>
              </a:buClr>
              <a:buFont typeface="BundesSans Office"/>
              <a:buChar char="–"/>
            </a:pPr>
            <a:r>
              <a:rPr b="0" lang="de-DE" sz="1800" strike="noStrike" u="none">
                <a:solidFill>
                  <a:schemeClr val="lt1"/>
                </a:solidFill>
                <a:uFillTx/>
                <a:latin typeface="BundesSans Office"/>
              </a:rPr>
              <a:t>Fünfte Ebene</a:t>
            </a: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dt" idx="1"/>
          </p:nvPr>
        </p:nvSpPr>
        <p:spPr>
          <a:xfrm>
            <a:off x="7452000" y="4914000"/>
            <a:ext cx="719640" cy="134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de-DE" sz="700" strike="noStrike" u="none">
                <a:solidFill>
                  <a:schemeClr val="lt1"/>
                </a:solidFill>
                <a:uFillTx/>
                <a:latin typeface="BundesSans Office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de-DE" sz="700" strike="noStrike" u="none">
                <a:solidFill>
                  <a:schemeClr val="lt1"/>
                </a:solidFill>
                <a:uFillTx/>
                <a:latin typeface="BundesSans Office"/>
              </a:rPr>
              <a:t>&lt;Datum/Uhrzeit&gt;</a:t>
            </a:r>
            <a:endParaRPr b="0" lang="de-DE" sz="7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ftr" idx="2"/>
          </p:nvPr>
        </p:nvSpPr>
        <p:spPr>
          <a:xfrm>
            <a:off x="468000" y="4914000"/>
            <a:ext cx="6983640" cy="134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de-DE" sz="700" strike="noStrike" u="none">
                <a:solidFill>
                  <a:schemeClr val="lt1"/>
                </a:solidFill>
                <a:uFillTx/>
                <a:latin typeface="BundesSans Office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de-DE" sz="700" strike="noStrike" u="none">
                <a:solidFill>
                  <a:schemeClr val="lt1"/>
                </a:solidFill>
                <a:uFillTx/>
                <a:latin typeface="BundesSans Office"/>
              </a:rPr>
              <a:t>&lt;Fußzeile&gt;</a:t>
            </a:r>
            <a:endParaRPr b="0" lang="de-DE" sz="7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92" name="PlaceHolder 5"/>
          <p:cNvSpPr>
            <a:spLocks noGrp="1"/>
          </p:cNvSpPr>
          <p:nvPr>
            <p:ph type="sldNum" idx="3"/>
          </p:nvPr>
        </p:nvSpPr>
        <p:spPr>
          <a:xfrm>
            <a:off x="8172000" y="4914000"/>
            <a:ext cx="503640" cy="134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DE" sz="700" strike="noStrike" u="none">
                <a:solidFill>
                  <a:schemeClr val="lt1"/>
                </a:solidFill>
                <a:uFillTx/>
                <a:latin typeface="BundesSans Office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81E28B5D-EEDF-43F0-B0FB-E0F74F2A9738}" type="slidenum">
              <a:rPr b="0" lang="de-DE" sz="700" strike="noStrike" u="none">
                <a:solidFill>
                  <a:schemeClr val="lt1"/>
                </a:solidFill>
                <a:uFillTx/>
                <a:latin typeface="BundesSans Office"/>
              </a:rPr>
              <a:t>&lt;Foliennummer&gt;</a:t>
            </a:fld>
            <a:endParaRPr b="0" lang="de-DE" sz="7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afik 110"/>
          <p:cNvGrpSpPr/>
          <p:nvPr/>
        </p:nvGrpSpPr>
        <p:grpSpPr>
          <a:xfrm>
            <a:off x="3188880" y="226440"/>
            <a:ext cx="2765880" cy="4690440"/>
            <a:chOff x="3188880" y="226440"/>
            <a:chExt cx="2765880" cy="4690440"/>
          </a:xfrm>
        </p:grpSpPr>
        <p:sp>
          <p:nvSpPr>
            <p:cNvPr id="96" name="Freihandform: Form 112"/>
            <p:cNvSpPr/>
            <p:nvPr/>
          </p:nvSpPr>
          <p:spPr>
            <a:xfrm>
              <a:off x="3386880" y="1821960"/>
              <a:ext cx="1147320" cy="1361160"/>
            </a:xfrm>
            <a:custGeom>
              <a:avLst/>
              <a:gdLst>
                <a:gd name="textAreaLeft" fmla="*/ 0 w 1147320"/>
                <a:gd name="textAreaRight" fmla="*/ 1147680 w 1147320"/>
                <a:gd name="textAreaTop" fmla="*/ 0 h 1361160"/>
                <a:gd name="textAreaBottom" fmla="*/ 1361520 h 1361160"/>
              </a:gdLst>
              <a:ahLst/>
              <a:rect l="textAreaLeft" t="textAreaTop" r="textAreaRight" b="textAreaBottom"/>
              <a:pathLst>
                <a:path w="1087737" h="1290334">
                  <a:moveTo>
                    <a:pt x="1087738" y="1289910"/>
                  </a:moveTo>
                  <a:cubicBezTo>
                    <a:pt x="1087172" y="1290193"/>
                    <a:pt x="1086747" y="1290335"/>
                    <a:pt x="1086464" y="1290335"/>
                  </a:cubicBezTo>
                  <a:cubicBezTo>
                    <a:pt x="1084198" y="1290335"/>
                    <a:pt x="1081933" y="1290335"/>
                    <a:pt x="1079668" y="1290335"/>
                  </a:cubicBezTo>
                  <a:lnTo>
                    <a:pt x="355925" y="1290335"/>
                  </a:lnTo>
                  <a:cubicBezTo>
                    <a:pt x="296463" y="1290335"/>
                    <a:pt x="248468" y="1242340"/>
                    <a:pt x="248468" y="1182878"/>
                  </a:cubicBezTo>
                  <a:lnTo>
                    <a:pt x="248468" y="753474"/>
                  </a:lnTo>
                  <a:cubicBezTo>
                    <a:pt x="248468" y="694012"/>
                    <a:pt x="200473" y="646017"/>
                    <a:pt x="141011" y="646017"/>
                  </a:cubicBezTo>
                  <a:lnTo>
                    <a:pt x="107457" y="646017"/>
                  </a:lnTo>
                  <a:cubicBezTo>
                    <a:pt x="48420" y="646017"/>
                    <a:pt x="0" y="598022"/>
                    <a:pt x="0" y="538560"/>
                  </a:cubicBezTo>
                  <a:lnTo>
                    <a:pt x="0" y="0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97" name="Freihandform: Form 113"/>
            <p:cNvSpPr/>
            <p:nvPr/>
          </p:nvSpPr>
          <p:spPr>
            <a:xfrm>
              <a:off x="4997160" y="4052160"/>
              <a:ext cx="466920" cy="803520"/>
            </a:xfrm>
            <a:custGeom>
              <a:avLst/>
              <a:gdLst>
                <a:gd name="textAreaLeft" fmla="*/ 0 w 466920"/>
                <a:gd name="textAreaRight" fmla="*/ 467280 w 466920"/>
                <a:gd name="textAreaTop" fmla="*/ 0 h 803520"/>
                <a:gd name="textAreaBottom" fmla="*/ 803880 h 803520"/>
              </a:gdLst>
              <a:ahLst/>
              <a:rect l="textAreaLeft" t="textAreaTop" r="textAreaRight" b="textAreaBottom"/>
              <a:pathLst>
                <a:path w="442995" h="761968">
                  <a:moveTo>
                    <a:pt x="442995" y="0"/>
                  </a:moveTo>
                  <a:lnTo>
                    <a:pt x="442995" y="141436"/>
                  </a:lnTo>
                  <a:cubicBezTo>
                    <a:pt x="442995" y="186882"/>
                    <a:pt x="406043" y="223834"/>
                    <a:pt x="360597" y="223834"/>
                  </a:cubicBezTo>
                  <a:lnTo>
                    <a:pt x="81973" y="223834"/>
                  </a:lnTo>
                  <a:cubicBezTo>
                    <a:pt x="36527" y="223834"/>
                    <a:pt x="0" y="260360"/>
                    <a:pt x="0" y="305807"/>
                  </a:cubicBezTo>
                  <a:lnTo>
                    <a:pt x="0" y="761968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98" name="Freihandform: Form 114"/>
            <p:cNvSpPr/>
            <p:nvPr/>
          </p:nvSpPr>
          <p:spPr>
            <a:xfrm>
              <a:off x="5161320" y="2396520"/>
              <a:ext cx="766800" cy="1589400"/>
            </a:xfrm>
            <a:custGeom>
              <a:avLst/>
              <a:gdLst>
                <a:gd name="textAreaLeft" fmla="*/ 0 w 766800"/>
                <a:gd name="textAreaRight" fmla="*/ 767160 w 766800"/>
                <a:gd name="textAreaTop" fmla="*/ 0 h 1589400"/>
                <a:gd name="textAreaBottom" fmla="*/ 1589760 h 1589400"/>
              </a:gdLst>
              <a:ahLst/>
              <a:rect l="textAreaLeft" t="textAreaTop" r="textAreaRight" b="textAreaBottom"/>
              <a:pathLst>
                <a:path w="727140" h="1506947">
                  <a:moveTo>
                    <a:pt x="727141" y="0"/>
                  </a:moveTo>
                  <a:lnTo>
                    <a:pt x="727141" y="618409"/>
                  </a:lnTo>
                  <a:cubicBezTo>
                    <a:pt x="727141" y="666829"/>
                    <a:pt x="688065" y="705904"/>
                    <a:pt x="639646" y="705904"/>
                  </a:cubicBezTo>
                  <a:lnTo>
                    <a:pt x="82398" y="705904"/>
                  </a:lnTo>
                  <a:cubicBezTo>
                    <a:pt x="36952" y="705904"/>
                    <a:pt x="0" y="742855"/>
                    <a:pt x="0" y="788302"/>
                  </a:cubicBezTo>
                  <a:lnTo>
                    <a:pt x="0" y="1173958"/>
                  </a:lnTo>
                  <a:cubicBezTo>
                    <a:pt x="0" y="1204539"/>
                    <a:pt x="17414" y="1232571"/>
                    <a:pt x="44597" y="1247012"/>
                  </a:cubicBezTo>
                  <a:lnTo>
                    <a:pt x="242947" y="1349372"/>
                  </a:lnTo>
                  <a:cubicBezTo>
                    <a:pt x="270130" y="1363389"/>
                    <a:pt x="287543" y="1391421"/>
                    <a:pt x="287543" y="1422426"/>
                  </a:cubicBezTo>
                  <a:lnTo>
                    <a:pt x="287543" y="1506948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99" name="Freihandform: Form 115"/>
            <p:cNvSpPr/>
            <p:nvPr/>
          </p:nvSpPr>
          <p:spPr>
            <a:xfrm>
              <a:off x="4884840" y="1623240"/>
              <a:ext cx="1043280" cy="704160"/>
            </a:xfrm>
            <a:custGeom>
              <a:avLst/>
              <a:gdLst>
                <a:gd name="textAreaLeft" fmla="*/ 0 w 1043280"/>
                <a:gd name="textAreaRight" fmla="*/ 1043640 w 1043280"/>
                <a:gd name="textAreaTop" fmla="*/ 0 h 704160"/>
                <a:gd name="textAreaBottom" fmla="*/ 704520 h 704160"/>
              </a:gdLst>
              <a:ahLst/>
              <a:rect l="textAreaLeft" t="textAreaTop" r="textAreaRight" b="textAreaBottom"/>
              <a:pathLst>
                <a:path w="989203" h="667678">
                  <a:moveTo>
                    <a:pt x="1703" y="0"/>
                  </a:moveTo>
                  <a:lnTo>
                    <a:pt x="1703" y="2124"/>
                  </a:lnTo>
                  <a:lnTo>
                    <a:pt x="4" y="313877"/>
                  </a:lnTo>
                  <a:cubicBezTo>
                    <a:pt x="-421" y="359323"/>
                    <a:pt x="36531" y="396275"/>
                    <a:pt x="81977" y="396275"/>
                  </a:cubicBezTo>
                  <a:lnTo>
                    <a:pt x="801472" y="400522"/>
                  </a:lnTo>
                  <a:cubicBezTo>
                    <a:pt x="879198" y="403495"/>
                    <a:pt x="981134" y="534737"/>
                    <a:pt x="989204" y="602694"/>
                  </a:cubicBezTo>
                  <a:lnTo>
                    <a:pt x="989204" y="667678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00" name="Freihandform: Form 116"/>
            <p:cNvSpPr/>
            <p:nvPr/>
          </p:nvSpPr>
          <p:spPr>
            <a:xfrm>
              <a:off x="4887000" y="964440"/>
              <a:ext cx="2880" cy="590760"/>
            </a:xfrm>
            <a:custGeom>
              <a:avLst/>
              <a:gdLst>
                <a:gd name="textAreaLeft" fmla="*/ 0 w 2880"/>
                <a:gd name="textAreaRight" fmla="*/ 3240 w 2880"/>
                <a:gd name="textAreaTop" fmla="*/ 0 h 590760"/>
                <a:gd name="textAreaBottom" fmla="*/ 591120 h 590760"/>
              </a:gdLst>
              <a:ahLst/>
              <a:rect l="textAreaLeft" t="textAreaTop" r="textAreaRight" b="textAreaBottom"/>
              <a:pathLst>
                <a:path w="2973" h="560220">
                  <a:moveTo>
                    <a:pt x="2973" y="0"/>
                  </a:moveTo>
                  <a:lnTo>
                    <a:pt x="0" y="560221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01" name="Freihandform: Form 117"/>
            <p:cNvSpPr/>
            <p:nvPr/>
          </p:nvSpPr>
          <p:spPr>
            <a:xfrm>
              <a:off x="4837320" y="3800160"/>
              <a:ext cx="3960" cy="834840"/>
            </a:xfrm>
            <a:custGeom>
              <a:avLst/>
              <a:gdLst>
                <a:gd name="textAreaLeft" fmla="*/ 0 w 3960"/>
                <a:gd name="textAreaRight" fmla="*/ 4320 w 3960"/>
                <a:gd name="textAreaTop" fmla="*/ 0 h 834840"/>
                <a:gd name="textAreaBottom" fmla="*/ 835200 h 834840"/>
              </a:gdLst>
              <a:ahLst/>
              <a:rect l="textAreaLeft" t="textAreaTop" r="textAreaRight" b="textAreaBottom"/>
              <a:pathLst>
                <a:path w="4247" h="791699">
                  <a:moveTo>
                    <a:pt x="0" y="0"/>
                  </a:moveTo>
                  <a:lnTo>
                    <a:pt x="0" y="791700"/>
                  </a:lnTo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02" name="Freihandform: Form 118"/>
            <p:cNvSpPr/>
            <p:nvPr/>
          </p:nvSpPr>
          <p:spPr>
            <a:xfrm>
              <a:off x="3188880" y="1590840"/>
              <a:ext cx="1854000" cy="2216520"/>
            </a:xfrm>
            <a:custGeom>
              <a:avLst/>
              <a:gdLst>
                <a:gd name="textAreaLeft" fmla="*/ 0 w 1854000"/>
                <a:gd name="textAreaRight" fmla="*/ 1854360 w 1854000"/>
                <a:gd name="textAreaTop" fmla="*/ 0 h 2216520"/>
                <a:gd name="textAreaBottom" fmla="*/ 2216880 h 2216520"/>
              </a:gdLst>
              <a:ahLst/>
              <a:rect l="textAreaLeft" t="textAreaTop" r="textAreaRight" b="textAreaBottom"/>
              <a:pathLst>
                <a:path w="1757539" h="2101147">
                  <a:moveTo>
                    <a:pt x="1575330" y="0"/>
                  </a:moveTo>
                  <a:lnTo>
                    <a:pt x="332140" y="0"/>
                  </a:lnTo>
                  <a:cubicBezTo>
                    <a:pt x="317274" y="0"/>
                    <a:pt x="302834" y="5522"/>
                    <a:pt x="291366" y="15290"/>
                  </a:cubicBezTo>
                  <a:lnTo>
                    <a:pt x="22086" y="247619"/>
                  </a:lnTo>
                  <a:cubicBezTo>
                    <a:pt x="8070" y="259511"/>
                    <a:pt x="0" y="276925"/>
                    <a:pt x="0" y="295188"/>
                  </a:cubicBezTo>
                  <a:lnTo>
                    <a:pt x="0" y="906377"/>
                  </a:lnTo>
                  <a:cubicBezTo>
                    <a:pt x="0" y="916146"/>
                    <a:pt x="2548" y="925490"/>
                    <a:pt x="6796" y="934410"/>
                  </a:cubicBezTo>
                  <a:lnTo>
                    <a:pt x="145683" y="1209636"/>
                  </a:lnTo>
                  <a:cubicBezTo>
                    <a:pt x="156301" y="1230872"/>
                    <a:pt x="177963" y="1244039"/>
                    <a:pt x="201748" y="1244039"/>
                  </a:cubicBezTo>
                  <a:lnTo>
                    <a:pt x="1695104" y="1244039"/>
                  </a:lnTo>
                  <a:cubicBezTo>
                    <a:pt x="1729507" y="1244039"/>
                    <a:pt x="1757540" y="1272071"/>
                    <a:pt x="1757540" y="1306475"/>
                  </a:cubicBezTo>
                  <a:lnTo>
                    <a:pt x="1757540" y="1847583"/>
                  </a:lnTo>
                  <a:cubicBezTo>
                    <a:pt x="1757540" y="1864997"/>
                    <a:pt x="1750744" y="1881136"/>
                    <a:pt x="1738427" y="1893029"/>
                  </a:cubicBezTo>
                  <a:lnTo>
                    <a:pt x="1581701" y="2042959"/>
                  </a:lnTo>
                  <a:cubicBezTo>
                    <a:pt x="1569383" y="2054852"/>
                    <a:pt x="1562588" y="2070992"/>
                    <a:pt x="1562588" y="2088405"/>
                  </a:cubicBezTo>
                  <a:lnTo>
                    <a:pt x="1562588" y="2101147"/>
                  </a:lnTo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03" name="Freihandform: Form 119"/>
            <p:cNvSpPr/>
            <p:nvPr/>
          </p:nvSpPr>
          <p:spPr>
            <a:xfrm>
              <a:off x="4810320" y="4642560"/>
              <a:ext cx="52560" cy="5292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920"/>
                <a:gd name="textAreaBottom" fmla="*/ 53280 h 52920"/>
              </a:gdLst>
              <a:ahLst/>
              <a:rect l="textAreaLeft" t="textAreaTop" r="textAreaRight" b="textAreaBottom"/>
              <a:pathLst>
                <a:path w="50118" h="50543">
                  <a:moveTo>
                    <a:pt x="50118" y="25484"/>
                  </a:moveTo>
                  <a:cubicBezTo>
                    <a:pt x="50118" y="39075"/>
                    <a:pt x="39075" y="50543"/>
                    <a:pt x="25059" y="50543"/>
                  </a:cubicBezTo>
                  <a:cubicBezTo>
                    <a:pt x="11043" y="50543"/>
                    <a:pt x="0" y="39075"/>
                    <a:pt x="0" y="25484"/>
                  </a:cubicBezTo>
                  <a:cubicBezTo>
                    <a:pt x="0" y="11468"/>
                    <a:pt x="11043" y="0"/>
                    <a:pt x="25059" y="0"/>
                  </a:cubicBezTo>
                  <a:cubicBezTo>
                    <a:pt x="39075" y="0"/>
                    <a:pt x="50118" y="11468"/>
                    <a:pt x="50118" y="25484"/>
                  </a:cubicBezTo>
                  <a:close/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80" bIns="82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04" name="Freihandform: Form 120"/>
            <p:cNvSpPr/>
            <p:nvPr/>
          </p:nvSpPr>
          <p:spPr>
            <a:xfrm>
              <a:off x="4922280" y="942480"/>
              <a:ext cx="532800" cy="648000"/>
            </a:xfrm>
            <a:custGeom>
              <a:avLst/>
              <a:gdLst>
                <a:gd name="textAreaLeft" fmla="*/ 0 w 532800"/>
                <a:gd name="textAreaRight" fmla="*/ 533160 w 532800"/>
                <a:gd name="textAreaTop" fmla="*/ 0 h 648000"/>
                <a:gd name="textAreaBottom" fmla="*/ 648360 h 648000"/>
              </a:gdLst>
              <a:ahLst/>
              <a:rect l="textAreaLeft" t="textAreaTop" r="textAreaRight" b="textAreaBottom"/>
              <a:pathLst>
                <a:path w="505430" h="614586">
                  <a:moveTo>
                    <a:pt x="0" y="0"/>
                  </a:moveTo>
                  <a:lnTo>
                    <a:pt x="442570" y="0"/>
                  </a:lnTo>
                  <a:cubicBezTo>
                    <a:pt x="477398" y="0"/>
                    <a:pt x="505431" y="28032"/>
                    <a:pt x="505431" y="62860"/>
                  </a:cubicBezTo>
                  <a:lnTo>
                    <a:pt x="505431" y="552151"/>
                  </a:lnTo>
                  <a:cubicBezTo>
                    <a:pt x="505431" y="586554"/>
                    <a:pt x="477398" y="614587"/>
                    <a:pt x="442570" y="614587"/>
                  </a:cubicBezTo>
                  <a:lnTo>
                    <a:pt x="2124" y="614587"/>
                  </a:lnTo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05" name="Freihandform: Form 121"/>
            <p:cNvSpPr/>
            <p:nvPr/>
          </p:nvSpPr>
          <p:spPr>
            <a:xfrm>
              <a:off x="4519080" y="276120"/>
              <a:ext cx="340200" cy="666000"/>
            </a:xfrm>
            <a:custGeom>
              <a:avLst/>
              <a:gdLst>
                <a:gd name="textAreaLeft" fmla="*/ 0 w 340200"/>
                <a:gd name="textAreaRight" fmla="*/ 340560 w 340200"/>
                <a:gd name="textAreaTop" fmla="*/ 0 h 666000"/>
                <a:gd name="textAreaBottom" fmla="*/ 666360 h 666000"/>
              </a:gdLst>
              <a:ahLst/>
              <a:rect l="textAreaLeft" t="textAreaTop" r="textAreaRight" b="textAreaBottom"/>
              <a:pathLst>
                <a:path w="322796" h="631575">
                  <a:moveTo>
                    <a:pt x="257387" y="0"/>
                  </a:moveTo>
                  <a:lnTo>
                    <a:pt x="17839" y="246769"/>
                  </a:lnTo>
                  <a:cubicBezTo>
                    <a:pt x="6371" y="258662"/>
                    <a:pt x="0" y="274377"/>
                    <a:pt x="0" y="290516"/>
                  </a:cubicBezTo>
                  <a:lnTo>
                    <a:pt x="0" y="431527"/>
                  </a:lnTo>
                  <a:cubicBezTo>
                    <a:pt x="0" y="454038"/>
                    <a:pt x="12317" y="475275"/>
                    <a:pt x="32280" y="486318"/>
                  </a:cubicBezTo>
                  <a:lnTo>
                    <a:pt x="278624" y="623931"/>
                  </a:lnTo>
                  <a:cubicBezTo>
                    <a:pt x="287968" y="629028"/>
                    <a:pt x="298162" y="631576"/>
                    <a:pt x="309205" y="631576"/>
                  </a:cubicBezTo>
                  <a:lnTo>
                    <a:pt x="316850" y="631576"/>
                  </a:lnTo>
                  <a:lnTo>
                    <a:pt x="322796" y="631576"/>
                  </a:lnTo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06" name="Freihandform: Form 122"/>
            <p:cNvSpPr/>
            <p:nvPr/>
          </p:nvSpPr>
          <p:spPr>
            <a:xfrm>
              <a:off x="4890600" y="453600"/>
              <a:ext cx="492840" cy="453960"/>
            </a:xfrm>
            <a:custGeom>
              <a:avLst/>
              <a:gdLst>
                <a:gd name="textAreaLeft" fmla="*/ 0 w 492840"/>
                <a:gd name="textAreaRight" fmla="*/ 493200 w 492840"/>
                <a:gd name="textAreaTop" fmla="*/ 0 h 453960"/>
                <a:gd name="textAreaBottom" fmla="*/ 454320 h 453960"/>
              </a:gdLst>
              <a:ahLst/>
              <a:rect l="textAreaLeft" t="textAreaTop" r="textAreaRight" b="textAreaBottom"/>
              <a:pathLst>
                <a:path w="467629" h="430677">
                  <a:moveTo>
                    <a:pt x="467629" y="0"/>
                  </a:moveTo>
                  <a:lnTo>
                    <a:pt x="467629" y="202597"/>
                  </a:lnTo>
                  <a:cubicBezTo>
                    <a:pt x="467629" y="280323"/>
                    <a:pt x="404769" y="343608"/>
                    <a:pt x="326619" y="343608"/>
                  </a:cubicBezTo>
                  <a:lnTo>
                    <a:pt x="81973" y="343608"/>
                  </a:lnTo>
                  <a:cubicBezTo>
                    <a:pt x="36951" y="343608"/>
                    <a:pt x="0" y="380135"/>
                    <a:pt x="0" y="425156"/>
                  </a:cubicBezTo>
                  <a:lnTo>
                    <a:pt x="0" y="430678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07" name="Freihandform: Form 123"/>
            <p:cNvSpPr/>
            <p:nvPr/>
          </p:nvSpPr>
          <p:spPr>
            <a:xfrm>
              <a:off x="5357160" y="400320"/>
              <a:ext cx="52920" cy="5292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920"/>
                <a:gd name="textAreaBottom" fmla="*/ 53280 h 52920"/>
              </a:gdLst>
              <a:ahLst/>
              <a:rect l="textAreaLeft" t="textAreaTop" r="textAreaRight" b="textAreaBottom"/>
              <a:pathLst>
                <a:path w="50543" h="50543">
                  <a:moveTo>
                    <a:pt x="50543" y="25484"/>
                  </a:moveTo>
                  <a:cubicBezTo>
                    <a:pt x="50543" y="39075"/>
                    <a:pt x="39075" y="50543"/>
                    <a:pt x="25059" y="50543"/>
                  </a:cubicBezTo>
                  <a:cubicBezTo>
                    <a:pt x="11468" y="50543"/>
                    <a:pt x="0" y="39075"/>
                    <a:pt x="0" y="25484"/>
                  </a:cubicBezTo>
                  <a:cubicBezTo>
                    <a:pt x="0" y="11468"/>
                    <a:pt x="11468" y="0"/>
                    <a:pt x="25059" y="0"/>
                  </a:cubicBezTo>
                  <a:cubicBezTo>
                    <a:pt x="39075" y="0"/>
                    <a:pt x="50543" y="11468"/>
                    <a:pt x="50543" y="25484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80" bIns="82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08" name="Freihandform: Form 124"/>
            <p:cNvSpPr/>
            <p:nvPr/>
          </p:nvSpPr>
          <p:spPr>
            <a:xfrm>
              <a:off x="4861440" y="911880"/>
              <a:ext cx="52920" cy="5292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920"/>
                <a:gd name="textAreaBottom" fmla="*/ 53280 h 52920"/>
              </a:gdLst>
              <a:ahLst/>
              <a:rect l="textAreaLeft" t="textAreaTop" r="textAreaRight" b="textAreaBottom"/>
              <a:pathLst>
                <a:path w="50542" h="50543">
                  <a:moveTo>
                    <a:pt x="50543" y="25484"/>
                  </a:moveTo>
                  <a:cubicBezTo>
                    <a:pt x="50543" y="39075"/>
                    <a:pt x="39075" y="50543"/>
                    <a:pt x="25484" y="50543"/>
                  </a:cubicBezTo>
                  <a:cubicBezTo>
                    <a:pt x="11468" y="50543"/>
                    <a:pt x="0" y="39075"/>
                    <a:pt x="0" y="25484"/>
                  </a:cubicBezTo>
                  <a:cubicBezTo>
                    <a:pt x="0" y="11468"/>
                    <a:pt x="11468" y="0"/>
                    <a:pt x="25484" y="0"/>
                  </a:cubicBezTo>
                  <a:cubicBezTo>
                    <a:pt x="39075" y="0"/>
                    <a:pt x="50543" y="11468"/>
                    <a:pt x="50543" y="25484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80" bIns="82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09" name="Freihandform: Form 125"/>
            <p:cNvSpPr/>
            <p:nvPr/>
          </p:nvSpPr>
          <p:spPr>
            <a:xfrm>
              <a:off x="5901840" y="2334600"/>
              <a:ext cx="52920" cy="5256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9075"/>
                    <a:pt x="39075" y="50118"/>
                    <a:pt x="25059" y="50118"/>
                  </a:cubicBezTo>
                  <a:cubicBezTo>
                    <a:pt x="11468" y="50118"/>
                    <a:pt x="0" y="39075"/>
                    <a:pt x="0" y="25059"/>
                  </a:cubicBezTo>
                  <a:cubicBezTo>
                    <a:pt x="0" y="11043"/>
                    <a:pt x="11468" y="0"/>
                    <a:pt x="25059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10" name="Freihandform: Form 126"/>
            <p:cNvSpPr/>
            <p:nvPr/>
          </p:nvSpPr>
          <p:spPr>
            <a:xfrm>
              <a:off x="4970880" y="4863960"/>
              <a:ext cx="52560" cy="5292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920"/>
                <a:gd name="textAreaBottom" fmla="*/ 53280 h 52920"/>
              </a:gdLst>
              <a:ahLst/>
              <a:rect l="textAreaLeft" t="textAreaTop" r="textAreaRight" b="textAreaBottom"/>
              <a:pathLst>
                <a:path w="50118" h="50542">
                  <a:moveTo>
                    <a:pt x="50118" y="25484"/>
                  </a:moveTo>
                  <a:cubicBezTo>
                    <a:pt x="50118" y="39075"/>
                    <a:pt x="38651" y="50543"/>
                    <a:pt x="25059" y="50543"/>
                  </a:cubicBezTo>
                  <a:cubicBezTo>
                    <a:pt x="11043" y="50543"/>
                    <a:pt x="0" y="39075"/>
                    <a:pt x="0" y="25484"/>
                  </a:cubicBezTo>
                  <a:cubicBezTo>
                    <a:pt x="0" y="11468"/>
                    <a:pt x="11043" y="0"/>
                    <a:pt x="25059" y="0"/>
                  </a:cubicBezTo>
                  <a:cubicBezTo>
                    <a:pt x="38651" y="0"/>
                    <a:pt x="50118" y="11468"/>
                    <a:pt x="50118" y="25484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80" bIns="82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11" name="Freihandform: Form 127"/>
            <p:cNvSpPr/>
            <p:nvPr/>
          </p:nvSpPr>
          <p:spPr>
            <a:xfrm>
              <a:off x="5438160" y="3991320"/>
              <a:ext cx="52560" cy="5256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9" y="25059"/>
                  </a:moveTo>
                  <a:cubicBezTo>
                    <a:pt x="50119" y="38651"/>
                    <a:pt x="38651" y="50119"/>
                    <a:pt x="25059" y="50119"/>
                  </a:cubicBezTo>
                  <a:cubicBezTo>
                    <a:pt x="11043" y="50119"/>
                    <a:pt x="0" y="38651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8651" y="0"/>
                    <a:pt x="50119" y="11043"/>
                    <a:pt x="50119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12" name="Freihandform: Form 128"/>
            <p:cNvSpPr/>
            <p:nvPr/>
          </p:nvSpPr>
          <p:spPr>
            <a:xfrm>
              <a:off x="4861440" y="1564560"/>
              <a:ext cx="52920" cy="5256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542" h="50118">
                  <a:moveTo>
                    <a:pt x="50543" y="25059"/>
                  </a:moveTo>
                  <a:cubicBezTo>
                    <a:pt x="50543" y="39075"/>
                    <a:pt x="39075" y="50118"/>
                    <a:pt x="25484" y="50118"/>
                  </a:cubicBezTo>
                  <a:cubicBezTo>
                    <a:pt x="11468" y="50118"/>
                    <a:pt x="0" y="39075"/>
                    <a:pt x="0" y="25059"/>
                  </a:cubicBezTo>
                  <a:cubicBezTo>
                    <a:pt x="0" y="11043"/>
                    <a:pt x="11468" y="0"/>
                    <a:pt x="25484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13" name="Freihandform: Form 129"/>
            <p:cNvSpPr/>
            <p:nvPr/>
          </p:nvSpPr>
          <p:spPr>
            <a:xfrm>
              <a:off x="4784040" y="226440"/>
              <a:ext cx="52560" cy="5256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9" y="25059"/>
                  </a:moveTo>
                  <a:cubicBezTo>
                    <a:pt x="50119" y="39075"/>
                    <a:pt x="39075" y="50118"/>
                    <a:pt x="25059" y="50118"/>
                  </a:cubicBezTo>
                  <a:cubicBezTo>
                    <a:pt x="11043" y="50118"/>
                    <a:pt x="0" y="39075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9075" y="0"/>
                    <a:pt x="50119" y="11043"/>
                    <a:pt x="50119" y="25059"/>
                  </a:cubicBezTo>
                  <a:close/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14" name="Freihandform: Form 130"/>
            <p:cNvSpPr/>
            <p:nvPr/>
          </p:nvSpPr>
          <p:spPr>
            <a:xfrm>
              <a:off x="3759120" y="3791520"/>
              <a:ext cx="570240" cy="871560"/>
            </a:xfrm>
            <a:custGeom>
              <a:avLst/>
              <a:gdLst>
                <a:gd name="textAreaLeft" fmla="*/ 0 w 570240"/>
                <a:gd name="textAreaRight" fmla="*/ 570600 w 570240"/>
                <a:gd name="textAreaTop" fmla="*/ 0 h 871560"/>
                <a:gd name="textAreaBottom" fmla="*/ 871920 h 871560"/>
              </a:gdLst>
              <a:ahLst/>
              <a:rect l="textAreaLeft" t="textAreaTop" r="textAreaRight" b="textAreaBottom"/>
              <a:pathLst>
                <a:path w="540683" h="826527">
                  <a:moveTo>
                    <a:pt x="0" y="0"/>
                  </a:moveTo>
                  <a:lnTo>
                    <a:pt x="0" y="5946"/>
                  </a:lnTo>
                  <a:lnTo>
                    <a:pt x="0" y="415387"/>
                  </a:lnTo>
                  <a:cubicBezTo>
                    <a:pt x="0" y="444269"/>
                    <a:pt x="12742" y="472302"/>
                    <a:pt x="34828" y="491415"/>
                  </a:cubicBezTo>
                  <a:lnTo>
                    <a:pt x="175839" y="612038"/>
                  </a:lnTo>
                  <a:cubicBezTo>
                    <a:pt x="193678" y="627329"/>
                    <a:pt x="217038" y="635823"/>
                    <a:pt x="240823" y="635823"/>
                  </a:cubicBezTo>
                  <a:lnTo>
                    <a:pt x="440872" y="635823"/>
                  </a:lnTo>
                  <a:cubicBezTo>
                    <a:pt x="496087" y="635823"/>
                    <a:pt x="540684" y="680845"/>
                    <a:pt x="540684" y="736060"/>
                  </a:cubicBezTo>
                  <a:lnTo>
                    <a:pt x="540684" y="826528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15" name="Freihandform: Form 131"/>
            <p:cNvSpPr/>
            <p:nvPr/>
          </p:nvSpPr>
          <p:spPr>
            <a:xfrm>
              <a:off x="3759120" y="3498840"/>
              <a:ext cx="766440" cy="228960"/>
            </a:xfrm>
            <a:custGeom>
              <a:avLst/>
              <a:gdLst>
                <a:gd name="textAreaLeft" fmla="*/ 0 w 766440"/>
                <a:gd name="textAreaRight" fmla="*/ 766800 w 766440"/>
                <a:gd name="textAreaTop" fmla="*/ 0 h 228960"/>
                <a:gd name="textAreaBottom" fmla="*/ 229320 h 228960"/>
              </a:gdLst>
              <a:ahLst/>
              <a:rect l="textAreaLeft" t="textAreaTop" r="textAreaRight" b="textAreaBottom"/>
              <a:pathLst>
                <a:path w="726715" h="217462">
                  <a:moveTo>
                    <a:pt x="726716" y="0"/>
                  </a:moveTo>
                  <a:lnTo>
                    <a:pt x="722469" y="0"/>
                  </a:lnTo>
                  <a:lnTo>
                    <a:pt x="99812" y="0"/>
                  </a:lnTo>
                  <a:cubicBezTo>
                    <a:pt x="44597" y="0"/>
                    <a:pt x="0" y="44597"/>
                    <a:pt x="0" y="100237"/>
                  </a:cubicBezTo>
                  <a:lnTo>
                    <a:pt x="0" y="217463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16" name="Freihandform: Form 132"/>
            <p:cNvSpPr/>
            <p:nvPr/>
          </p:nvSpPr>
          <p:spPr>
            <a:xfrm>
              <a:off x="4242960" y="292320"/>
              <a:ext cx="593280" cy="3206160"/>
            </a:xfrm>
            <a:custGeom>
              <a:avLst/>
              <a:gdLst>
                <a:gd name="textAreaLeft" fmla="*/ 0 w 593280"/>
                <a:gd name="textAreaRight" fmla="*/ 593640 w 593280"/>
                <a:gd name="textAreaTop" fmla="*/ 0 h 3206160"/>
                <a:gd name="textAreaBottom" fmla="*/ 3206520 h 3206160"/>
              </a:gdLst>
              <a:ahLst/>
              <a:rect l="textAreaLeft" t="textAreaTop" r="textAreaRight" b="textAreaBottom"/>
              <a:pathLst>
                <a:path w="562769" h="3039379">
                  <a:moveTo>
                    <a:pt x="245495" y="0"/>
                  </a:moveTo>
                  <a:lnTo>
                    <a:pt x="29306" y="216613"/>
                  </a:lnTo>
                  <a:cubicBezTo>
                    <a:pt x="10618" y="235301"/>
                    <a:pt x="0" y="260785"/>
                    <a:pt x="0" y="287119"/>
                  </a:cubicBezTo>
                  <a:lnTo>
                    <a:pt x="0" y="852012"/>
                  </a:lnTo>
                  <a:cubicBezTo>
                    <a:pt x="0" y="907651"/>
                    <a:pt x="44597" y="952248"/>
                    <a:pt x="99812" y="952248"/>
                  </a:cubicBezTo>
                  <a:lnTo>
                    <a:pt x="132092" y="952248"/>
                  </a:lnTo>
                  <a:cubicBezTo>
                    <a:pt x="187307" y="952248"/>
                    <a:pt x="232328" y="996845"/>
                    <a:pt x="232328" y="1052485"/>
                  </a:cubicBezTo>
                  <a:lnTo>
                    <a:pt x="232328" y="1261453"/>
                  </a:lnTo>
                  <a:cubicBezTo>
                    <a:pt x="232328" y="1316668"/>
                    <a:pt x="276925" y="1361265"/>
                    <a:pt x="332140" y="1361265"/>
                  </a:cubicBezTo>
                  <a:cubicBezTo>
                    <a:pt x="354226" y="1361265"/>
                    <a:pt x="375463" y="1368485"/>
                    <a:pt x="392877" y="1381652"/>
                  </a:cubicBezTo>
                  <a:lnTo>
                    <a:pt x="523269" y="1480615"/>
                  </a:lnTo>
                  <a:cubicBezTo>
                    <a:pt x="548329" y="1499727"/>
                    <a:pt x="562770" y="1529034"/>
                    <a:pt x="562770" y="1560464"/>
                  </a:cubicBezTo>
                  <a:lnTo>
                    <a:pt x="562770" y="2939568"/>
                  </a:lnTo>
                  <a:cubicBezTo>
                    <a:pt x="562770" y="2994783"/>
                    <a:pt x="518173" y="3039380"/>
                    <a:pt x="462958" y="3039380"/>
                  </a:cubicBezTo>
                  <a:lnTo>
                    <a:pt x="329167" y="3039380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17" name="Freihandform: Form 133"/>
            <p:cNvSpPr/>
            <p:nvPr/>
          </p:nvSpPr>
          <p:spPr>
            <a:xfrm>
              <a:off x="4498560" y="239400"/>
              <a:ext cx="52560" cy="5256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8" y="25059"/>
                  </a:moveTo>
                  <a:cubicBezTo>
                    <a:pt x="50118" y="39075"/>
                    <a:pt x="39075" y="50118"/>
                    <a:pt x="25059" y="50118"/>
                  </a:cubicBezTo>
                  <a:cubicBezTo>
                    <a:pt x="11043" y="50118"/>
                    <a:pt x="0" y="39075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9075" y="0"/>
                    <a:pt x="50118" y="11043"/>
                    <a:pt x="50118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18" name="Freihandform: Form 134"/>
            <p:cNvSpPr/>
            <p:nvPr/>
          </p:nvSpPr>
          <p:spPr>
            <a:xfrm>
              <a:off x="3732120" y="3736800"/>
              <a:ext cx="52920" cy="5256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9075"/>
                    <a:pt x="39075" y="50118"/>
                    <a:pt x="25484" y="50118"/>
                  </a:cubicBezTo>
                  <a:cubicBezTo>
                    <a:pt x="11468" y="50118"/>
                    <a:pt x="0" y="39075"/>
                    <a:pt x="0" y="25059"/>
                  </a:cubicBezTo>
                  <a:cubicBezTo>
                    <a:pt x="0" y="11468"/>
                    <a:pt x="11468" y="0"/>
                    <a:pt x="25484" y="0"/>
                  </a:cubicBezTo>
                  <a:cubicBezTo>
                    <a:pt x="39075" y="0"/>
                    <a:pt x="50543" y="11468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19" name="Freihandform: Form 135"/>
            <p:cNvSpPr/>
            <p:nvPr/>
          </p:nvSpPr>
          <p:spPr>
            <a:xfrm>
              <a:off x="4304520" y="4663440"/>
              <a:ext cx="52560" cy="5292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920"/>
                <a:gd name="textAreaBottom" fmla="*/ 53280 h 52920"/>
              </a:gdLst>
              <a:ahLst/>
              <a:rect l="textAreaLeft" t="textAreaTop" r="textAreaRight" b="textAreaBottom"/>
              <a:pathLst>
                <a:path w="50118" h="50543">
                  <a:moveTo>
                    <a:pt x="50118" y="25059"/>
                  </a:moveTo>
                  <a:cubicBezTo>
                    <a:pt x="50118" y="39076"/>
                    <a:pt x="38651" y="50543"/>
                    <a:pt x="25059" y="50543"/>
                  </a:cubicBezTo>
                  <a:cubicBezTo>
                    <a:pt x="11043" y="50543"/>
                    <a:pt x="0" y="39076"/>
                    <a:pt x="0" y="25059"/>
                  </a:cubicBezTo>
                  <a:cubicBezTo>
                    <a:pt x="0" y="11468"/>
                    <a:pt x="11043" y="0"/>
                    <a:pt x="25059" y="0"/>
                  </a:cubicBezTo>
                  <a:cubicBezTo>
                    <a:pt x="38651" y="0"/>
                    <a:pt x="50118" y="11468"/>
                    <a:pt x="50118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80" bIns="82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20" name="Freihandform: Form 136"/>
            <p:cNvSpPr/>
            <p:nvPr/>
          </p:nvSpPr>
          <p:spPr>
            <a:xfrm>
              <a:off x="4406040" y="3800160"/>
              <a:ext cx="118440" cy="1055880"/>
            </a:xfrm>
            <a:custGeom>
              <a:avLst/>
              <a:gdLst>
                <a:gd name="textAreaLeft" fmla="*/ 0 w 118440"/>
                <a:gd name="textAreaRight" fmla="*/ 118800 w 118440"/>
                <a:gd name="textAreaTop" fmla="*/ 0 h 1055880"/>
                <a:gd name="textAreaBottom" fmla="*/ 1056240 h 1055880"/>
              </a:gdLst>
              <a:ahLst/>
              <a:rect l="textAreaLeft" t="textAreaTop" r="textAreaRight" b="textAreaBottom"/>
              <a:pathLst>
                <a:path w="112553" h="1001092">
                  <a:moveTo>
                    <a:pt x="0" y="0"/>
                  </a:moveTo>
                  <a:lnTo>
                    <a:pt x="0" y="705904"/>
                  </a:lnTo>
                  <a:cubicBezTo>
                    <a:pt x="0" y="726291"/>
                    <a:pt x="6796" y="746253"/>
                    <a:pt x="19113" y="762393"/>
                  </a:cubicBezTo>
                  <a:lnTo>
                    <a:pt x="87920" y="853711"/>
                  </a:lnTo>
                  <a:cubicBezTo>
                    <a:pt x="95990" y="864754"/>
                    <a:pt x="101511" y="877071"/>
                    <a:pt x="104484" y="890662"/>
                  </a:cubicBezTo>
                  <a:lnTo>
                    <a:pt x="110430" y="916996"/>
                  </a:lnTo>
                  <a:cubicBezTo>
                    <a:pt x="111846" y="923791"/>
                    <a:pt x="112554" y="930587"/>
                    <a:pt x="112554" y="937383"/>
                  </a:cubicBezTo>
                  <a:lnTo>
                    <a:pt x="112554" y="1001092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21" name="Freihandform: Form 137"/>
            <p:cNvSpPr/>
            <p:nvPr/>
          </p:nvSpPr>
          <p:spPr>
            <a:xfrm>
              <a:off x="4406040" y="3531600"/>
              <a:ext cx="150120" cy="276840"/>
            </a:xfrm>
            <a:custGeom>
              <a:avLst/>
              <a:gdLst>
                <a:gd name="textAreaLeft" fmla="*/ 0 w 150120"/>
                <a:gd name="textAreaRight" fmla="*/ 150480 w 150120"/>
                <a:gd name="textAreaTop" fmla="*/ 0 h 276840"/>
                <a:gd name="textAreaBottom" fmla="*/ 277200 h 276840"/>
              </a:gdLst>
              <a:ahLst/>
              <a:rect l="textAreaLeft" t="textAreaTop" r="textAreaRight" b="textAreaBottom"/>
              <a:pathLst>
                <a:path w="142709" h="262908">
                  <a:moveTo>
                    <a:pt x="142710" y="0"/>
                  </a:moveTo>
                  <a:lnTo>
                    <a:pt x="142710" y="8070"/>
                  </a:lnTo>
                  <a:cubicBezTo>
                    <a:pt x="142710" y="31430"/>
                    <a:pt x="134215" y="53941"/>
                    <a:pt x="118075" y="71355"/>
                  </a:cubicBezTo>
                  <a:lnTo>
                    <a:pt x="24635" y="174565"/>
                  </a:lnTo>
                  <a:cubicBezTo>
                    <a:pt x="8919" y="191979"/>
                    <a:pt x="0" y="214914"/>
                    <a:pt x="0" y="238274"/>
                  </a:cubicBezTo>
                  <a:lnTo>
                    <a:pt x="0" y="262909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22" name="Freihandform: Form 138"/>
            <p:cNvSpPr/>
            <p:nvPr/>
          </p:nvSpPr>
          <p:spPr>
            <a:xfrm>
              <a:off x="4556880" y="3209040"/>
              <a:ext cx="3960" cy="268560"/>
            </a:xfrm>
            <a:custGeom>
              <a:avLst/>
              <a:gdLst>
                <a:gd name="textAreaLeft" fmla="*/ 0 w 3960"/>
                <a:gd name="textAreaRight" fmla="*/ 4320 w 3960"/>
                <a:gd name="textAreaTop" fmla="*/ 0 h 268560"/>
                <a:gd name="textAreaBottom" fmla="*/ 268920 h 268560"/>
              </a:gdLst>
              <a:ahLst/>
              <a:rect l="textAreaLeft" t="textAreaTop" r="textAreaRight" b="textAreaBottom"/>
              <a:pathLst>
                <a:path w="4247" h="254838">
                  <a:moveTo>
                    <a:pt x="0" y="0"/>
                  </a:moveTo>
                  <a:lnTo>
                    <a:pt x="0" y="245070"/>
                  </a:lnTo>
                  <a:lnTo>
                    <a:pt x="0" y="254839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23" name="Freihandform: Form 139"/>
            <p:cNvSpPr/>
            <p:nvPr/>
          </p:nvSpPr>
          <p:spPr>
            <a:xfrm>
              <a:off x="4093920" y="1828800"/>
              <a:ext cx="462600" cy="1324800"/>
            </a:xfrm>
            <a:custGeom>
              <a:avLst/>
              <a:gdLst>
                <a:gd name="textAreaLeft" fmla="*/ 0 w 462600"/>
                <a:gd name="textAreaRight" fmla="*/ 462960 w 462600"/>
                <a:gd name="textAreaTop" fmla="*/ 0 h 1324800"/>
                <a:gd name="textAreaBottom" fmla="*/ 1325160 h 1324800"/>
              </a:gdLst>
              <a:ahLst/>
              <a:rect l="textAreaLeft" t="textAreaTop" r="textAreaRight" b="textAreaBottom"/>
              <a:pathLst>
                <a:path w="438747" h="1255931">
                  <a:moveTo>
                    <a:pt x="0" y="0"/>
                  </a:moveTo>
                  <a:lnTo>
                    <a:pt x="0" y="524119"/>
                  </a:lnTo>
                  <a:cubicBezTo>
                    <a:pt x="0" y="576361"/>
                    <a:pt x="42473" y="618834"/>
                    <a:pt x="94715" y="618834"/>
                  </a:cubicBezTo>
                  <a:lnTo>
                    <a:pt x="344033" y="618834"/>
                  </a:lnTo>
                  <a:cubicBezTo>
                    <a:pt x="396275" y="618834"/>
                    <a:pt x="438748" y="660882"/>
                    <a:pt x="438748" y="713549"/>
                  </a:cubicBezTo>
                  <a:lnTo>
                    <a:pt x="438748" y="1255932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24" name="Freihandform: Form 140"/>
            <p:cNvSpPr/>
            <p:nvPr/>
          </p:nvSpPr>
          <p:spPr>
            <a:xfrm>
              <a:off x="3462120" y="737640"/>
              <a:ext cx="631440" cy="1027440"/>
            </a:xfrm>
            <a:custGeom>
              <a:avLst/>
              <a:gdLst>
                <a:gd name="textAreaLeft" fmla="*/ 0 w 631440"/>
                <a:gd name="textAreaRight" fmla="*/ 631800 w 631440"/>
                <a:gd name="textAreaTop" fmla="*/ 0 h 1027440"/>
                <a:gd name="textAreaBottom" fmla="*/ 1027800 h 1027440"/>
              </a:gdLst>
              <a:ahLst/>
              <a:rect l="textAreaLeft" t="textAreaTop" r="textAreaRight" b="textAreaBottom"/>
              <a:pathLst>
                <a:path w="598871" h="974334">
                  <a:moveTo>
                    <a:pt x="0" y="0"/>
                  </a:moveTo>
                  <a:lnTo>
                    <a:pt x="96839" y="109581"/>
                  </a:lnTo>
                  <a:cubicBezTo>
                    <a:pt x="109581" y="124022"/>
                    <a:pt x="126570" y="134215"/>
                    <a:pt x="144834" y="138887"/>
                  </a:cubicBezTo>
                  <a:lnTo>
                    <a:pt x="194952" y="151204"/>
                  </a:lnTo>
                  <a:cubicBezTo>
                    <a:pt x="202314" y="153187"/>
                    <a:pt x="209817" y="154178"/>
                    <a:pt x="217463" y="154178"/>
                  </a:cubicBezTo>
                  <a:lnTo>
                    <a:pt x="372065" y="154178"/>
                  </a:lnTo>
                  <a:cubicBezTo>
                    <a:pt x="497361" y="154178"/>
                    <a:pt x="598872" y="255688"/>
                    <a:pt x="598872" y="380984"/>
                  </a:cubicBezTo>
                  <a:lnTo>
                    <a:pt x="598872" y="969662"/>
                  </a:lnTo>
                  <a:lnTo>
                    <a:pt x="598872" y="974334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25" name="Freihandform: Form 141"/>
            <p:cNvSpPr/>
            <p:nvPr/>
          </p:nvSpPr>
          <p:spPr>
            <a:xfrm>
              <a:off x="3421440" y="694800"/>
              <a:ext cx="52920" cy="5256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9075"/>
                    <a:pt x="39075" y="50118"/>
                    <a:pt x="25059" y="50118"/>
                  </a:cubicBezTo>
                  <a:cubicBezTo>
                    <a:pt x="11468" y="50118"/>
                    <a:pt x="0" y="39075"/>
                    <a:pt x="0" y="25059"/>
                  </a:cubicBezTo>
                  <a:cubicBezTo>
                    <a:pt x="0" y="11043"/>
                    <a:pt x="11468" y="0"/>
                    <a:pt x="25059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26" name="Freihandform: Form 142"/>
            <p:cNvSpPr/>
            <p:nvPr/>
          </p:nvSpPr>
          <p:spPr>
            <a:xfrm>
              <a:off x="4067280" y="1769040"/>
              <a:ext cx="52560" cy="5256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8" y="25059"/>
                  </a:moveTo>
                  <a:cubicBezTo>
                    <a:pt x="50118" y="39075"/>
                    <a:pt x="39075" y="50118"/>
                    <a:pt x="25059" y="50118"/>
                  </a:cubicBezTo>
                  <a:cubicBezTo>
                    <a:pt x="11043" y="50118"/>
                    <a:pt x="0" y="39075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9075" y="0"/>
                    <a:pt x="50118" y="11043"/>
                    <a:pt x="50118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27" name="Freihandform: Form 143"/>
            <p:cNvSpPr/>
            <p:nvPr/>
          </p:nvSpPr>
          <p:spPr>
            <a:xfrm>
              <a:off x="4530240" y="3151080"/>
              <a:ext cx="52560" cy="5256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8" y="25059"/>
                  </a:moveTo>
                  <a:cubicBezTo>
                    <a:pt x="50118" y="39075"/>
                    <a:pt x="38650" y="50119"/>
                    <a:pt x="25059" y="50119"/>
                  </a:cubicBezTo>
                  <a:cubicBezTo>
                    <a:pt x="11043" y="50119"/>
                    <a:pt x="0" y="39075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8650" y="0"/>
                    <a:pt x="50118" y="11043"/>
                    <a:pt x="50118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28" name="Freihandform: Form 144"/>
            <p:cNvSpPr/>
            <p:nvPr/>
          </p:nvSpPr>
          <p:spPr>
            <a:xfrm>
              <a:off x="4529880" y="3472920"/>
              <a:ext cx="52560" cy="5256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8" y="25059"/>
                  </a:moveTo>
                  <a:cubicBezTo>
                    <a:pt x="50118" y="39075"/>
                    <a:pt x="39075" y="50118"/>
                    <a:pt x="25059" y="50118"/>
                  </a:cubicBezTo>
                  <a:cubicBezTo>
                    <a:pt x="11043" y="50118"/>
                    <a:pt x="0" y="39075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9075" y="0"/>
                    <a:pt x="50118" y="11043"/>
                    <a:pt x="50118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29" name="Freihandform: Form 145"/>
            <p:cNvSpPr/>
            <p:nvPr/>
          </p:nvSpPr>
          <p:spPr>
            <a:xfrm>
              <a:off x="4496760" y="4856760"/>
              <a:ext cx="52920" cy="5256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9076"/>
                    <a:pt x="39075" y="50119"/>
                    <a:pt x="25484" y="50119"/>
                  </a:cubicBezTo>
                  <a:cubicBezTo>
                    <a:pt x="11468" y="50119"/>
                    <a:pt x="0" y="39076"/>
                    <a:pt x="0" y="25059"/>
                  </a:cubicBezTo>
                  <a:cubicBezTo>
                    <a:pt x="0" y="11043"/>
                    <a:pt x="11468" y="0"/>
                    <a:pt x="25484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30" name="Freihandform: Form 146"/>
            <p:cNvSpPr/>
            <p:nvPr/>
          </p:nvSpPr>
          <p:spPr>
            <a:xfrm>
              <a:off x="4119480" y="1802880"/>
              <a:ext cx="632520" cy="1361160"/>
            </a:xfrm>
            <a:custGeom>
              <a:avLst/>
              <a:gdLst>
                <a:gd name="textAreaLeft" fmla="*/ 0 w 632520"/>
                <a:gd name="textAreaRight" fmla="*/ 632880 w 632520"/>
                <a:gd name="textAreaTop" fmla="*/ 0 h 1361160"/>
                <a:gd name="textAreaBottom" fmla="*/ 1361520 h 1361160"/>
              </a:gdLst>
              <a:ahLst/>
              <a:rect l="textAreaLeft" t="textAreaTop" r="textAreaRight" b="textAreaBottom"/>
              <a:pathLst>
                <a:path w="599721" h="1290334">
                  <a:moveTo>
                    <a:pt x="0" y="0"/>
                  </a:moveTo>
                  <a:lnTo>
                    <a:pt x="8495" y="0"/>
                  </a:lnTo>
                  <a:lnTo>
                    <a:pt x="393726" y="0"/>
                  </a:lnTo>
                  <a:cubicBezTo>
                    <a:pt x="420909" y="0"/>
                    <a:pt x="447242" y="10618"/>
                    <a:pt x="467205" y="29306"/>
                  </a:cubicBezTo>
                  <a:lnTo>
                    <a:pt x="565743" y="121898"/>
                  </a:lnTo>
                  <a:cubicBezTo>
                    <a:pt x="587404" y="142285"/>
                    <a:pt x="599721" y="170317"/>
                    <a:pt x="599721" y="200049"/>
                  </a:cubicBezTo>
                  <a:lnTo>
                    <a:pt x="599721" y="1126813"/>
                  </a:lnTo>
                  <a:cubicBezTo>
                    <a:pt x="599721" y="1162066"/>
                    <a:pt x="582307" y="1195195"/>
                    <a:pt x="553425" y="1215157"/>
                  </a:cubicBezTo>
                  <a:lnTo>
                    <a:pt x="444269" y="1290335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31" name="Freihandform: Form 147"/>
            <p:cNvSpPr/>
            <p:nvPr/>
          </p:nvSpPr>
          <p:spPr>
            <a:xfrm>
              <a:off x="3255120" y="1277280"/>
              <a:ext cx="806760" cy="525240"/>
            </a:xfrm>
            <a:custGeom>
              <a:avLst/>
              <a:gdLst>
                <a:gd name="textAreaLeft" fmla="*/ 0 w 806760"/>
                <a:gd name="textAreaRight" fmla="*/ 807120 w 806760"/>
                <a:gd name="textAreaTop" fmla="*/ 0 h 525240"/>
                <a:gd name="textAreaBottom" fmla="*/ 525600 h 525240"/>
              </a:gdLst>
              <a:ahLst/>
              <a:rect l="textAreaLeft" t="textAreaTop" r="textAreaRight" b="textAreaBottom"/>
              <a:pathLst>
                <a:path w="764941" h="498210">
                  <a:moveTo>
                    <a:pt x="0" y="0"/>
                  </a:moveTo>
                  <a:lnTo>
                    <a:pt x="488017" y="0"/>
                  </a:lnTo>
                  <a:cubicBezTo>
                    <a:pt x="547479" y="0"/>
                    <a:pt x="595474" y="47995"/>
                    <a:pt x="595474" y="107032"/>
                  </a:cubicBezTo>
                  <a:lnTo>
                    <a:pt x="595474" y="391178"/>
                  </a:lnTo>
                  <a:cubicBezTo>
                    <a:pt x="595474" y="450216"/>
                    <a:pt x="643468" y="498210"/>
                    <a:pt x="702506" y="498210"/>
                  </a:cubicBezTo>
                  <a:lnTo>
                    <a:pt x="764942" y="498210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32" name="Freihandform: Form 148"/>
            <p:cNvSpPr/>
            <p:nvPr/>
          </p:nvSpPr>
          <p:spPr>
            <a:xfrm>
              <a:off x="3191760" y="1248840"/>
              <a:ext cx="52920" cy="5256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8651"/>
                    <a:pt x="39075" y="50118"/>
                    <a:pt x="25484" y="50118"/>
                  </a:cubicBezTo>
                  <a:cubicBezTo>
                    <a:pt x="11468" y="50118"/>
                    <a:pt x="0" y="38651"/>
                    <a:pt x="0" y="25059"/>
                  </a:cubicBezTo>
                  <a:cubicBezTo>
                    <a:pt x="0" y="11043"/>
                    <a:pt x="11468" y="0"/>
                    <a:pt x="25484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33" name="Freihandform: Form 149"/>
            <p:cNvSpPr/>
            <p:nvPr/>
          </p:nvSpPr>
          <p:spPr>
            <a:xfrm>
              <a:off x="3360240" y="1782720"/>
              <a:ext cx="52920" cy="5256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9075"/>
                    <a:pt x="39075" y="50118"/>
                    <a:pt x="25059" y="50118"/>
                  </a:cubicBezTo>
                  <a:cubicBezTo>
                    <a:pt x="11468" y="50118"/>
                    <a:pt x="0" y="39075"/>
                    <a:pt x="0" y="25059"/>
                  </a:cubicBezTo>
                  <a:cubicBezTo>
                    <a:pt x="0" y="11043"/>
                    <a:pt x="11468" y="0"/>
                    <a:pt x="25059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</p:grpSp>
      <p:sp>
        <p:nvSpPr>
          <p:cNvPr id="134" name="Rechteck 189"/>
          <p:cNvSpPr/>
          <p:nvPr/>
        </p:nvSpPr>
        <p:spPr>
          <a:xfrm>
            <a:off x="0" y="0"/>
            <a:ext cx="9143640" cy="514332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</p:txBody>
      </p:sp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68000" y="297000"/>
            <a:ext cx="8207640" cy="809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pPr indent="0" algn="ctr" defTabSz="914400">
              <a:lnSpc>
                <a:spcPts val="2801"/>
              </a:lnSpc>
              <a:buNone/>
            </a:pPr>
            <a:r>
              <a:rPr b="0" lang="de-DE" sz="2600" strike="noStrike" u="none">
                <a:solidFill>
                  <a:schemeClr val="lt1"/>
                </a:solidFill>
                <a:uFillTx/>
                <a:latin typeface="BundesSerif Office"/>
              </a:rPr>
              <a:t>Mastertitelformat bearbeiten</a:t>
            </a:r>
            <a:endParaRPr b="0" lang="de-DE" sz="2600" strike="noStrike" u="none">
              <a:solidFill>
                <a:schemeClr val="dk1"/>
              </a:solidFill>
              <a:uFillTx/>
              <a:latin typeface="BundesSans Office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468000" y="1347840"/>
            <a:ext cx="8207640" cy="33768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pPr marL="306000" indent="-306000" defTabSz="914400">
              <a:lnSpc>
                <a:spcPct val="100000"/>
              </a:lnSpc>
              <a:spcAft>
                <a:spcPts val="1199"/>
              </a:spcAft>
              <a:buClr>
                <a:srgbClr val="ffffff"/>
              </a:buClr>
              <a:buFont typeface="Wingdings" charset="2"/>
              <a:buChar char=""/>
            </a:pPr>
            <a:r>
              <a:rPr b="0" lang="de-DE" sz="1800" strike="noStrike" u="none">
                <a:solidFill>
                  <a:schemeClr val="lt1"/>
                </a:solidFill>
                <a:uFillTx/>
                <a:latin typeface="BundesSans Office"/>
              </a:rPr>
              <a:t>Mastertextformat bearbeiten</a:t>
            </a: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  <a:p>
            <a:pPr lvl="1" marL="612000" indent="-288000" defTabSz="914400">
              <a:lnSpc>
                <a:spcPct val="100000"/>
              </a:lnSpc>
              <a:spcAft>
                <a:spcPts val="1199"/>
              </a:spcAft>
              <a:buClr>
                <a:srgbClr val="ffffff"/>
              </a:buClr>
              <a:buFont typeface="Arial"/>
              <a:buChar char="–"/>
            </a:pPr>
            <a:r>
              <a:rPr b="0" lang="de-DE" sz="1800" strike="noStrike" u="none">
                <a:solidFill>
                  <a:schemeClr val="lt1"/>
                </a:solidFill>
                <a:uFillTx/>
                <a:latin typeface="BundesSans Office"/>
              </a:rPr>
              <a:t>Zweite Ebene</a:t>
            </a: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  <a:p>
            <a:pPr lvl="2" marL="828000" indent="-216000" defTabSz="914400">
              <a:lnSpc>
                <a:spcPct val="100000"/>
              </a:lnSpc>
              <a:spcAft>
                <a:spcPts val="1199"/>
              </a:spcAft>
              <a:buClr>
                <a:srgbClr val="ffffff"/>
              </a:buClr>
              <a:buFont typeface="Arial"/>
              <a:buChar char="•"/>
            </a:pPr>
            <a:r>
              <a:rPr b="0" lang="de-DE" sz="1800" strike="noStrike" u="none">
                <a:solidFill>
                  <a:schemeClr val="lt1"/>
                </a:solidFill>
                <a:uFillTx/>
                <a:latin typeface="BundesSans Office"/>
              </a:rPr>
              <a:t>Dritte Ebene</a:t>
            </a: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  <a:p>
            <a:pPr lvl="3" marL="1080000" indent="-216000" defTabSz="914400">
              <a:lnSpc>
                <a:spcPct val="100000"/>
              </a:lnSpc>
              <a:spcAft>
                <a:spcPts val="1199"/>
              </a:spcAft>
              <a:buClr>
                <a:srgbClr val="ffffff"/>
              </a:buClr>
              <a:buFont typeface="Arial"/>
              <a:buChar char="–"/>
            </a:pPr>
            <a:r>
              <a:rPr b="0" lang="de-DE" sz="1800" strike="noStrike" u="none">
                <a:solidFill>
                  <a:schemeClr val="lt1"/>
                </a:solidFill>
                <a:uFillTx/>
                <a:latin typeface="BundesSans Office"/>
              </a:rPr>
              <a:t>Vierte Ebene</a:t>
            </a: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  <a:p>
            <a:pPr lvl="4" marL="1296000" indent="-216000" defTabSz="914400">
              <a:lnSpc>
                <a:spcPct val="100000"/>
              </a:lnSpc>
              <a:spcAft>
                <a:spcPts val="1199"/>
              </a:spcAft>
              <a:buClr>
                <a:srgbClr val="ffffff"/>
              </a:buClr>
              <a:buFont typeface="BundesSans Office"/>
              <a:buChar char="–"/>
            </a:pPr>
            <a:r>
              <a:rPr b="0" lang="de-DE" sz="1800" strike="noStrike" u="none">
                <a:solidFill>
                  <a:schemeClr val="lt1"/>
                </a:solidFill>
                <a:uFillTx/>
                <a:latin typeface="BundesSans Office"/>
              </a:rPr>
              <a:t>Fünfte Ebene</a:t>
            </a: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dt" idx="4"/>
          </p:nvPr>
        </p:nvSpPr>
        <p:spPr>
          <a:xfrm>
            <a:off x="7452000" y="4914000"/>
            <a:ext cx="719640" cy="134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de-DE" sz="700" strike="noStrike" u="none">
                <a:solidFill>
                  <a:schemeClr val="lt1"/>
                </a:solidFill>
                <a:uFillTx/>
                <a:latin typeface="BundesSans Office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de-DE" sz="700" strike="noStrike" u="none">
                <a:solidFill>
                  <a:schemeClr val="lt1"/>
                </a:solidFill>
                <a:uFillTx/>
                <a:latin typeface="BundesSans Office"/>
              </a:rPr>
              <a:t>&lt;Datum/Uhrzeit&gt;</a:t>
            </a:r>
            <a:endParaRPr b="0" lang="de-DE" sz="7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sldNum" idx="5"/>
          </p:nvPr>
        </p:nvSpPr>
        <p:spPr>
          <a:xfrm>
            <a:off x="8172000" y="4914000"/>
            <a:ext cx="503640" cy="134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DE" sz="700" strike="noStrike" u="none">
                <a:solidFill>
                  <a:schemeClr val="lt1"/>
                </a:solidFill>
                <a:uFillTx/>
                <a:latin typeface="BundesSans Office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8E59285B-9DFC-49CA-B7E1-273E292C3F10}" type="slidenum">
              <a:rPr b="0" lang="de-DE" sz="700" strike="noStrike" u="none">
                <a:solidFill>
                  <a:schemeClr val="lt1"/>
                </a:solidFill>
                <a:uFillTx/>
                <a:latin typeface="BundesSans Office"/>
              </a:rPr>
              <a:t>&lt;Foliennummer&gt;</a:t>
            </a:fld>
            <a:endParaRPr b="0" lang="de-DE" sz="7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139" name="PlaceHolder 5"/>
          <p:cNvSpPr>
            <a:spLocks noGrp="1"/>
          </p:cNvSpPr>
          <p:nvPr>
            <p:ph type="ftr" idx="6"/>
          </p:nvPr>
        </p:nvSpPr>
        <p:spPr>
          <a:xfrm>
            <a:off x="468000" y="4914000"/>
            <a:ext cx="6983640" cy="134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de-DE" sz="700" strike="noStrike" u="none">
                <a:solidFill>
                  <a:schemeClr val="lt1"/>
                </a:solidFill>
                <a:uFillTx/>
                <a:latin typeface="BundesSans Office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de-DE" sz="700" strike="noStrike" u="none">
                <a:solidFill>
                  <a:schemeClr val="lt1"/>
                </a:solidFill>
                <a:uFillTx/>
                <a:latin typeface="BundesSans Office"/>
              </a:rPr>
              <a:t>&lt;Fußzeile&gt;</a:t>
            </a:r>
            <a:endParaRPr b="0" lang="de-DE" sz="7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rafik 110"/>
          <p:cNvGrpSpPr/>
          <p:nvPr/>
        </p:nvGrpSpPr>
        <p:grpSpPr>
          <a:xfrm>
            <a:off x="3188880" y="226440"/>
            <a:ext cx="2765880" cy="4690440"/>
            <a:chOff x="3188880" y="226440"/>
            <a:chExt cx="2765880" cy="4690440"/>
          </a:xfrm>
        </p:grpSpPr>
        <p:sp>
          <p:nvSpPr>
            <p:cNvPr id="141" name="Freihandform: Form 112"/>
            <p:cNvSpPr/>
            <p:nvPr/>
          </p:nvSpPr>
          <p:spPr>
            <a:xfrm>
              <a:off x="3386880" y="1821960"/>
              <a:ext cx="1147320" cy="1361160"/>
            </a:xfrm>
            <a:custGeom>
              <a:avLst/>
              <a:gdLst>
                <a:gd name="textAreaLeft" fmla="*/ 0 w 1147320"/>
                <a:gd name="textAreaRight" fmla="*/ 1147680 w 1147320"/>
                <a:gd name="textAreaTop" fmla="*/ 0 h 1361160"/>
                <a:gd name="textAreaBottom" fmla="*/ 1361520 h 1361160"/>
              </a:gdLst>
              <a:ahLst/>
              <a:rect l="textAreaLeft" t="textAreaTop" r="textAreaRight" b="textAreaBottom"/>
              <a:pathLst>
                <a:path w="1087737" h="1290334">
                  <a:moveTo>
                    <a:pt x="1087738" y="1289910"/>
                  </a:moveTo>
                  <a:cubicBezTo>
                    <a:pt x="1087172" y="1290193"/>
                    <a:pt x="1086747" y="1290335"/>
                    <a:pt x="1086464" y="1290335"/>
                  </a:cubicBezTo>
                  <a:cubicBezTo>
                    <a:pt x="1084198" y="1290335"/>
                    <a:pt x="1081933" y="1290335"/>
                    <a:pt x="1079668" y="1290335"/>
                  </a:cubicBezTo>
                  <a:lnTo>
                    <a:pt x="355925" y="1290335"/>
                  </a:lnTo>
                  <a:cubicBezTo>
                    <a:pt x="296463" y="1290335"/>
                    <a:pt x="248468" y="1242340"/>
                    <a:pt x="248468" y="1182878"/>
                  </a:cubicBezTo>
                  <a:lnTo>
                    <a:pt x="248468" y="753474"/>
                  </a:lnTo>
                  <a:cubicBezTo>
                    <a:pt x="248468" y="694012"/>
                    <a:pt x="200473" y="646017"/>
                    <a:pt x="141011" y="646017"/>
                  </a:cubicBezTo>
                  <a:lnTo>
                    <a:pt x="107457" y="646017"/>
                  </a:lnTo>
                  <a:cubicBezTo>
                    <a:pt x="48420" y="646017"/>
                    <a:pt x="0" y="598022"/>
                    <a:pt x="0" y="538560"/>
                  </a:cubicBezTo>
                  <a:lnTo>
                    <a:pt x="0" y="0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42" name="Freihandform: Form 113"/>
            <p:cNvSpPr/>
            <p:nvPr/>
          </p:nvSpPr>
          <p:spPr>
            <a:xfrm>
              <a:off x="4997160" y="4052160"/>
              <a:ext cx="466920" cy="803520"/>
            </a:xfrm>
            <a:custGeom>
              <a:avLst/>
              <a:gdLst>
                <a:gd name="textAreaLeft" fmla="*/ 0 w 466920"/>
                <a:gd name="textAreaRight" fmla="*/ 467280 w 466920"/>
                <a:gd name="textAreaTop" fmla="*/ 0 h 803520"/>
                <a:gd name="textAreaBottom" fmla="*/ 803880 h 803520"/>
              </a:gdLst>
              <a:ahLst/>
              <a:rect l="textAreaLeft" t="textAreaTop" r="textAreaRight" b="textAreaBottom"/>
              <a:pathLst>
                <a:path w="442995" h="761968">
                  <a:moveTo>
                    <a:pt x="442995" y="0"/>
                  </a:moveTo>
                  <a:lnTo>
                    <a:pt x="442995" y="141436"/>
                  </a:lnTo>
                  <a:cubicBezTo>
                    <a:pt x="442995" y="186882"/>
                    <a:pt x="406043" y="223834"/>
                    <a:pt x="360597" y="223834"/>
                  </a:cubicBezTo>
                  <a:lnTo>
                    <a:pt x="81973" y="223834"/>
                  </a:lnTo>
                  <a:cubicBezTo>
                    <a:pt x="36527" y="223834"/>
                    <a:pt x="0" y="260360"/>
                    <a:pt x="0" y="305807"/>
                  </a:cubicBezTo>
                  <a:lnTo>
                    <a:pt x="0" y="761968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43" name="Freihandform: Form 114"/>
            <p:cNvSpPr/>
            <p:nvPr/>
          </p:nvSpPr>
          <p:spPr>
            <a:xfrm>
              <a:off x="5161320" y="2396520"/>
              <a:ext cx="766800" cy="1589400"/>
            </a:xfrm>
            <a:custGeom>
              <a:avLst/>
              <a:gdLst>
                <a:gd name="textAreaLeft" fmla="*/ 0 w 766800"/>
                <a:gd name="textAreaRight" fmla="*/ 767160 w 766800"/>
                <a:gd name="textAreaTop" fmla="*/ 0 h 1589400"/>
                <a:gd name="textAreaBottom" fmla="*/ 1589760 h 1589400"/>
              </a:gdLst>
              <a:ahLst/>
              <a:rect l="textAreaLeft" t="textAreaTop" r="textAreaRight" b="textAreaBottom"/>
              <a:pathLst>
                <a:path w="727140" h="1506947">
                  <a:moveTo>
                    <a:pt x="727141" y="0"/>
                  </a:moveTo>
                  <a:lnTo>
                    <a:pt x="727141" y="618409"/>
                  </a:lnTo>
                  <a:cubicBezTo>
                    <a:pt x="727141" y="666829"/>
                    <a:pt x="688065" y="705904"/>
                    <a:pt x="639646" y="705904"/>
                  </a:cubicBezTo>
                  <a:lnTo>
                    <a:pt x="82398" y="705904"/>
                  </a:lnTo>
                  <a:cubicBezTo>
                    <a:pt x="36952" y="705904"/>
                    <a:pt x="0" y="742855"/>
                    <a:pt x="0" y="788302"/>
                  </a:cubicBezTo>
                  <a:lnTo>
                    <a:pt x="0" y="1173958"/>
                  </a:lnTo>
                  <a:cubicBezTo>
                    <a:pt x="0" y="1204539"/>
                    <a:pt x="17414" y="1232571"/>
                    <a:pt x="44597" y="1247012"/>
                  </a:cubicBezTo>
                  <a:lnTo>
                    <a:pt x="242947" y="1349372"/>
                  </a:lnTo>
                  <a:cubicBezTo>
                    <a:pt x="270130" y="1363389"/>
                    <a:pt x="287543" y="1391421"/>
                    <a:pt x="287543" y="1422426"/>
                  </a:cubicBezTo>
                  <a:lnTo>
                    <a:pt x="287543" y="1506948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44" name="Freihandform: Form 115"/>
            <p:cNvSpPr/>
            <p:nvPr/>
          </p:nvSpPr>
          <p:spPr>
            <a:xfrm>
              <a:off x="4884840" y="1623240"/>
              <a:ext cx="1043280" cy="704160"/>
            </a:xfrm>
            <a:custGeom>
              <a:avLst/>
              <a:gdLst>
                <a:gd name="textAreaLeft" fmla="*/ 0 w 1043280"/>
                <a:gd name="textAreaRight" fmla="*/ 1043640 w 1043280"/>
                <a:gd name="textAreaTop" fmla="*/ 0 h 704160"/>
                <a:gd name="textAreaBottom" fmla="*/ 704520 h 704160"/>
              </a:gdLst>
              <a:ahLst/>
              <a:rect l="textAreaLeft" t="textAreaTop" r="textAreaRight" b="textAreaBottom"/>
              <a:pathLst>
                <a:path w="989203" h="667678">
                  <a:moveTo>
                    <a:pt x="1703" y="0"/>
                  </a:moveTo>
                  <a:lnTo>
                    <a:pt x="1703" y="2124"/>
                  </a:lnTo>
                  <a:lnTo>
                    <a:pt x="4" y="313877"/>
                  </a:lnTo>
                  <a:cubicBezTo>
                    <a:pt x="-421" y="359323"/>
                    <a:pt x="36531" y="396275"/>
                    <a:pt x="81977" y="396275"/>
                  </a:cubicBezTo>
                  <a:lnTo>
                    <a:pt x="801472" y="400522"/>
                  </a:lnTo>
                  <a:cubicBezTo>
                    <a:pt x="879198" y="403495"/>
                    <a:pt x="981134" y="534737"/>
                    <a:pt x="989204" y="602694"/>
                  </a:cubicBezTo>
                  <a:lnTo>
                    <a:pt x="989204" y="667678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45" name="Freihandform: Form 116"/>
            <p:cNvSpPr/>
            <p:nvPr/>
          </p:nvSpPr>
          <p:spPr>
            <a:xfrm>
              <a:off x="4887000" y="964440"/>
              <a:ext cx="2880" cy="590760"/>
            </a:xfrm>
            <a:custGeom>
              <a:avLst/>
              <a:gdLst>
                <a:gd name="textAreaLeft" fmla="*/ 0 w 2880"/>
                <a:gd name="textAreaRight" fmla="*/ 3240 w 2880"/>
                <a:gd name="textAreaTop" fmla="*/ 0 h 590760"/>
                <a:gd name="textAreaBottom" fmla="*/ 591120 h 590760"/>
              </a:gdLst>
              <a:ahLst/>
              <a:rect l="textAreaLeft" t="textAreaTop" r="textAreaRight" b="textAreaBottom"/>
              <a:pathLst>
                <a:path w="2973" h="560220">
                  <a:moveTo>
                    <a:pt x="2973" y="0"/>
                  </a:moveTo>
                  <a:lnTo>
                    <a:pt x="0" y="560221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46" name="Freihandform: Form 117"/>
            <p:cNvSpPr/>
            <p:nvPr/>
          </p:nvSpPr>
          <p:spPr>
            <a:xfrm>
              <a:off x="4837320" y="3800160"/>
              <a:ext cx="3960" cy="834840"/>
            </a:xfrm>
            <a:custGeom>
              <a:avLst/>
              <a:gdLst>
                <a:gd name="textAreaLeft" fmla="*/ 0 w 3960"/>
                <a:gd name="textAreaRight" fmla="*/ 4320 w 3960"/>
                <a:gd name="textAreaTop" fmla="*/ 0 h 834840"/>
                <a:gd name="textAreaBottom" fmla="*/ 835200 h 834840"/>
              </a:gdLst>
              <a:ahLst/>
              <a:rect l="textAreaLeft" t="textAreaTop" r="textAreaRight" b="textAreaBottom"/>
              <a:pathLst>
                <a:path w="4247" h="791699">
                  <a:moveTo>
                    <a:pt x="0" y="0"/>
                  </a:moveTo>
                  <a:lnTo>
                    <a:pt x="0" y="791700"/>
                  </a:lnTo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47" name="Freihandform: Form 118"/>
            <p:cNvSpPr/>
            <p:nvPr/>
          </p:nvSpPr>
          <p:spPr>
            <a:xfrm>
              <a:off x="3188880" y="1590840"/>
              <a:ext cx="1854000" cy="2216520"/>
            </a:xfrm>
            <a:custGeom>
              <a:avLst/>
              <a:gdLst>
                <a:gd name="textAreaLeft" fmla="*/ 0 w 1854000"/>
                <a:gd name="textAreaRight" fmla="*/ 1854360 w 1854000"/>
                <a:gd name="textAreaTop" fmla="*/ 0 h 2216520"/>
                <a:gd name="textAreaBottom" fmla="*/ 2216880 h 2216520"/>
              </a:gdLst>
              <a:ahLst/>
              <a:rect l="textAreaLeft" t="textAreaTop" r="textAreaRight" b="textAreaBottom"/>
              <a:pathLst>
                <a:path w="1757539" h="2101147">
                  <a:moveTo>
                    <a:pt x="1575330" y="0"/>
                  </a:moveTo>
                  <a:lnTo>
                    <a:pt x="332140" y="0"/>
                  </a:lnTo>
                  <a:cubicBezTo>
                    <a:pt x="317274" y="0"/>
                    <a:pt x="302834" y="5522"/>
                    <a:pt x="291366" y="15290"/>
                  </a:cubicBezTo>
                  <a:lnTo>
                    <a:pt x="22086" y="247619"/>
                  </a:lnTo>
                  <a:cubicBezTo>
                    <a:pt x="8070" y="259511"/>
                    <a:pt x="0" y="276925"/>
                    <a:pt x="0" y="295188"/>
                  </a:cubicBezTo>
                  <a:lnTo>
                    <a:pt x="0" y="906377"/>
                  </a:lnTo>
                  <a:cubicBezTo>
                    <a:pt x="0" y="916146"/>
                    <a:pt x="2548" y="925490"/>
                    <a:pt x="6796" y="934410"/>
                  </a:cubicBezTo>
                  <a:lnTo>
                    <a:pt x="145683" y="1209636"/>
                  </a:lnTo>
                  <a:cubicBezTo>
                    <a:pt x="156301" y="1230872"/>
                    <a:pt x="177963" y="1244039"/>
                    <a:pt x="201748" y="1244039"/>
                  </a:cubicBezTo>
                  <a:lnTo>
                    <a:pt x="1695104" y="1244039"/>
                  </a:lnTo>
                  <a:cubicBezTo>
                    <a:pt x="1729507" y="1244039"/>
                    <a:pt x="1757540" y="1272071"/>
                    <a:pt x="1757540" y="1306475"/>
                  </a:cubicBezTo>
                  <a:lnTo>
                    <a:pt x="1757540" y="1847583"/>
                  </a:lnTo>
                  <a:cubicBezTo>
                    <a:pt x="1757540" y="1864997"/>
                    <a:pt x="1750744" y="1881136"/>
                    <a:pt x="1738427" y="1893029"/>
                  </a:cubicBezTo>
                  <a:lnTo>
                    <a:pt x="1581701" y="2042959"/>
                  </a:lnTo>
                  <a:cubicBezTo>
                    <a:pt x="1569383" y="2054852"/>
                    <a:pt x="1562588" y="2070992"/>
                    <a:pt x="1562588" y="2088405"/>
                  </a:cubicBezTo>
                  <a:lnTo>
                    <a:pt x="1562588" y="2101147"/>
                  </a:lnTo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48" name="Freihandform: Form 119"/>
            <p:cNvSpPr/>
            <p:nvPr/>
          </p:nvSpPr>
          <p:spPr>
            <a:xfrm>
              <a:off x="4810320" y="4642560"/>
              <a:ext cx="52560" cy="5292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920"/>
                <a:gd name="textAreaBottom" fmla="*/ 53280 h 52920"/>
              </a:gdLst>
              <a:ahLst/>
              <a:rect l="textAreaLeft" t="textAreaTop" r="textAreaRight" b="textAreaBottom"/>
              <a:pathLst>
                <a:path w="50118" h="50543">
                  <a:moveTo>
                    <a:pt x="50118" y="25484"/>
                  </a:moveTo>
                  <a:cubicBezTo>
                    <a:pt x="50118" y="39075"/>
                    <a:pt x="39075" y="50543"/>
                    <a:pt x="25059" y="50543"/>
                  </a:cubicBezTo>
                  <a:cubicBezTo>
                    <a:pt x="11043" y="50543"/>
                    <a:pt x="0" y="39075"/>
                    <a:pt x="0" y="25484"/>
                  </a:cubicBezTo>
                  <a:cubicBezTo>
                    <a:pt x="0" y="11468"/>
                    <a:pt x="11043" y="0"/>
                    <a:pt x="25059" y="0"/>
                  </a:cubicBezTo>
                  <a:cubicBezTo>
                    <a:pt x="39075" y="0"/>
                    <a:pt x="50118" y="11468"/>
                    <a:pt x="50118" y="25484"/>
                  </a:cubicBezTo>
                  <a:close/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80" bIns="82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49" name="Freihandform: Form 120"/>
            <p:cNvSpPr/>
            <p:nvPr/>
          </p:nvSpPr>
          <p:spPr>
            <a:xfrm>
              <a:off x="4922280" y="942480"/>
              <a:ext cx="532800" cy="648000"/>
            </a:xfrm>
            <a:custGeom>
              <a:avLst/>
              <a:gdLst>
                <a:gd name="textAreaLeft" fmla="*/ 0 w 532800"/>
                <a:gd name="textAreaRight" fmla="*/ 533160 w 532800"/>
                <a:gd name="textAreaTop" fmla="*/ 0 h 648000"/>
                <a:gd name="textAreaBottom" fmla="*/ 648360 h 648000"/>
              </a:gdLst>
              <a:ahLst/>
              <a:rect l="textAreaLeft" t="textAreaTop" r="textAreaRight" b="textAreaBottom"/>
              <a:pathLst>
                <a:path w="505430" h="614586">
                  <a:moveTo>
                    <a:pt x="0" y="0"/>
                  </a:moveTo>
                  <a:lnTo>
                    <a:pt x="442570" y="0"/>
                  </a:lnTo>
                  <a:cubicBezTo>
                    <a:pt x="477398" y="0"/>
                    <a:pt x="505431" y="28032"/>
                    <a:pt x="505431" y="62860"/>
                  </a:cubicBezTo>
                  <a:lnTo>
                    <a:pt x="505431" y="552151"/>
                  </a:lnTo>
                  <a:cubicBezTo>
                    <a:pt x="505431" y="586554"/>
                    <a:pt x="477398" y="614587"/>
                    <a:pt x="442570" y="614587"/>
                  </a:cubicBezTo>
                  <a:lnTo>
                    <a:pt x="2124" y="614587"/>
                  </a:lnTo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50" name="Freihandform: Form 121"/>
            <p:cNvSpPr/>
            <p:nvPr/>
          </p:nvSpPr>
          <p:spPr>
            <a:xfrm>
              <a:off x="4519080" y="276120"/>
              <a:ext cx="340200" cy="666000"/>
            </a:xfrm>
            <a:custGeom>
              <a:avLst/>
              <a:gdLst>
                <a:gd name="textAreaLeft" fmla="*/ 0 w 340200"/>
                <a:gd name="textAreaRight" fmla="*/ 340560 w 340200"/>
                <a:gd name="textAreaTop" fmla="*/ 0 h 666000"/>
                <a:gd name="textAreaBottom" fmla="*/ 666360 h 666000"/>
              </a:gdLst>
              <a:ahLst/>
              <a:rect l="textAreaLeft" t="textAreaTop" r="textAreaRight" b="textAreaBottom"/>
              <a:pathLst>
                <a:path w="322796" h="631575">
                  <a:moveTo>
                    <a:pt x="257387" y="0"/>
                  </a:moveTo>
                  <a:lnTo>
                    <a:pt x="17839" y="246769"/>
                  </a:lnTo>
                  <a:cubicBezTo>
                    <a:pt x="6371" y="258662"/>
                    <a:pt x="0" y="274377"/>
                    <a:pt x="0" y="290516"/>
                  </a:cubicBezTo>
                  <a:lnTo>
                    <a:pt x="0" y="431527"/>
                  </a:lnTo>
                  <a:cubicBezTo>
                    <a:pt x="0" y="454038"/>
                    <a:pt x="12317" y="475275"/>
                    <a:pt x="32280" y="486318"/>
                  </a:cubicBezTo>
                  <a:lnTo>
                    <a:pt x="278624" y="623931"/>
                  </a:lnTo>
                  <a:cubicBezTo>
                    <a:pt x="287968" y="629028"/>
                    <a:pt x="298162" y="631576"/>
                    <a:pt x="309205" y="631576"/>
                  </a:cubicBezTo>
                  <a:lnTo>
                    <a:pt x="316850" y="631576"/>
                  </a:lnTo>
                  <a:lnTo>
                    <a:pt x="322796" y="631576"/>
                  </a:lnTo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51" name="Freihandform: Form 122"/>
            <p:cNvSpPr/>
            <p:nvPr/>
          </p:nvSpPr>
          <p:spPr>
            <a:xfrm>
              <a:off x="4890600" y="453600"/>
              <a:ext cx="492840" cy="453960"/>
            </a:xfrm>
            <a:custGeom>
              <a:avLst/>
              <a:gdLst>
                <a:gd name="textAreaLeft" fmla="*/ 0 w 492840"/>
                <a:gd name="textAreaRight" fmla="*/ 493200 w 492840"/>
                <a:gd name="textAreaTop" fmla="*/ 0 h 453960"/>
                <a:gd name="textAreaBottom" fmla="*/ 454320 h 453960"/>
              </a:gdLst>
              <a:ahLst/>
              <a:rect l="textAreaLeft" t="textAreaTop" r="textAreaRight" b="textAreaBottom"/>
              <a:pathLst>
                <a:path w="467629" h="430677">
                  <a:moveTo>
                    <a:pt x="467629" y="0"/>
                  </a:moveTo>
                  <a:lnTo>
                    <a:pt x="467629" y="202597"/>
                  </a:lnTo>
                  <a:cubicBezTo>
                    <a:pt x="467629" y="280323"/>
                    <a:pt x="404769" y="343608"/>
                    <a:pt x="326619" y="343608"/>
                  </a:cubicBezTo>
                  <a:lnTo>
                    <a:pt x="81973" y="343608"/>
                  </a:lnTo>
                  <a:cubicBezTo>
                    <a:pt x="36951" y="343608"/>
                    <a:pt x="0" y="380135"/>
                    <a:pt x="0" y="425156"/>
                  </a:cubicBezTo>
                  <a:lnTo>
                    <a:pt x="0" y="430678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52" name="Freihandform: Form 123"/>
            <p:cNvSpPr/>
            <p:nvPr/>
          </p:nvSpPr>
          <p:spPr>
            <a:xfrm>
              <a:off x="5357160" y="400320"/>
              <a:ext cx="52920" cy="5292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920"/>
                <a:gd name="textAreaBottom" fmla="*/ 53280 h 52920"/>
              </a:gdLst>
              <a:ahLst/>
              <a:rect l="textAreaLeft" t="textAreaTop" r="textAreaRight" b="textAreaBottom"/>
              <a:pathLst>
                <a:path w="50543" h="50543">
                  <a:moveTo>
                    <a:pt x="50543" y="25484"/>
                  </a:moveTo>
                  <a:cubicBezTo>
                    <a:pt x="50543" y="39075"/>
                    <a:pt x="39075" y="50543"/>
                    <a:pt x="25059" y="50543"/>
                  </a:cubicBezTo>
                  <a:cubicBezTo>
                    <a:pt x="11468" y="50543"/>
                    <a:pt x="0" y="39075"/>
                    <a:pt x="0" y="25484"/>
                  </a:cubicBezTo>
                  <a:cubicBezTo>
                    <a:pt x="0" y="11468"/>
                    <a:pt x="11468" y="0"/>
                    <a:pt x="25059" y="0"/>
                  </a:cubicBezTo>
                  <a:cubicBezTo>
                    <a:pt x="39075" y="0"/>
                    <a:pt x="50543" y="11468"/>
                    <a:pt x="50543" y="25484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80" bIns="82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53" name="Freihandform: Form 124"/>
            <p:cNvSpPr/>
            <p:nvPr/>
          </p:nvSpPr>
          <p:spPr>
            <a:xfrm>
              <a:off x="4861440" y="911880"/>
              <a:ext cx="52920" cy="5292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920"/>
                <a:gd name="textAreaBottom" fmla="*/ 53280 h 52920"/>
              </a:gdLst>
              <a:ahLst/>
              <a:rect l="textAreaLeft" t="textAreaTop" r="textAreaRight" b="textAreaBottom"/>
              <a:pathLst>
                <a:path w="50542" h="50543">
                  <a:moveTo>
                    <a:pt x="50543" y="25484"/>
                  </a:moveTo>
                  <a:cubicBezTo>
                    <a:pt x="50543" y="39075"/>
                    <a:pt x="39075" y="50543"/>
                    <a:pt x="25484" y="50543"/>
                  </a:cubicBezTo>
                  <a:cubicBezTo>
                    <a:pt x="11468" y="50543"/>
                    <a:pt x="0" y="39075"/>
                    <a:pt x="0" y="25484"/>
                  </a:cubicBezTo>
                  <a:cubicBezTo>
                    <a:pt x="0" y="11468"/>
                    <a:pt x="11468" y="0"/>
                    <a:pt x="25484" y="0"/>
                  </a:cubicBezTo>
                  <a:cubicBezTo>
                    <a:pt x="39075" y="0"/>
                    <a:pt x="50543" y="11468"/>
                    <a:pt x="50543" y="25484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80" bIns="82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54" name="Freihandform: Form 125"/>
            <p:cNvSpPr/>
            <p:nvPr/>
          </p:nvSpPr>
          <p:spPr>
            <a:xfrm>
              <a:off x="5901840" y="2334600"/>
              <a:ext cx="52920" cy="5256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9075"/>
                    <a:pt x="39075" y="50118"/>
                    <a:pt x="25059" y="50118"/>
                  </a:cubicBezTo>
                  <a:cubicBezTo>
                    <a:pt x="11468" y="50118"/>
                    <a:pt x="0" y="39075"/>
                    <a:pt x="0" y="25059"/>
                  </a:cubicBezTo>
                  <a:cubicBezTo>
                    <a:pt x="0" y="11043"/>
                    <a:pt x="11468" y="0"/>
                    <a:pt x="25059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55" name="Freihandform: Form 126"/>
            <p:cNvSpPr/>
            <p:nvPr/>
          </p:nvSpPr>
          <p:spPr>
            <a:xfrm>
              <a:off x="4970880" y="4863960"/>
              <a:ext cx="52560" cy="5292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920"/>
                <a:gd name="textAreaBottom" fmla="*/ 53280 h 52920"/>
              </a:gdLst>
              <a:ahLst/>
              <a:rect l="textAreaLeft" t="textAreaTop" r="textAreaRight" b="textAreaBottom"/>
              <a:pathLst>
                <a:path w="50118" h="50542">
                  <a:moveTo>
                    <a:pt x="50118" y="25484"/>
                  </a:moveTo>
                  <a:cubicBezTo>
                    <a:pt x="50118" y="39075"/>
                    <a:pt x="38651" y="50543"/>
                    <a:pt x="25059" y="50543"/>
                  </a:cubicBezTo>
                  <a:cubicBezTo>
                    <a:pt x="11043" y="50543"/>
                    <a:pt x="0" y="39075"/>
                    <a:pt x="0" y="25484"/>
                  </a:cubicBezTo>
                  <a:cubicBezTo>
                    <a:pt x="0" y="11468"/>
                    <a:pt x="11043" y="0"/>
                    <a:pt x="25059" y="0"/>
                  </a:cubicBezTo>
                  <a:cubicBezTo>
                    <a:pt x="38651" y="0"/>
                    <a:pt x="50118" y="11468"/>
                    <a:pt x="50118" y="25484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80" bIns="82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56" name="Freihandform: Form 127"/>
            <p:cNvSpPr/>
            <p:nvPr/>
          </p:nvSpPr>
          <p:spPr>
            <a:xfrm>
              <a:off x="5438160" y="3991320"/>
              <a:ext cx="52560" cy="5256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9" y="25059"/>
                  </a:moveTo>
                  <a:cubicBezTo>
                    <a:pt x="50119" y="38651"/>
                    <a:pt x="38651" y="50119"/>
                    <a:pt x="25059" y="50119"/>
                  </a:cubicBezTo>
                  <a:cubicBezTo>
                    <a:pt x="11043" y="50119"/>
                    <a:pt x="0" y="38651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8651" y="0"/>
                    <a:pt x="50119" y="11043"/>
                    <a:pt x="50119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57" name="Freihandform: Form 128"/>
            <p:cNvSpPr/>
            <p:nvPr/>
          </p:nvSpPr>
          <p:spPr>
            <a:xfrm>
              <a:off x="4861440" y="1564560"/>
              <a:ext cx="52920" cy="5256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542" h="50118">
                  <a:moveTo>
                    <a:pt x="50543" y="25059"/>
                  </a:moveTo>
                  <a:cubicBezTo>
                    <a:pt x="50543" y="39075"/>
                    <a:pt x="39075" y="50118"/>
                    <a:pt x="25484" y="50118"/>
                  </a:cubicBezTo>
                  <a:cubicBezTo>
                    <a:pt x="11468" y="50118"/>
                    <a:pt x="0" y="39075"/>
                    <a:pt x="0" y="25059"/>
                  </a:cubicBezTo>
                  <a:cubicBezTo>
                    <a:pt x="0" y="11043"/>
                    <a:pt x="11468" y="0"/>
                    <a:pt x="25484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58" name="Freihandform: Form 129"/>
            <p:cNvSpPr/>
            <p:nvPr/>
          </p:nvSpPr>
          <p:spPr>
            <a:xfrm>
              <a:off x="4784040" y="226440"/>
              <a:ext cx="52560" cy="5256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9" y="25059"/>
                  </a:moveTo>
                  <a:cubicBezTo>
                    <a:pt x="50119" y="39075"/>
                    <a:pt x="39075" y="50118"/>
                    <a:pt x="25059" y="50118"/>
                  </a:cubicBezTo>
                  <a:cubicBezTo>
                    <a:pt x="11043" y="50118"/>
                    <a:pt x="0" y="39075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9075" y="0"/>
                    <a:pt x="50119" y="11043"/>
                    <a:pt x="50119" y="25059"/>
                  </a:cubicBezTo>
                  <a:close/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59" name="Freihandform: Form 130"/>
            <p:cNvSpPr/>
            <p:nvPr/>
          </p:nvSpPr>
          <p:spPr>
            <a:xfrm>
              <a:off x="3759120" y="3791520"/>
              <a:ext cx="570240" cy="871560"/>
            </a:xfrm>
            <a:custGeom>
              <a:avLst/>
              <a:gdLst>
                <a:gd name="textAreaLeft" fmla="*/ 0 w 570240"/>
                <a:gd name="textAreaRight" fmla="*/ 570600 w 570240"/>
                <a:gd name="textAreaTop" fmla="*/ 0 h 871560"/>
                <a:gd name="textAreaBottom" fmla="*/ 871920 h 871560"/>
              </a:gdLst>
              <a:ahLst/>
              <a:rect l="textAreaLeft" t="textAreaTop" r="textAreaRight" b="textAreaBottom"/>
              <a:pathLst>
                <a:path w="540683" h="826527">
                  <a:moveTo>
                    <a:pt x="0" y="0"/>
                  </a:moveTo>
                  <a:lnTo>
                    <a:pt x="0" y="5946"/>
                  </a:lnTo>
                  <a:lnTo>
                    <a:pt x="0" y="415387"/>
                  </a:lnTo>
                  <a:cubicBezTo>
                    <a:pt x="0" y="444269"/>
                    <a:pt x="12742" y="472302"/>
                    <a:pt x="34828" y="491415"/>
                  </a:cubicBezTo>
                  <a:lnTo>
                    <a:pt x="175839" y="612038"/>
                  </a:lnTo>
                  <a:cubicBezTo>
                    <a:pt x="193678" y="627329"/>
                    <a:pt x="217038" y="635823"/>
                    <a:pt x="240823" y="635823"/>
                  </a:cubicBezTo>
                  <a:lnTo>
                    <a:pt x="440872" y="635823"/>
                  </a:lnTo>
                  <a:cubicBezTo>
                    <a:pt x="496087" y="635823"/>
                    <a:pt x="540684" y="680845"/>
                    <a:pt x="540684" y="736060"/>
                  </a:cubicBezTo>
                  <a:lnTo>
                    <a:pt x="540684" y="826528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60" name="Freihandform: Form 131"/>
            <p:cNvSpPr/>
            <p:nvPr/>
          </p:nvSpPr>
          <p:spPr>
            <a:xfrm>
              <a:off x="3759120" y="3498840"/>
              <a:ext cx="766440" cy="228960"/>
            </a:xfrm>
            <a:custGeom>
              <a:avLst/>
              <a:gdLst>
                <a:gd name="textAreaLeft" fmla="*/ 0 w 766440"/>
                <a:gd name="textAreaRight" fmla="*/ 766800 w 766440"/>
                <a:gd name="textAreaTop" fmla="*/ 0 h 228960"/>
                <a:gd name="textAreaBottom" fmla="*/ 229320 h 228960"/>
              </a:gdLst>
              <a:ahLst/>
              <a:rect l="textAreaLeft" t="textAreaTop" r="textAreaRight" b="textAreaBottom"/>
              <a:pathLst>
                <a:path w="726715" h="217462">
                  <a:moveTo>
                    <a:pt x="726716" y="0"/>
                  </a:moveTo>
                  <a:lnTo>
                    <a:pt x="722469" y="0"/>
                  </a:lnTo>
                  <a:lnTo>
                    <a:pt x="99812" y="0"/>
                  </a:lnTo>
                  <a:cubicBezTo>
                    <a:pt x="44597" y="0"/>
                    <a:pt x="0" y="44597"/>
                    <a:pt x="0" y="100237"/>
                  </a:cubicBezTo>
                  <a:lnTo>
                    <a:pt x="0" y="217463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61" name="Freihandform: Form 132"/>
            <p:cNvSpPr/>
            <p:nvPr/>
          </p:nvSpPr>
          <p:spPr>
            <a:xfrm>
              <a:off x="4242960" y="292320"/>
              <a:ext cx="593280" cy="3206160"/>
            </a:xfrm>
            <a:custGeom>
              <a:avLst/>
              <a:gdLst>
                <a:gd name="textAreaLeft" fmla="*/ 0 w 593280"/>
                <a:gd name="textAreaRight" fmla="*/ 593640 w 593280"/>
                <a:gd name="textAreaTop" fmla="*/ 0 h 3206160"/>
                <a:gd name="textAreaBottom" fmla="*/ 3206520 h 3206160"/>
              </a:gdLst>
              <a:ahLst/>
              <a:rect l="textAreaLeft" t="textAreaTop" r="textAreaRight" b="textAreaBottom"/>
              <a:pathLst>
                <a:path w="562769" h="3039379">
                  <a:moveTo>
                    <a:pt x="245495" y="0"/>
                  </a:moveTo>
                  <a:lnTo>
                    <a:pt x="29306" y="216613"/>
                  </a:lnTo>
                  <a:cubicBezTo>
                    <a:pt x="10618" y="235301"/>
                    <a:pt x="0" y="260785"/>
                    <a:pt x="0" y="287119"/>
                  </a:cubicBezTo>
                  <a:lnTo>
                    <a:pt x="0" y="852012"/>
                  </a:lnTo>
                  <a:cubicBezTo>
                    <a:pt x="0" y="907651"/>
                    <a:pt x="44597" y="952248"/>
                    <a:pt x="99812" y="952248"/>
                  </a:cubicBezTo>
                  <a:lnTo>
                    <a:pt x="132092" y="952248"/>
                  </a:lnTo>
                  <a:cubicBezTo>
                    <a:pt x="187307" y="952248"/>
                    <a:pt x="232328" y="996845"/>
                    <a:pt x="232328" y="1052485"/>
                  </a:cubicBezTo>
                  <a:lnTo>
                    <a:pt x="232328" y="1261453"/>
                  </a:lnTo>
                  <a:cubicBezTo>
                    <a:pt x="232328" y="1316668"/>
                    <a:pt x="276925" y="1361265"/>
                    <a:pt x="332140" y="1361265"/>
                  </a:cubicBezTo>
                  <a:cubicBezTo>
                    <a:pt x="354226" y="1361265"/>
                    <a:pt x="375463" y="1368485"/>
                    <a:pt x="392877" y="1381652"/>
                  </a:cubicBezTo>
                  <a:lnTo>
                    <a:pt x="523269" y="1480615"/>
                  </a:lnTo>
                  <a:cubicBezTo>
                    <a:pt x="548329" y="1499727"/>
                    <a:pt x="562770" y="1529034"/>
                    <a:pt x="562770" y="1560464"/>
                  </a:cubicBezTo>
                  <a:lnTo>
                    <a:pt x="562770" y="2939568"/>
                  </a:lnTo>
                  <a:cubicBezTo>
                    <a:pt x="562770" y="2994783"/>
                    <a:pt x="518173" y="3039380"/>
                    <a:pt x="462958" y="3039380"/>
                  </a:cubicBezTo>
                  <a:lnTo>
                    <a:pt x="329167" y="3039380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62" name="Freihandform: Form 133"/>
            <p:cNvSpPr/>
            <p:nvPr/>
          </p:nvSpPr>
          <p:spPr>
            <a:xfrm>
              <a:off x="4498560" y="239400"/>
              <a:ext cx="52560" cy="5256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8" y="25059"/>
                  </a:moveTo>
                  <a:cubicBezTo>
                    <a:pt x="50118" y="39075"/>
                    <a:pt x="39075" y="50118"/>
                    <a:pt x="25059" y="50118"/>
                  </a:cubicBezTo>
                  <a:cubicBezTo>
                    <a:pt x="11043" y="50118"/>
                    <a:pt x="0" y="39075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9075" y="0"/>
                    <a:pt x="50118" y="11043"/>
                    <a:pt x="50118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63" name="Freihandform: Form 134"/>
            <p:cNvSpPr/>
            <p:nvPr/>
          </p:nvSpPr>
          <p:spPr>
            <a:xfrm>
              <a:off x="3732120" y="3736800"/>
              <a:ext cx="52920" cy="5256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9075"/>
                    <a:pt x="39075" y="50118"/>
                    <a:pt x="25484" y="50118"/>
                  </a:cubicBezTo>
                  <a:cubicBezTo>
                    <a:pt x="11468" y="50118"/>
                    <a:pt x="0" y="39075"/>
                    <a:pt x="0" y="25059"/>
                  </a:cubicBezTo>
                  <a:cubicBezTo>
                    <a:pt x="0" y="11468"/>
                    <a:pt x="11468" y="0"/>
                    <a:pt x="25484" y="0"/>
                  </a:cubicBezTo>
                  <a:cubicBezTo>
                    <a:pt x="39075" y="0"/>
                    <a:pt x="50543" y="11468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64" name="Freihandform: Form 135"/>
            <p:cNvSpPr/>
            <p:nvPr/>
          </p:nvSpPr>
          <p:spPr>
            <a:xfrm>
              <a:off x="4304520" y="4663440"/>
              <a:ext cx="52560" cy="5292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920"/>
                <a:gd name="textAreaBottom" fmla="*/ 53280 h 52920"/>
              </a:gdLst>
              <a:ahLst/>
              <a:rect l="textAreaLeft" t="textAreaTop" r="textAreaRight" b="textAreaBottom"/>
              <a:pathLst>
                <a:path w="50118" h="50543">
                  <a:moveTo>
                    <a:pt x="50118" y="25059"/>
                  </a:moveTo>
                  <a:cubicBezTo>
                    <a:pt x="50118" y="39076"/>
                    <a:pt x="38651" y="50543"/>
                    <a:pt x="25059" y="50543"/>
                  </a:cubicBezTo>
                  <a:cubicBezTo>
                    <a:pt x="11043" y="50543"/>
                    <a:pt x="0" y="39076"/>
                    <a:pt x="0" y="25059"/>
                  </a:cubicBezTo>
                  <a:cubicBezTo>
                    <a:pt x="0" y="11468"/>
                    <a:pt x="11043" y="0"/>
                    <a:pt x="25059" y="0"/>
                  </a:cubicBezTo>
                  <a:cubicBezTo>
                    <a:pt x="38651" y="0"/>
                    <a:pt x="50118" y="11468"/>
                    <a:pt x="50118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80" bIns="82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65" name="Freihandform: Form 136"/>
            <p:cNvSpPr/>
            <p:nvPr/>
          </p:nvSpPr>
          <p:spPr>
            <a:xfrm>
              <a:off x="4406040" y="3800160"/>
              <a:ext cx="118440" cy="1055880"/>
            </a:xfrm>
            <a:custGeom>
              <a:avLst/>
              <a:gdLst>
                <a:gd name="textAreaLeft" fmla="*/ 0 w 118440"/>
                <a:gd name="textAreaRight" fmla="*/ 118800 w 118440"/>
                <a:gd name="textAreaTop" fmla="*/ 0 h 1055880"/>
                <a:gd name="textAreaBottom" fmla="*/ 1056240 h 1055880"/>
              </a:gdLst>
              <a:ahLst/>
              <a:rect l="textAreaLeft" t="textAreaTop" r="textAreaRight" b="textAreaBottom"/>
              <a:pathLst>
                <a:path w="112553" h="1001092">
                  <a:moveTo>
                    <a:pt x="0" y="0"/>
                  </a:moveTo>
                  <a:lnTo>
                    <a:pt x="0" y="705904"/>
                  </a:lnTo>
                  <a:cubicBezTo>
                    <a:pt x="0" y="726291"/>
                    <a:pt x="6796" y="746253"/>
                    <a:pt x="19113" y="762393"/>
                  </a:cubicBezTo>
                  <a:lnTo>
                    <a:pt x="87920" y="853711"/>
                  </a:lnTo>
                  <a:cubicBezTo>
                    <a:pt x="95990" y="864754"/>
                    <a:pt x="101511" y="877071"/>
                    <a:pt x="104484" y="890662"/>
                  </a:cubicBezTo>
                  <a:lnTo>
                    <a:pt x="110430" y="916996"/>
                  </a:lnTo>
                  <a:cubicBezTo>
                    <a:pt x="111846" y="923791"/>
                    <a:pt x="112554" y="930587"/>
                    <a:pt x="112554" y="937383"/>
                  </a:cubicBezTo>
                  <a:lnTo>
                    <a:pt x="112554" y="1001092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66" name="Freihandform: Form 137"/>
            <p:cNvSpPr/>
            <p:nvPr/>
          </p:nvSpPr>
          <p:spPr>
            <a:xfrm>
              <a:off x="4406040" y="3531600"/>
              <a:ext cx="150120" cy="276840"/>
            </a:xfrm>
            <a:custGeom>
              <a:avLst/>
              <a:gdLst>
                <a:gd name="textAreaLeft" fmla="*/ 0 w 150120"/>
                <a:gd name="textAreaRight" fmla="*/ 150480 w 150120"/>
                <a:gd name="textAreaTop" fmla="*/ 0 h 276840"/>
                <a:gd name="textAreaBottom" fmla="*/ 277200 h 276840"/>
              </a:gdLst>
              <a:ahLst/>
              <a:rect l="textAreaLeft" t="textAreaTop" r="textAreaRight" b="textAreaBottom"/>
              <a:pathLst>
                <a:path w="142709" h="262908">
                  <a:moveTo>
                    <a:pt x="142710" y="0"/>
                  </a:moveTo>
                  <a:lnTo>
                    <a:pt x="142710" y="8070"/>
                  </a:lnTo>
                  <a:cubicBezTo>
                    <a:pt x="142710" y="31430"/>
                    <a:pt x="134215" y="53941"/>
                    <a:pt x="118075" y="71355"/>
                  </a:cubicBezTo>
                  <a:lnTo>
                    <a:pt x="24635" y="174565"/>
                  </a:lnTo>
                  <a:cubicBezTo>
                    <a:pt x="8919" y="191979"/>
                    <a:pt x="0" y="214914"/>
                    <a:pt x="0" y="238274"/>
                  </a:cubicBezTo>
                  <a:lnTo>
                    <a:pt x="0" y="262909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67" name="Freihandform: Form 138"/>
            <p:cNvSpPr/>
            <p:nvPr/>
          </p:nvSpPr>
          <p:spPr>
            <a:xfrm>
              <a:off x="4556880" y="3209040"/>
              <a:ext cx="3960" cy="268560"/>
            </a:xfrm>
            <a:custGeom>
              <a:avLst/>
              <a:gdLst>
                <a:gd name="textAreaLeft" fmla="*/ 0 w 3960"/>
                <a:gd name="textAreaRight" fmla="*/ 4320 w 3960"/>
                <a:gd name="textAreaTop" fmla="*/ 0 h 268560"/>
                <a:gd name="textAreaBottom" fmla="*/ 268920 h 268560"/>
              </a:gdLst>
              <a:ahLst/>
              <a:rect l="textAreaLeft" t="textAreaTop" r="textAreaRight" b="textAreaBottom"/>
              <a:pathLst>
                <a:path w="4247" h="254838">
                  <a:moveTo>
                    <a:pt x="0" y="0"/>
                  </a:moveTo>
                  <a:lnTo>
                    <a:pt x="0" y="245070"/>
                  </a:lnTo>
                  <a:lnTo>
                    <a:pt x="0" y="254839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68" name="Freihandform: Form 139"/>
            <p:cNvSpPr/>
            <p:nvPr/>
          </p:nvSpPr>
          <p:spPr>
            <a:xfrm>
              <a:off x="4093920" y="1828800"/>
              <a:ext cx="462600" cy="1324800"/>
            </a:xfrm>
            <a:custGeom>
              <a:avLst/>
              <a:gdLst>
                <a:gd name="textAreaLeft" fmla="*/ 0 w 462600"/>
                <a:gd name="textAreaRight" fmla="*/ 462960 w 462600"/>
                <a:gd name="textAreaTop" fmla="*/ 0 h 1324800"/>
                <a:gd name="textAreaBottom" fmla="*/ 1325160 h 1324800"/>
              </a:gdLst>
              <a:ahLst/>
              <a:rect l="textAreaLeft" t="textAreaTop" r="textAreaRight" b="textAreaBottom"/>
              <a:pathLst>
                <a:path w="438747" h="1255931">
                  <a:moveTo>
                    <a:pt x="0" y="0"/>
                  </a:moveTo>
                  <a:lnTo>
                    <a:pt x="0" y="524119"/>
                  </a:lnTo>
                  <a:cubicBezTo>
                    <a:pt x="0" y="576361"/>
                    <a:pt x="42473" y="618834"/>
                    <a:pt x="94715" y="618834"/>
                  </a:cubicBezTo>
                  <a:lnTo>
                    <a:pt x="344033" y="618834"/>
                  </a:lnTo>
                  <a:cubicBezTo>
                    <a:pt x="396275" y="618834"/>
                    <a:pt x="438748" y="660882"/>
                    <a:pt x="438748" y="713549"/>
                  </a:cubicBezTo>
                  <a:lnTo>
                    <a:pt x="438748" y="1255932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69" name="Freihandform: Form 140"/>
            <p:cNvSpPr/>
            <p:nvPr/>
          </p:nvSpPr>
          <p:spPr>
            <a:xfrm>
              <a:off x="3462120" y="737640"/>
              <a:ext cx="631440" cy="1027440"/>
            </a:xfrm>
            <a:custGeom>
              <a:avLst/>
              <a:gdLst>
                <a:gd name="textAreaLeft" fmla="*/ 0 w 631440"/>
                <a:gd name="textAreaRight" fmla="*/ 631800 w 631440"/>
                <a:gd name="textAreaTop" fmla="*/ 0 h 1027440"/>
                <a:gd name="textAreaBottom" fmla="*/ 1027800 h 1027440"/>
              </a:gdLst>
              <a:ahLst/>
              <a:rect l="textAreaLeft" t="textAreaTop" r="textAreaRight" b="textAreaBottom"/>
              <a:pathLst>
                <a:path w="598871" h="974334">
                  <a:moveTo>
                    <a:pt x="0" y="0"/>
                  </a:moveTo>
                  <a:lnTo>
                    <a:pt x="96839" y="109581"/>
                  </a:lnTo>
                  <a:cubicBezTo>
                    <a:pt x="109581" y="124022"/>
                    <a:pt x="126570" y="134215"/>
                    <a:pt x="144834" y="138887"/>
                  </a:cubicBezTo>
                  <a:lnTo>
                    <a:pt x="194952" y="151204"/>
                  </a:lnTo>
                  <a:cubicBezTo>
                    <a:pt x="202314" y="153187"/>
                    <a:pt x="209817" y="154178"/>
                    <a:pt x="217463" y="154178"/>
                  </a:cubicBezTo>
                  <a:lnTo>
                    <a:pt x="372065" y="154178"/>
                  </a:lnTo>
                  <a:cubicBezTo>
                    <a:pt x="497361" y="154178"/>
                    <a:pt x="598872" y="255688"/>
                    <a:pt x="598872" y="380984"/>
                  </a:cubicBezTo>
                  <a:lnTo>
                    <a:pt x="598872" y="969662"/>
                  </a:lnTo>
                  <a:lnTo>
                    <a:pt x="598872" y="974334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70" name="Freihandform: Form 141"/>
            <p:cNvSpPr/>
            <p:nvPr/>
          </p:nvSpPr>
          <p:spPr>
            <a:xfrm>
              <a:off x="3421440" y="694800"/>
              <a:ext cx="52920" cy="5256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9075"/>
                    <a:pt x="39075" y="50118"/>
                    <a:pt x="25059" y="50118"/>
                  </a:cubicBezTo>
                  <a:cubicBezTo>
                    <a:pt x="11468" y="50118"/>
                    <a:pt x="0" y="39075"/>
                    <a:pt x="0" y="25059"/>
                  </a:cubicBezTo>
                  <a:cubicBezTo>
                    <a:pt x="0" y="11043"/>
                    <a:pt x="11468" y="0"/>
                    <a:pt x="25059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71" name="Freihandform: Form 142"/>
            <p:cNvSpPr/>
            <p:nvPr/>
          </p:nvSpPr>
          <p:spPr>
            <a:xfrm>
              <a:off x="4067280" y="1769040"/>
              <a:ext cx="52560" cy="5256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8" y="25059"/>
                  </a:moveTo>
                  <a:cubicBezTo>
                    <a:pt x="50118" y="39075"/>
                    <a:pt x="39075" y="50118"/>
                    <a:pt x="25059" y="50118"/>
                  </a:cubicBezTo>
                  <a:cubicBezTo>
                    <a:pt x="11043" y="50118"/>
                    <a:pt x="0" y="39075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9075" y="0"/>
                    <a:pt x="50118" y="11043"/>
                    <a:pt x="50118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72" name="Freihandform: Form 143"/>
            <p:cNvSpPr/>
            <p:nvPr/>
          </p:nvSpPr>
          <p:spPr>
            <a:xfrm>
              <a:off x="4530240" y="3151080"/>
              <a:ext cx="52560" cy="5256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8" y="25059"/>
                  </a:moveTo>
                  <a:cubicBezTo>
                    <a:pt x="50118" y="39075"/>
                    <a:pt x="38650" y="50119"/>
                    <a:pt x="25059" y="50119"/>
                  </a:cubicBezTo>
                  <a:cubicBezTo>
                    <a:pt x="11043" y="50119"/>
                    <a:pt x="0" y="39075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8650" y="0"/>
                    <a:pt x="50118" y="11043"/>
                    <a:pt x="50118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73" name="Freihandform: Form 144"/>
            <p:cNvSpPr/>
            <p:nvPr/>
          </p:nvSpPr>
          <p:spPr>
            <a:xfrm>
              <a:off x="4529880" y="3472920"/>
              <a:ext cx="52560" cy="5256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8" y="25059"/>
                  </a:moveTo>
                  <a:cubicBezTo>
                    <a:pt x="50118" y="39075"/>
                    <a:pt x="39075" y="50118"/>
                    <a:pt x="25059" y="50118"/>
                  </a:cubicBezTo>
                  <a:cubicBezTo>
                    <a:pt x="11043" y="50118"/>
                    <a:pt x="0" y="39075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9075" y="0"/>
                    <a:pt x="50118" y="11043"/>
                    <a:pt x="50118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74" name="Freihandform: Form 145"/>
            <p:cNvSpPr/>
            <p:nvPr/>
          </p:nvSpPr>
          <p:spPr>
            <a:xfrm>
              <a:off x="4496760" y="4856760"/>
              <a:ext cx="52920" cy="5256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9076"/>
                    <a:pt x="39075" y="50119"/>
                    <a:pt x="25484" y="50119"/>
                  </a:cubicBezTo>
                  <a:cubicBezTo>
                    <a:pt x="11468" y="50119"/>
                    <a:pt x="0" y="39076"/>
                    <a:pt x="0" y="25059"/>
                  </a:cubicBezTo>
                  <a:cubicBezTo>
                    <a:pt x="0" y="11043"/>
                    <a:pt x="11468" y="0"/>
                    <a:pt x="25484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75" name="Freihandform: Form 146"/>
            <p:cNvSpPr/>
            <p:nvPr/>
          </p:nvSpPr>
          <p:spPr>
            <a:xfrm>
              <a:off x="4119480" y="1802880"/>
              <a:ext cx="632520" cy="1361160"/>
            </a:xfrm>
            <a:custGeom>
              <a:avLst/>
              <a:gdLst>
                <a:gd name="textAreaLeft" fmla="*/ 0 w 632520"/>
                <a:gd name="textAreaRight" fmla="*/ 632880 w 632520"/>
                <a:gd name="textAreaTop" fmla="*/ 0 h 1361160"/>
                <a:gd name="textAreaBottom" fmla="*/ 1361520 h 1361160"/>
              </a:gdLst>
              <a:ahLst/>
              <a:rect l="textAreaLeft" t="textAreaTop" r="textAreaRight" b="textAreaBottom"/>
              <a:pathLst>
                <a:path w="599721" h="1290334">
                  <a:moveTo>
                    <a:pt x="0" y="0"/>
                  </a:moveTo>
                  <a:lnTo>
                    <a:pt x="8495" y="0"/>
                  </a:lnTo>
                  <a:lnTo>
                    <a:pt x="393726" y="0"/>
                  </a:lnTo>
                  <a:cubicBezTo>
                    <a:pt x="420909" y="0"/>
                    <a:pt x="447242" y="10618"/>
                    <a:pt x="467205" y="29306"/>
                  </a:cubicBezTo>
                  <a:lnTo>
                    <a:pt x="565743" y="121898"/>
                  </a:lnTo>
                  <a:cubicBezTo>
                    <a:pt x="587404" y="142285"/>
                    <a:pt x="599721" y="170317"/>
                    <a:pt x="599721" y="200049"/>
                  </a:cubicBezTo>
                  <a:lnTo>
                    <a:pt x="599721" y="1126813"/>
                  </a:lnTo>
                  <a:cubicBezTo>
                    <a:pt x="599721" y="1162066"/>
                    <a:pt x="582307" y="1195195"/>
                    <a:pt x="553425" y="1215157"/>
                  </a:cubicBezTo>
                  <a:lnTo>
                    <a:pt x="444269" y="1290335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76" name="Freihandform: Form 147"/>
            <p:cNvSpPr/>
            <p:nvPr/>
          </p:nvSpPr>
          <p:spPr>
            <a:xfrm>
              <a:off x="3255120" y="1277280"/>
              <a:ext cx="806760" cy="525240"/>
            </a:xfrm>
            <a:custGeom>
              <a:avLst/>
              <a:gdLst>
                <a:gd name="textAreaLeft" fmla="*/ 0 w 806760"/>
                <a:gd name="textAreaRight" fmla="*/ 807120 w 806760"/>
                <a:gd name="textAreaTop" fmla="*/ 0 h 525240"/>
                <a:gd name="textAreaBottom" fmla="*/ 525600 h 525240"/>
              </a:gdLst>
              <a:ahLst/>
              <a:rect l="textAreaLeft" t="textAreaTop" r="textAreaRight" b="textAreaBottom"/>
              <a:pathLst>
                <a:path w="764941" h="498210">
                  <a:moveTo>
                    <a:pt x="0" y="0"/>
                  </a:moveTo>
                  <a:lnTo>
                    <a:pt x="488017" y="0"/>
                  </a:lnTo>
                  <a:cubicBezTo>
                    <a:pt x="547479" y="0"/>
                    <a:pt x="595474" y="47995"/>
                    <a:pt x="595474" y="107032"/>
                  </a:cubicBezTo>
                  <a:lnTo>
                    <a:pt x="595474" y="391178"/>
                  </a:lnTo>
                  <a:cubicBezTo>
                    <a:pt x="595474" y="450216"/>
                    <a:pt x="643468" y="498210"/>
                    <a:pt x="702506" y="498210"/>
                  </a:cubicBezTo>
                  <a:lnTo>
                    <a:pt x="764942" y="498210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77" name="Freihandform: Form 148"/>
            <p:cNvSpPr/>
            <p:nvPr/>
          </p:nvSpPr>
          <p:spPr>
            <a:xfrm>
              <a:off x="3191760" y="1248840"/>
              <a:ext cx="52920" cy="5256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8651"/>
                    <a:pt x="39075" y="50118"/>
                    <a:pt x="25484" y="50118"/>
                  </a:cubicBezTo>
                  <a:cubicBezTo>
                    <a:pt x="11468" y="50118"/>
                    <a:pt x="0" y="38651"/>
                    <a:pt x="0" y="25059"/>
                  </a:cubicBezTo>
                  <a:cubicBezTo>
                    <a:pt x="0" y="11043"/>
                    <a:pt x="11468" y="0"/>
                    <a:pt x="25484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78" name="Freihandform: Form 149"/>
            <p:cNvSpPr/>
            <p:nvPr/>
          </p:nvSpPr>
          <p:spPr>
            <a:xfrm>
              <a:off x="3360240" y="1782720"/>
              <a:ext cx="52920" cy="5256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9075"/>
                    <a:pt x="39075" y="50118"/>
                    <a:pt x="25059" y="50118"/>
                  </a:cubicBezTo>
                  <a:cubicBezTo>
                    <a:pt x="11468" y="50118"/>
                    <a:pt x="0" y="39075"/>
                    <a:pt x="0" y="25059"/>
                  </a:cubicBezTo>
                  <a:cubicBezTo>
                    <a:pt x="0" y="11043"/>
                    <a:pt x="11468" y="0"/>
                    <a:pt x="25059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</p:grpSp>
      <p:sp>
        <p:nvSpPr>
          <p:cNvPr id="179" name="Rechteck 189"/>
          <p:cNvSpPr/>
          <p:nvPr/>
        </p:nvSpPr>
        <p:spPr>
          <a:xfrm>
            <a:off x="0" y="0"/>
            <a:ext cx="9143640" cy="514332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</p:txBody>
      </p:sp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468000" y="297000"/>
            <a:ext cx="8207280" cy="809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pPr indent="0" algn="ctr" defTabSz="914400">
              <a:lnSpc>
                <a:spcPts val="2801"/>
              </a:lnSpc>
              <a:buNone/>
            </a:pPr>
            <a:r>
              <a:rPr b="0" lang="de-DE" sz="2600" strike="noStrike" u="none">
                <a:solidFill>
                  <a:schemeClr val="lt1"/>
                </a:solidFill>
                <a:uFillTx/>
                <a:latin typeface="BundesSerif Office"/>
              </a:rPr>
              <a:t>Mastertitelformat bearbeiten</a:t>
            </a:r>
            <a:endParaRPr b="0" lang="de-DE" sz="2600" strike="noStrike" u="none">
              <a:solidFill>
                <a:schemeClr val="dk1"/>
              </a:solidFill>
              <a:uFillTx/>
              <a:latin typeface="BundesSans Office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792000" y="1347840"/>
            <a:ext cx="7882920" cy="33768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pPr marL="306000" indent="-306000" defTabSz="914400">
              <a:lnSpc>
                <a:spcPct val="100000"/>
              </a:lnSpc>
              <a:spcAft>
                <a:spcPts val="1199"/>
              </a:spcAft>
              <a:buClr>
                <a:srgbClr val="ffffff"/>
              </a:buClr>
              <a:buFont typeface="Wingdings" charset="2"/>
              <a:buChar char=""/>
            </a:pPr>
            <a:r>
              <a:rPr b="0" lang="de-DE" sz="1800" strike="noStrike" u="none">
                <a:solidFill>
                  <a:schemeClr val="lt1"/>
                </a:solidFill>
                <a:uFillTx/>
                <a:latin typeface="BundesSans Office"/>
              </a:rPr>
              <a:t>Mastertextformat bearbeiten</a:t>
            </a: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  <a:p>
            <a:pPr lvl="1" marL="612000" indent="-288000" defTabSz="914400">
              <a:lnSpc>
                <a:spcPct val="100000"/>
              </a:lnSpc>
              <a:spcAft>
                <a:spcPts val="1199"/>
              </a:spcAft>
              <a:buClr>
                <a:srgbClr val="ffffff"/>
              </a:buClr>
              <a:buFont typeface="Arial"/>
              <a:buChar char="–"/>
            </a:pPr>
            <a:r>
              <a:rPr b="0" lang="de-DE" sz="1800" strike="noStrike" u="none">
                <a:solidFill>
                  <a:schemeClr val="lt1"/>
                </a:solidFill>
                <a:uFillTx/>
                <a:latin typeface="BundesSans Office"/>
              </a:rPr>
              <a:t>Zweite Ebene</a:t>
            </a: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  <a:p>
            <a:pPr lvl="2" marL="828000" indent="-216000" defTabSz="914400">
              <a:lnSpc>
                <a:spcPct val="100000"/>
              </a:lnSpc>
              <a:spcAft>
                <a:spcPts val="1199"/>
              </a:spcAft>
              <a:buClr>
                <a:srgbClr val="ffffff"/>
              </a:buClr>
              <a:buFont typeface="Arial"/>
              <a:buChar char="•"/>
            </a:pPr>
            <a:r>
              <a:rPr b="0" lang="de-DE" sz="1800" strike="noStrike" u="none">
                <a:solidFill>
                  <a:schemeClr val="lt1"/>
                </a:solidFill>
                <a:uFillTx/>
                <a:latin typeface="BundesSans Office"/>
              </a:rPr>
              <a:t>Dritte Ebene</a:t>
            </a: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  <a:p>
            <a:pPr lvl="3" marL="1080000" indent="-216000" defTabSz="914400">
              <a:lnSpc>
                <a:spcPct val="100000"/>
              </a:lnSpc>
              <a:spcAft>
                <a:spcPts val="1199"/>
              </a:spcAft>
              <a:buClr>
                <a:srgbClr val="ffffff"/>
              </a:buClr>
              <a:buFont typeface="Arial"/>
              <a:buChar char="–"/>
            </a:pPr>
            <a:r>
              <a:rPr b="0" lang="de-DE" sz="1800" strike="noStrike" u="none">
                <a:solidFill>
                  <a:schemeClr val="lt1"/>
                </a:solidFill>
                <a:uFillTx/>
                <a:latin typeface="BundesSans Office"/>
              </a:rPr>
              <a:t>Vierte Ebene</a:t>
            </a: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  <a:p>
            <a:pPr lvl="4" marL="1296000" indent="-216000" defTabSz="914400">
              <a:lnSpc>
                <a:spcPct val="100000"/>
              </a:lnSpc>
              <a:spcAft>
                <a:spcPts val="1199"/>
              </a:spcAft>
              <a:buClr>
                <a:srgbClr val="ffffff"/>
              </a:buClr>
              <a:buFont typeface="BundesSans Office"/>
              <a:buChar char="–"/>
            </a:pPr>
            <a:r>
              <a:rPr b="0" lang="de-DE" sz="1800" strike="noStrike" u="none">
                <a:solidFill>
                  <a:schemeClr val="lt1"/>
                </a:solidFill>
                <a:uFillTx/>
                <a:latin typeface="BundesSans Office"/>
              </a:rPr>
              <a:t>Fünfte Ebene</a:t>
            </a: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dt" idx="7"/>
          </p:nvPr>
        </p:nvSpPr>
        <p:spPr>
          <a:xfrm>
            <a:off x="7452000" y="4914000"/>
            <a:ext cx="719640" cy="134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de-DE" sz="700" strike="noStrike" u="none">
                <a:solidFill>
                  <a:schemeClr val="lt1"/>
                </a:solidFill>
                <a:uFillTx/>
                <a:latin typeface="BundesSans Office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de-DE" sz="700" strike="noStrike" u="none">
                <a:solidFill>
                  <a:schemeClr val="lt1"/>
                </a:solidFill>
                <a:uFillTx/>
                <a:latin typeface="BundesSans Office"/>
              </a:rPr>
              <a:t>&lt;Datum/Uhrzeit&gt;</a:t>
            </a:r>
            <a:endParaRPr b="0" lang="de-DE" sz="7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 type="sldNum" idx="8"/>
          </p:nvPr>
        </p:nvSpPr>
        <p:spPr>
          <a:xfrm>
            <a:off x="8172000" y="4914000"/>
            <a:ext cx="503640" cy="134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DE" sz="700" strike="noStrike" u="none">
                <a:solidFill>
                  <a:schemeClr val="lt1"/>
                </a:solidFill>
                <a:uFillTx/>
                <a:latin typeface="BundesSans Office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DCDE19B9-F152-4689-AE8E-387AB876985A}" type="slidenum">
              <a:rPr b="0" lang="de-DE" sz="700" strike="noStrike" u="none">
                <a:solidFill>
                  <a:schemeClr val="lt1"/>
                </a:solidFill>
                <a:uFillTx/>
                <a:latin typeface="BundesSans Office"/>
              </a:rPr>
              <a:t>&lt;Foliennummer&gt;</a:t>
            </a:fld>
            <a:endParaRPr b="0" lang="de-DE" sz="7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184" name="PlaceHolder 5"/>
          <p:cNvSpPr>
            <a:spLocks noGrp="1"/>
          </p:cNvSpPr>
          <p:nvPr>
            <p:ph type="ftr" idx="9"/>
          </p:nvPr>
        </p:nvSpPr>
        <p:spPr>
          <a:xfrm>
            <a:off x="468000" y="4914000"/>
            <a:ext cx="6983640" cy="134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de-DE" sz="700" strike="noStrike" u="none">
                <a:solidFill>
                  <a:schemeClr val="lt1"/>
                </a:solidFill>
                <a:uFillTx/>
                <a:latin typeface="BundesSans Office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de-DE" sz="700" strike="noStrike" u="none">
                <a:solidFill>
                  <a:schemeClr val="lt1"/>
                </a:solidFill>
                <a:uFillTx/>
                <a:latin typeface="BundesSans Office"/>
              </a:rPr>
              <a:t>&lt;Fußzeile&gt;</a:t>
            </a:r>
            <a:endParaRPr b="0" lang="de-DE" sz="7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Grafik 110"/>
          <p:cNvGrpSpPr/>
          <p:nvPr/>
        </p:nvGrpSpPr>
        <p:grpSpPr>
          <a:xfrm>
            <a:off x="3188880" y="226440"/>
            <a:ext cx="2765880" cy="4690440"/>
            <a:chOff x="3188880" y="226440"/>
            <a:chExt cx="2765880" cy="4690440"/>
          </a:xfrm>
        </p:grpSpPr>
        <p:sp>
          <p:nvSpPr>
            <p:cNvPr id="186" name="Freihandform: Form 112"/>
            <p:cNvSpPr/>
            <p:nvPr/>
          </p:nvSpPr>
          <p:spPr>
            <a:xfrm>
              <a:off x="3386880" y="1821960"/>
              <a:ext cx="1147320" cy="1361160"/>
            </a:xfrm>
            <a:custGeom>
              <a:avLst/>
              <a:gdLst>
                <a:gd name="textAreaLeft" fmla="*/ 0 w 1147320"/>
                <a:gd name="textAreaRight" fmla="*/ 1147680 w 1147320"/>
                <a:gd name="textAreaTop" fmla="*/ 0 h 1361160"/>
                <a:gd name="textAreaBottom" fmla="*/ 1361520 h 1361160"/>
              </a:gdLst>
              <a:ahLst/>
              <a:rect l="textAreaLeft" t="textAreaTop" r="textAreaRight" b="textAreaBottom"/>
              <a:pathLst>
                <a:path w="1087737" h="1290334">
                  <a:moveTo>
                    <a:pt x="1087738" y="1289910"/>
                  </a:moveTo>
                  <a:cubicBezTo>
                    <a:pt x="1087172" y="1290193"/>
                    <a:pt x="1086747" y="1290335"/>
                    <a:pt x="1086464" y="1290335"/>
                  </a:cubicBezTo>
                  <a:cubicBezTo>
                    <a:pt x="1084198" y="1290335"/>
                    <a:pt x="1081933" y="1290335"/>
                    <a:pt x="1079668" y="1290335"/>
                  </a:cubicBezTo>
                  <a:lnTo>
                    <a:pt x="355925" y="1290335"/>
                  </a:lnTo>
                  <a:cubicBezTo>
                    <a:pt x="296463" y="1290335"/>
                    <a:pt x="248468" y="1242340"/>
                    <a:pt x="248468" y="1182878"/>
                  </a:cubicBezTo>
                  <a:lnTo>
                    <a:pt x="248468" y="753474"/>
                  </a:lnTo>
                  <a:cubicBezTo>
                    <a:pt x="248468" y="694012"/>
                    <a:pt x="200473" y="646017"/>
                    <a:pt x="141011" y="646017"/>
                  </a:cubicBezTo>
                  <a:lnTo>
                    <a:pt x="107457" y="646017"/>
                  </a:lnTo>
                  <a:cubicBezTo>
                    <a:pt x="48420" y="646017"/>
                    <a:pt x="0" y="598022"/>
                    <a:pt x="0" y="538560"/>
                  </a:cubicBezTo>
                  <a:lnTo>
                    <a:pt x="0" y="0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87" name="Freihandform: Form 113"/>
            <p:cNvSpPr/>
            <p:nvPr/>
          </p:nvSpPr>
          <p:spPr>
            <a:xfrm>
              <a:off x="4997160" y="4052160"/>
              <a:ext cx="466920" cy="803520"/>
            </a:xfrm>
            <a:custGeom>
              <a:avLst/>
              <a:gdLst>
                <a:gd name="textAreaLeft" fmla="*/ 0 w 466920"/>
                <a:gd name="textAreaRight" fmla="*/ 467280 w 466920"/>
                <a:gd name="textAreaTop" fmla="*/ 0 h 803520"/>
                <a:gd name="textAreaBottom" fmla="*/ 803880 h 803520"/>
              </a:gdLst>
              <a:ahLst/>
              <a:rect l="textAreaLeft" t="textAreaTop" r="textAreaRight" b="textAreaBottom"/>
              <a:pathLst>
                <a:path w="442995" h="761968">
                  <a:moveTo>
                    <a:pt x="442995" y="0"/>
                  </a:moveTo>
                  <a:lnTo>
                    <a:pt x="442995" y="141436"/>
                  </a:lnTo>
                  <a:cubicBezTo>
                    <a:pt x="442995" y="186882"/>
                    <a:pt x="406043" y="223834"/>
                    <a:pt x="360597" y="223834"/>
                  </a:cubicBezTo>
                  <a:lnTo>
                    <a:pt x="81973" y="223834"/>
                  </a:lnTo>
                  <a:cubicBezTo>
                    <a:pt x="36527" y="223834"/>
                    <a:pt x="0" y="260360"/>
                    <a:pt x="0" y="305807"/>
                  </a:cubicBezTo>
                  <a:lnTo>
                    <a:pt x="0" y="761968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88" name="Freihandform: Form 114"/>
            <p:cNvSpPr/>
            <p:nvPr/>
          </p:nvSpPr>
          <p:spPr>
            <a:xfrm>
              <a:off x="5161320" y="2396520"/>
              <a:ext cx="766800" cy="1589400"/>
            </a:xfrm>
            <a:custGeom>
              <a:avLst/>
              <a:gdLst>
                <a:gd name="textAreaLeft" fmla="*/ 0 w 766800"/>
                <a:gd name="textAreaRight" fmla="*/ 767160 w 766800"/>
                <a:gd name="textAreaTop" fmla="*/ 0 h 1589400"/>
                <a:gd name="textAreaBottom" fmla="*/ 1589760 h 1589400"/>
              </a:gdLst>
              <a:ahLst/>
              <a:rect l="textAreaLeft" t="textAreaTop" r="textAreaRight" b="textAreaBottom"/>
              <a:pathLst>
                <a:path w="727140" h="1506947">
                  <a:moveTo>
                    <a:pt x="727141" y="0"/>
                  </a:moveTo>
                  <a:lnTo>
                    <a:pt x="727141" y="618409"/>
                  </a:lnTo>
                  <a:cubicBezTo>
                    <a:pt x="727141" y="666829"/>
                    <a:pt x="688065" y="705904"/>
                    <a:pt x="639646" y="705904"/>
                  </a:cubicBezTo>
                  <a:lnTo>
                    <a:pt x="82398" y="705904"/>
                  </a:lnTo>
                  <a:cubicBezTo>
                    <a:pt x="36952" y="705904"/>
                    <a:pt x="0" y="742855"/>
                    <a:pt x="0" y="788302"/>
                  </a:cubicBezTo>
                  <a:lnTo>
                    <a:pt x="0" y="1173958"/>
                  </a:lnTo>
                  <a:cubicBezTo>
                    <a:pt x="0" y="1204539"/>
                    <a:pt x="17414" y="1232571"/>
                    <a:pt x="44597" y="1247012"/>
                  </a:cubicBezTo>
                  <a:lnTo>
                    <a:pt x="242947" y="1349372"/>
                  </a:lnTo>
                  <a:cubicBezTo>
                    <a:pt x="270130" y="1363389"/>
                    <a:pt x="287543" y="1391421"/>
                    <a:pt x="287543" y="1422426"/>
                  </a:cubicBezTo>
                  <a:lnTo>
                    <a:pt x="287543" y="1506948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89" name="Freihandform: Form 115"/>
            <p:cNvSpPr/>
            <p:nvPr/>
          </p:nvSpPr>
          <p:spPr>
            <a:xfrm>
              <a:off x="4884840" y="1623240"/>
              <a:ext cx="1043280" cy="704160"/>
            </a:xfrm>
            <a:custGeom>
              <a:avLst/>
              <a:gdLst>
                <a:gd name="textAreaLeft" fmla="*/ 0 w 1043280"/>
                <a:gd name="textAreaRight" fmla="*/ 1043640 w 1043280"/>
                <a:gd name="textAreaTop" fmla="*/ 0 h 704160"/>
                <a:gd name="textAreaBottom" fmla="*/ 704520 h 704160"/>
              </a:gdLst>
              <a:ahLst/>
              <a:rect l="textAreaLeft" t="textAreaTop" r="textAreaRight" b="textAreaBottom"/>
              <a:pathLst>
                <a:path w="989203" h="667678">
                  <a:moveTo>
                    <a:pt x="1703" y="0"/>
                  </a:moveTo>
                  <a:lnTo>
                    <a:pt x="1703" y="2124"/>
                  </a:lnTo>
                  <a:lnTo>
                    <a:pt x="4" y="313877"/>
                  </a:lnTo>
                  <a:cubicBezTo>
                    <a:pt x="-421" y="359323"/>
                    <a:pt x="36531" y="396275"/>
                    <a:pt x="81977" y="396275"/>
                  </a:cubicBezTo>
                  <a:lnTo>
                    <a:pt x="801472" y="400522"/>
                  </a:lnTo>
                  <a:cubicBezTo>
                    <a:pt x="879198" y="403495"/>
                    <a:pt x="981134" y="534737"/>
                    <a:pt x="989204" y="602694"/>
                  </a:cubicBezTo>
                  <a:lnTo>
                    <a:pt x="989204" y="667678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90" name="Freihandform: Form 116"/>
            <p:cNvSpPr/>
            <p:nvPr/>
          </p:nvSpPr>
          <p:spPr>
            <a:xfrm>
              <a:off x="4887000" y="964440"/>
              <a:ext cx="2880" cy="590760"/>
            </a:xfrm>
            <a:custGeom>
              <a:avLst/>
              <a:gdLst>
                <a:gd name="textAreaLeft" fmla="*/ 0 w 2880"/>
                <a:gd name="textAreaRight" fmla="*/ 3240 w 2880"/>
                <a:gd name="textAreaTop" fmla="*/ 0 h 590760"/>
                <a:gd name="textAreaBottom" fmla="*/ 591120 h 590760"/>
              </a:gdLst>
              <a:ahLst/>
              <a:rect l="textAreaLeft" t="textAreaTop" r="textAreaRight" b="textAreaBottom"/>
              <a:pathLst>
                <a:path w="2973" h="560220">
                  <a:moveTo>
                    <a:pt x="2973" y="0"/>
                  </a:moveTo>
                  <a:lnTo>
                    <a:pt x="0" y="560221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91" name="Freihandform: Form 117"/>
            <p:cNvSpPr/>
            <p:nvPr/>
          </p:nvSpPr>
          <p:spPr>
            <a:xfrm>
              <a:off x="4837320" y="3800160"/>
              <a:ext cx="3960" cy="834840"/>
            </a:xfrm>
            <a:custGeom>
              <a:avLst/>
              <a:gdLst>
                <a:gd name="textAreaLeft" fmla="*/ 0 w 3960"/>
                <a:gd name="textAreaRight" fmla="*/ 4320 w 3960"/>
                <a:gd name="textAreaTop" fmla="*/ 0 h 834840"/>
                <a:gd name="textAreaBottom" fmla="*/ 835200 h 834840"/>
              </a:gdLst>
              <a:ahLst/>
              <a:rect l="textAreaLeft" t="textAreaTop" r="textAreaRight" b="textAreaBottom"/>
              <a:pathLst>
                <a:path w="4247" h="791699">
                  <a:moveTo>
                    <a:pt x="0" y="0"/>
                  </a:moveTo>
                  <a:lnTo>
                    <a:pt x="0" y="791700"/>
                  </a:lnTo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92" name="Freihandform: Form 118"/>
            <p:cNvSpPr/>
            <p:nvPr/>
          </p:nvSpPr>
          <p:spPr>
            <a:xfrm>
              <a:off x="3188880" y="1590840"/>
              <a:ext cx="1854000" cy="2216520"/>
            </a:xfrm>
            <a:custGeom>
              <a:avLst/>
              <a:gdLst>
                <a:gd name="textAreaLeft" fmla="*/ 0 w 1854000"/>
                <a:gd name="textAreaRight" fmla="*/ 1854360 w 1854000"/>
                <a:gd name="textAreaTop" fmla="*/ 0 h 2216520"/>
                <a:gd name="textAreaBottom" fmla="*/ 2216880 h 2216520"/>
              </a:gdLst>
              <a:ahLst/>
              <a:rect l="textAreaLeft" t="textAreaTop" r="textAreaRight" b="textAreaBottom"/>
              <a:pathLst>
                <a:path w="1757539" h="2101147">
                  <a:moveTo>
                    <a:pt x="1575330" y="0"/>
                  </a:moveTo>
                  <a:lnTo>
                    <a:pt x="332140" y="0"/>
                  </a:lnTo>
                  <a:cubicBezTo>
                    <a:pt x="317274" y="0"/>
                    <a:pt x="302834" y="5522"/>
                    <a:pt x="291366" y="15290"/>
                  </a:cubicBezTo>
                  <a:lnTo>
                    <a:pt x="22086" y="247619"/>
                  </a:lnTo>
                  <a:cubicBezTo>
                    <a:pt x="8070" y="259511"/>
                    <a:pt x="0" y="276925"/>
                    <a:pt x="0" y="295188"/>
                  </a:cubicBezTo>
                  <a:lnTo>
                    <a:pt x="0" y="906377"/>
                  </a:lnTo>
                  <a:cubicBezTo>
                    <a:pt x="0" y="916146"/>
                    <a:pt x="2548" y="925490"/>
                    <a:pt x="6796" y="934410"/>
                  </a:cubicBezTo>
                  <a:lnTo>
                    <a:pt x="145683" y="1209636"/>
                  </a:lnTo>
                  <a:cubicBezTo>
                    <a:pt x="156301" y="1230872"/>
                    <a:pt x="177963" y="1244039"/>
                    <a:pt x="201748" y="1244039"/>
                  </a:cubicBezTo>
                  <a:lnTo>
                    <a:pt x="1695104" y="1244039"/>
                  </a:lnTo>
                  <a:cubicBezTo>
                    <a:pt x="1729507" y="1244039"/>
                    <a:pt x="1757540" y="1272071"/>
                    <a:pt x="1757540" y="1306475"/>
                  </a:cubicBezTo>
                  <a:lnTo>
                    <a:pt x="1757540" y="1847583"/>
                  </a:lnTo>
                  <a:cubicBezTo>
                    <a:pt x="1757540" y="1864997"/>
                    <a:pt x="1750744" y="1881136"/>
                    <a:pt x="1738427" y="1893029"/>
                  </a:cubicBezTo>
                  <a:lnTo>
                    <a:pt x="1581701" y="2042959"/>
                  </a:lnTo>
                  <a:cubicBezTo>
                    <a:pt x="1569383" y="2054852"/>
                    <a:pt x="1562588" y="2070992"/>
                    <a:pt x="1562588" y="2088405"/>
                  </a:cubicBezTo>
                  <a:lnTo>
                    <a:pt x="1562588" y="2101147"/>
                  </a:lnTo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93" name="Freihandform: Form 119"/>
            <p:cNvSpPr/>
            <p:nvPr/>
          </p:nvSpPr>
          <p:spPr>
            <a:xfrm>
              <a:off x="4810320" y="4642560"/>
              <a:ext cx="52560" cy="5292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920"/>
                <a:gd name="textAreaBottom" fmla="*/ 53280 h 52920"/>
              </a:gdLst>
              <a:ahLst/>
              <a:rect l="textAreaLeft" t="textAreaTop" r="textAreaRight" b="textAreaBottom"/>
              <a:pathLst>
                <a:path w="50118" h="50543">
                  <a:moveTo>
                    <a:pt x="50118" y="25484"/>
                  </a:moveTo>
                  <a:cubicBezTo>
                    <a:pt x="50118" y="39075"/>
                    <a:pt x="39075" y="50543"/>
                    <a:pt x="25059" y="50543"/>
                  </a:cubicBezTo>
                  <a:cubicBezTo>
                    <a:pt x="11043" y="50543"/>
                    <a:pt x="0" y="39075"/>
                    <a:pt x="0" y="25484"/>
                  </a:cubicBezTo>
                  <a:cubicBezTo>
                    <a:pt x="0" y="11468"/>
                    <a:pt x="11043" y="0"/>
                    <a:pt x="25059" y="0"/>
                  </a:cubicBezTo>
                  <a:cubicBezTo>
                    <a:pt x="39075" y="0"/>
                    <a:pt x="50118" y="11468"/>
                    <a:pt x="50118" y="25484"/>
                  </a:cubicBezTo>
                  <a:close/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80" bIns="82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94" name="Freihandform: Form 120"/>
            <p:cNvSpPr/>
            <p:nvPr/>
          </p:nvSpPr>
          <p:spPr>
            <a:xfrm>
              <a:off x="4922280" y="942480"/>
              <a:ext cx="532800" cy="648000"/>
            </a:xfrm>
            <a:custGeom>
              <a:avLst/>
              <a:gdLst>
                <a:gd name="textAreaLeft" fmla="*/ 0 w 532800"/>
                <a:gd name="textAreaRight" fmla="*/ 533160 w 532800"/>
                <a:gd name="textAreaTop" fmla="*/ 0 h 648000"/>
                <a:gd name="textAreaBottom" fmla="*/ 648360 h 648000"/>
              </a:gdLst>
              <a:ahLst/>
              <a:rect l="textAreaLeft" t="textAreaTop" r="textAreaRight" b="textAreaBottom"/>
              <a:pathLst>
                <a:path w="505430" h="614586">
                  <a:moveTo>
                    <a:pt x="0" y="0"/>
                  </a:moveTo>
                  <a:lnTo>
                    <a:pt x="442570" y="0"/>
                  </a:lnTo>
                  <a:cubicBezTo>
                    <a:pt x="477398" y="0"/>
                    <a:pt x="505431" y="28032"/>
                    <a:pt x="505431" y="62860"/>
                  </a:cubicBezTo>
                  <a:lnTo>
                    <a:pt x="505431" y="552151"/>
                  </a:lnTo>
                  <a:cubicBezTo>
                    <a:pt x="505431" y="586554"/>
                    <a:pt x="477398" y="614587"/>
                    <a:pt x="442570" y="614587"/>
                  </a:cubicBezTo>
                  <a:lnTo>
                    <a:pt x="2124" y="614587"/>
                  </a:lnTo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95" name="Freihandform: Form 121"/>
            <p:cNvSpPr/>
            <p:nvPr/>
          </p:nvSpPr>
          <p:spPr>
            <a:xfrm>
              <a:off x="4519080" y="276120"/>
              <a:ext cx="340200" cy="666000"/>
            </a:xfrm>
            <a:custGeom>
              <a:avLst/>
              <a:gdLst>
                <a:gd name="textAreaLeft" fmla="*/ 0 w 340200"/>
                <a:gd name="textAreaRight" fmla="*/ 340560 w 340200"/>
                <a:gd name="textAreaTop" fmla="*/ 0 h 666000"/>
                <a:gd name="textAreaBottom" fmla="*/ 666360 h 666000"/>
              </a:gdLst>
              <a:ahLst/>
              <a:rect l="textAreaLeft" t="textAreaTop" r="textAreaRight" b="textAreaBottom"/>
              <a:pathLst>
                <a:path w="322796" h="631575">
                  <a:moveTo>
                    <a:pt x="257387" y="0"/>
                  </a:moveTo>
                  <a:lnTo>
                    <a:pt x="17839" y="246769"/>
                  </a:lnTo>
                  <a:cubicBezTo>
                    <a:pt x="6371" y="258662"/>
                    <a:pt x="0" y="274377"/>
                    <a:pt x="0" y="290516"/>
                  </a:cubicBezTo>
                  <a:lnTo>
                    <a:pt x="0" y="431527"/>
                  </a:lnTo>
                  <a:cubicBezTo>
                    <a:pt x="0" y="454038"/>
                    <a:pt x="12317" y="475275"/>
                    <a:pt x="32280" y="486318"/>
                  </a:cubicBezTo>
                  <a:lnTo>
                    <a:pt x="278624" y="623931"/>
                  </a:lnTo>
                  <a:cubicBezTo>
                    <a:pt x="287968" y="629028"/>
                    <a:pt x="298162" y="631576"/>
                    <a:pt x="309205" y="631576"/>
                  </a:cubicBezTo>
                  <a:lnTo>
                    <a:pt x="316850" y="631576"/>
                  </a:lnTo>
                  <a:lnTo>
                    <a:pt x="322796" y="631576"/>
                  </a:lnTo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96" name="Freihandform: Form 122"/>
            <p:cNvSpPr/>
            <p:nvPr/>
          </p:nvSpPr>
          <p:spPr>
            <a:xfrm>
              <a:off x="4890600" y="453600"/>
              <a:ext cx="492840" cy="453960"/>
            </a:xfrm>
            <a:custGeom>
              <a:avLst/>
              <a:gdLst>
                <a:gd name="textAreaLeft" fmla="*/ 0 w 492840"/>
                <a:gd name="textAreaRight" fmla="*/ 493200 w 492840"/>
                <a:gd name="textAreaTop" fmla="*/ 0 h 453960"/>
                <a:gd name="textAreaBottom" fmla="*/ 454320 h 453960"/>
              </a:gdLst>
              <a:ahLst/>
              <a:rect l="textAreaLeft" t="textAreaTop" r="textAreaRight" b="textAreaBottom"/>
              <a:pathLst>
                <a:path w="467629" h="430677">
                  <a:moveTo>
                    <a:pt x="467629" y="0"/>
                  </a:moveTo>
                  <a:lnTo>
                    <a:pt x="467629" y="202597"/>
                  </a:lnTo>
                  <a:cubicBezTo>
                    <a:pt x="467629" y="280323"/>
                    <a:pt x="404769" y="343608"/>
                    <a:pt x="326619" y="343608"/>
                  </a:cubicBezTo>
                  <a:lnTo>
                    <a:pt x="81973" y="343608"/>
                  </a:lnTo>
                  <a:cubicBezTo>
                    <a:pt x="36951" y="343608"/>
                    <a:pt x="0" y="380135"/>
                    <a:pt x="0" y="425156"/>
                  </a:cubicBezTo>
                  <a:lnTo>
                    <a:pt x="0" y="430678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97" name="Freihandform: Form 123"/>
            <p:cNvSpPr/>
            <p:nvPr/>
          </p:nvSpPr>
          <p:spPr>
            <a:xfrm>
              <a:off x="5357160" y="400320"/>
              <a:ext cx="52920" cy="5292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920"/>
                <a:gd name="textAreaBottom" fmla="*/ 53280 h 52920"/>
              </a:gdLst>
              <a:ahLst/>
              <a:rect l="textAreaLeft" t="textAreaTop" r="textAreaRight" b="textAreaBottom"/>
              <a:pathLst>
                <a:path w="50543" h="50543">
                  <a:moveTo>
                    <a:pt x="50543" y="25484"/>
                  </a:moveTo>
                  <a:cubicBezTo>
                    <a:pt x="50543" y="39075"/>
                    <a:pt x="39075" y="50543"/>
                    <a:pt x="25059" y="50543"/>
                  </a:cubicBezTo>
                  <a:cubicBezTo>
                    <a:pt x="11468" y="50543"/>
                    <a:pt x="0" y="39075"/>
                    <a:pt x="0" y="25484"/>
                  </a:cubicBezTo>
                  <a:cubicBezTo>
                    <a:pt x="0" y="11468"/>
                    <a:pt x="11468" y="0"/>
                    <a:pt x="25059" y="0"/>
                  </a:cubicBezTo>
                  <a:cubicBezTo>
                    <a:pt x="39075" y="0"/>
                    <a:pt x="50543" y="11468"/>
                    <a:pt x="50543" y="25484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80" bIns="82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98" name="Freihandform: Form 124"/>
            <p:cNvSpPr/>
            <p:nvPr/>
          </p:nvSpPr>
          <p:spPr>
            <a:xfrm>
              <a:off x="4861440" y="911880"/>
              <a:ext cx="52920" cy="5292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920"/>
                <a:gd name="textAreaBottom" fmla="*/ 53280 h 52920"/>
              </a:gdLst>
              <a:ahLst/>
              <a:rect l="textAreaLeft" t="textAreaTop" r="textAreaRight" b="textAreaBottom"/>
              <a:pathLst>
                <a:path w="50542" h="50543">
                  <a:moveTo>
                    <a:pt x="50543" y="25484"/>
                  </a:moveTo>
                  <a:cubicBezTo>
                    <a:pt x="50543" y="39075"/>
                    <a:pt x="39075" y="50543"/>
                    <a:pt x="25484" y="50543"/>
                  </a:cubicBezTo>
                  <a:cubicBezTo>
                    <a:pt x="11468" y="50543"/>
                    <a:pt x="0" y="39075"/>
                    <a:pt x="0" y="25484"/>
                  </a:cubicBezTo>
                  <a:cubicBezTo>
                    <a:pt x="0" y="11468"/>
                    <a:pt x="11468" y="0"/>
                    <a:pt x="25484" y="0"/>
                  </a:cubicBezTo>
                  <a:cubicBezTo>
                    <a:pt x="39075" y="0"/>
                    <a:pt x="50543" y="11468"/>
                    <a:pt x="50543" y="25484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80" bIns="82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99" name="Freihandform: Form 125"/>
            <p:cNvSpPr/>
            <p:nvPr/>
          </p:nvSpPr>
          <p:spPr>
            <a:xfrm>
              <a:off x="5901840" y="2334600"/>
              <a:ext cx="52920" cy="5256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9075"/>
                    <a:pt x="39075" y="50118"/>
                    <a:pt x="25059" y="50118"/>
                  </a:cubicBezTo>
                  <a:cubicBezTo>
                    <a:pt x="11468" y="50118"/>
                    <a:pt x="0" y="39075"/>
                    <a:pt x="0" y="25059"/>
                  </a:cubicBezTo>
                  <a:cubicBezTo>
                    <a:pt x="0" y="11043"/>
                    <a:pt x="11468" y="0"/>
                    <a:pt x="25059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00" name="Freihandform: Form 126"/>
            <p:cNvSpPr/>
            <p:nvPr/>
          </p:nvSpPr>
          <p:spPr>
            <a:xfrm>
              <a:off x="4970880" y="4863960"/>
              <a:ext cx="52560" cy="5292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920"/>
                <a:gd name="textAreaBottom" fmla="*/ 53280 h 52920"/>
              </a:gdLst>
              <a:ahLst/>
              <a:rect l="textAreaLeft" t="textAreaTop" r="textAreaRight" b="textAreaBottom"/>
              <a:pathLst>
                <a:path w="50118" h="50542">
                  <a:moveTo>
                    <a:pt x="50118" y="25484"/>
                  </a:moveTo>
                  <a:cubicBezTo>
                    <a:pt x="50118" y="39075"/>
                    <a:pt x="38651" y="50543"/>
                    <a:pt x="25059" y="50543"/>
                  </a:cubicBezTo>
                  <a:cubicBezTo>
                    <a:pt x="11043" y="50543"/>
                    <a:pt x="0" y="39075"/>
                    <a:pt x="0" y="25484"/>
                  </a:cubicBezTo>
                  <a:cubicBezTo>
                    <a:pt x="0" y="11468"/>
                    <a:pt x="11043" y="0"/>
                    <a:pt x="25059" y="0"/>
                  </a:cubicBezTo>
                  <a:cubicBezTo>
                    <a:pt x="38651" y="0"/>
                    <a:pt x="50118" y="11468"/>
                    <a:pt x="50118" y="25484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80" bIns="82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01" name="Freihandform: Form 127"/>
            <p:cNvSpPr/>
            <p:nvPr/>
          </p:nvSpPr>
          <p:spPr>
            <a:xfrm>
              <a:off x="5438160" y="3991320"/>
              <a:ext cx="52560" cy="5256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9" y="25059"/>
                  </a:moveTo>
                  <a:cubicBezTo>
                    <a:pt x="50119" y="38651"/>
                    <a:pt x="38651" y="50119"/>
                    <a:pt x="25059" y="50119"/>
                  </a:cubicBezTo>
                  <a:cubicBezTo>
                    <a:pt x="11043" y="50119"/>
                    <a:pt x="0" y="38651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8651" y="0"/>
                    <a:pt x="50119" y="11043"/>
                    <a:pt x="50119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02" name="Freihandform: Form 128"/>
            <p:cNvSpPr/>
            <p:nvPr/>
          </p:nvSpPr>
          <p:spPr>
            <a:xfrm>
              <a:off x="4861440" y="1564560"/>
              <a:ext cx="52920" cy="5256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542" h="50118">
                  <a:moveTo>
                    <a:pt x="50543" y="25059"/>
                  </a:moveTo>
                  <a:cubicBezTo>
                    <a:pt x="50543" y="39075"/>
                    <a:pt x="39075" y="50118"/>
                    <a:pt x="25484" y="50118"/>
                  </a:cubicBezTo>
                  <a:cubicBezTo>
                    <a:pt x="11468" y="50118"/>
                    <a:pt x="0" y="39075"/>
                    <a:pt x="0" y="25059"/>
                  </a:cubicBezTo>
                  <a:cubicBezTo>
                    <a:pt x="0" y="11043"/>
                    <a:pt x="11468" y="0"/>
                    <a:pt x="25484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03" name="Freihandform: Form 129"/>
            <p:cNvSpPr/>
            <p:nvPr/>
          </p:nvSpPr>
          <p:spPr>
            <a:xfrm>
              <a:off x="4784040" y="226440"/>
              <a:ext cx="52560" cy="5256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9" y="25059"/>
                  </a:moveTo>
                  <a:cubicBezTo>
                    <a:pt x="50119" y="39075"/>
                    <a:pt x="39075" y="50118"/>
                    <a:pt x="25059" y="50118"/>
                  </a:cubicBezTo>
                  <a:cubicBezTo>
                    <a:pt x="11043" y="50118"/>
                    <a:pt x="0" y="39075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9075" y="0"/>
                    <a:pt x="50119" y="11043"/>
                    <a:pt x="50119" y="25059"/>
                  </a:cubicBezTo>
                  <a:close/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04" name="Freihandform: Form 130"/>
            <p:cNvSpPr/>
            <p:nvPr/>
          </p:nvSpPr>
          <p:spPr>
            <a:xfrm>
              <a:off x="3759120" y="3791520"/>
              <a:ext cx="570240" cy="871560"/>
            </a:xfrm>
            <a:custGeom>
              <a:avLst/>
              <a:gdLst>
                <a:gd name="textAreaLeft" fmla="*/ 0 w 570240"/>
                <a:gd name="textAreaRight" fmla="*/ 570600 w 570240"/>
                <a:gd name="textAreaTop" fmla="*/ 0 h 871560"/>
                <a:gd name="textAreaBottom" fmla="*/ 871920 h 871560"/>
              </a:gdLst>
              <a:ahLst/>
              <a:rect l="textAreaLeft" t="textAreaTop" r="textAreaRight" b="textAreaBottom"/>
              <a:pathLst>
                <a:path w="540683" h="826527">
                  <a:moveTo>
                    <a:pt x="0" y="0"/>
                  </a:moveTo>
                  <a:lnTo>
                    <a:pt x="0" y="5946"/>
                  </a:lnTo>
                  <a:lnTo>
                    <a:pt x="0" y="415387"/>
                  </a:lnTo>
                  <a:cubicBezTo>
                    <a:pt x="0" y="444269"/>
                    <a:pt x="12742" y="472302"/>
                    <a:pt x="34828" y="491415"/>
                  </a:cubicBezTo>
                  <a:lnTo>
                    <a:pt x="175839" y="612038"/>
                  </a:lnTo>
                  <a:cubicBezTo>
                    <a:pt x="193678" y="627329"/>
                    <a:pt x="217038" y="635823"/>
                    <a:pt x="240823" y="635823"/>
                  </a:cubicBezTo>
                  <a:lnTo>
                    <a:pt x="440872" y="635823"/>
                  </a:lnTo>
                  <a:cubicBezTo>
                    <a:pt x="496087" y="635823"/>
                    <a:pt x="540684" y="680845"/>
                    <a:pt x="540684" y="736060"/>
                  </a:cubicBezTo>
                  <a:lnTo>
                    <a:pt x="540684" y="826528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05" name="Freihandform: Form 131"/>
            <p:cNvSpPr/>
            <p:nvPr/>
          </p:nvSpPr>
          <p:spPr>
            <a:xfrm>
              <a:off x="3759120" y="3498840"/>
              <a:ext cx="766440" cy="228960"/>
            </a:xfrm>
            <a:custGeom>
              <a:avLst/>
              <a:gdLst>
                <a:gd name="textAreaLeft" fmla="*/ 0 w 766440"/>
                <a:gd name="textAreaRight" fmla="*/ 766800 w 766440"/>
                <a:gd name="textAreaTop" fmla="*/ 0 h 228960"/>
                <a:gd name="textAreaBottom" fmla="*/ 229320 h 228960"/>
              </a:gdLst>
              <a:ahLst/>
              <a:rect l="textAreaLeft" t="textAreaTop" r="textAreaRight" b="textAreaBottom"/>
              <a:pathLst>
                <a:path w="726715" h="217462">
                  <a:moveTo>
                    <a:pt x="726716" y="0"/>
                  </a:moveTo>
                  <a:lnTo>
                    <a:pt x="722469" y="0"/>
                  </a:lnTo>
                  <a:lnTo>
                    <a:pt x="99812" y="0"/>
                  </a:lnTo>
                  <a:cubicBezTo>
                    <a:pt x="44597" y="0"/>
                    <a:pt x="0" y="44597"/>
                    <a:pt x="0" y="100237"/>
                  </a:cubicBezTo>
                  <a:lnTo>
                    <a:pt x="0" y="217463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06" name="Freihandform: Form 132"/>
            <p:cNvSpPr/>
            <p:nvPr/>
          </p:nvSpPr>
          <p:spPr>
            <a:xfrm>
              <a:off x="4242960" y="292320"/>
              <a:ext cx="593280" cy="3206160"/>
            </a:xfrm>
            <a:custGeom>
              <a:avLst/>
              <a:gdLst>
                <a:gd name="textAreaLeft" fmla="*/ 0 w 593280"/>
                <a:gd name="textAreaRight" fmla="*/ 593640 w 593280"/>
                <a:gd name="textAreaTop" fmla="*/ 0 h 3206160"/>
                <a:gd name="textAreaBottom" fmla="*/ 3206520 h 3206160"/>
              </a:gdLst>
              <a:ahLst/>
              <a:rect l="textAreaLeft" t="textAreaTop" r="textAreaRight" b="textAreaBottom"/>
              <a:pathLst>
                <a:path w="562769" h="3039379">
                  <a:moveTo>
                    <a:pt x="245495" y="0"/>
                  </a:moveTo>
                  <a:lnTo>
                    <a:pt x="29306" y="216613"/>
                  </a:lnTo>
                  <a:cubicBezTo>
                    <a:pt x="10618" y="235301"/>
                    <a:pt x="0" y="260785"/>
                    <a:pt x="0" y="287119"/>
                  </a:cubicBezTo>
                  <a:lnTo>
                    <a:pt x="0" y="852012"/>
                  </a:lnTo>
                  <a:cubicBezTo>
                    <a:pt x="0" y="907651"/>
                    <a:pt x="44597" y="952248"/>
                    <a:pt x="99812" y="952248"/>
                  </a:cubicBezTo>
                  <a:lnTo>
                    <a:pt x="132092" y="952248"/>
                  </a:lnTo>
                  <a:cubicBezTo>
                    <a:pt x="187307" y="952248"/>
                    <a:pt x="232328" y="996845"/>
                    <a:pt x="232328" y="1052485"/>
                  </a:cubicBezTo>
                  <a:lnTo>
                    <a:pt x="232328" y="1261453"/>
                  </a:lnTo>
                  <a:cubicBezTo>
                    <a:pt x="232328" y="1316668"/>
                    <a:pt x="276925" y="1361265"/>
                    <a:pt x="332140" y="1361265"/>
                  </a:cubicBezTo>
                  <a:cubicBezTo>
                    <a:pt x="354226" y="1361265"/>
                    <a:pt x="375463" y="1368485"/>
                    <a:pt x="392877" y="1381652"/>
                  </a:cubicBezTo>
                  <a:lnTo>
                    <a:pt x="523269" y="1480615"/>
                  </a:lnTo>
                  <a:cubicBezTo>
                    <a:pt x="548329" y="1499727"/>
                    <a:pt x="562770" y="1529034"/>
                    <a:pt x="562770" y="1560464"/>
                  </a:cubicBezTo>
                  <a:lnTo>
                    <a:pt x="562770" y="2939568"/>
                  </a:lnTo>
                  <a:cubicBezTo>
                    <a:pt x="562770" y="2994783"/>
                    <a:pt x="518173" y="3039380"/>
                    <a:pt x="462958" y="3039380"/>
                  </a:cubicBezTo>
                  <a:lnTo>
                    <a:pt x="329167" y="3039380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07" name="Freihandform: Form 133"/>
            <p:cNvSpPr/>
            <p:nvPr/>
          </p:nvSpPr>
          <p:spPr>
            <a:xfrm>
              <a:off x="4498560" y="239400"/>
              <a:ext cx="52560" cy="5256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8" y="25059"/>
                  </a:moveTo>
                  <a:cubicBezTo>
                    <a:pt x="50118" y="39075"/>
                    <a:pt x="39075" y="50118"/>
                    <a:pt x="25059" y="50118"/>
                  </a:cubicBezTo>
                  <a:cubicBezTo>
                    <a:pt x="11043" y="50118"/>
                    <a:pt x="0" y="39075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9075" y="0"/>
                    <a:pt x="50118" y="11043"/>
                    <a:pt x="50118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08" name="Freihandform: Form 134"/>
            <p:cNvSpPr/>
            <p:nvPr/>
          </p:nvSpPr>
          <p:spPr>
            <a:xfrm>
              <a:off x="3732120" y="3736800"/>
              <a:ext cx="52920" cy="5256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9075"/>
                    <a:pt x="39075" y="50118"/>
                    <a:pt x="25484" y="50118"/>
                  </a:cubicBezTo>
                  <a:cubicBezTo>
                    <a:pt x="11468" y="50118"/>
                    <a:pt x="0" y="39075"/>
                    <a:pt x="0" y="25059"/>
                  </a:cubicBezTo>
                  <a:cubicBezTo>
                    <a:pt x="0" y="11468"/>
                    <a:pt x="11468" y="0"/>
                    <a:pt x="25484" y="0"/>
                  </a:cubicBezTo>
                  <a:cubicBezTo>
                    <a:pt x="39075" y="0"/>
                    <a:pt x="50543" y="11468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09" name="Freihandform: Form 135"/>
            <p:cNvSpPr/>
            <p:nvPr/>
          </p:nvSpPr>
          <p:spPr>
            <a:xfrm>
              <a:off x="4304520" y="4663440"/>
              <a:ext cx="52560" cy="5292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920"/>
                <a:gd name="textAreaBottom" fmla="*/ 53280 h 52920"/>
              </a:gdLst>
              <a:ahLst/>
              <a:rect l="textAreaLeft" t="textAreaTop" r="textAreaRight" b="textAreaBottom"/>
              <a:pathLst>
                <a:path w="50118" h="50543">
                  <a:moveTo>
                    <a:pt x="50118" y="25059"/>
                  </a:moveTo>
                  <a:cubicBezTo>
                    <a:pt x="50118" y="39076"/>
                    <a:pt x="38651" y="50543"/>
                    <a:pt x="25059" y="50543"/>
                  </a:cubicBezTo>
                  <a:cubicBezTo>
                    <a:pt x="11043" y="50543"/>
                    <a:pt x="0" y="39076"/>
                    <a:pt x="0" y="25059"/>
                  </a:cubicBezTo>
                  <a:cubicBezTo>
                    <a:pt x="0" y="11468"/>
                    <a:pt x="11043" y="0"/>
                    <a:pt x="25059" y="0"/>
                  </a:cubicBezTo>
                  <a:cubicBezTo>
                    <a:pt x="38651" y="0"/>
                    <a:pt x="50118" y="11468"/>
                    <a:pt x="50118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80" bIns="82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10" name="Freihandform: Form 136"/>
            <p:cNvSpPr/>
            <p:nvPr/>
          </p:nvSpPr>
          <p:spPr>
            <a:xfrm>
              <a:off x="4406040" y="3800160"/>
              <a:ext cx="118440" cy="1055880"/>
            </a:xfrm>
            <a:custGeom>
              <a:avLst/>
              <a:gdLst>
                <a:gd name="textAreaLeft" fmla="*/ 0 w 118440"/>
                <a:gd name="textAreaRight" fmla="*/ 118800 w 118440"/>
                <a:gd name="textAreaTop" fmla="*/ 0 h 1055880"/>
                <a:gd name="textAreaBottom" fmla="*/ 1056240 h 1055880"/>
              </a:gdLst>
              <a:ahLst/>
              <a:rect l="textAreaLeft" t="textAreaTop" r="textAreaRight" b="textAreaBottom"/>
              <a:pathLst>
                <a:path w="112553" h="1001092">
                  <a:moveTo>
                    <a:pt x="0" y="0"/>
                  </a:moveTo>
                  <a:lnTo>
                    <a:pt x="0" y="705904"/>
                  </a:lnTo>
                  <a:cubicBezTo>
                    <a:pt x="0" y="726291"/>
                    <a:pt x="6796" y="746253"/>
                    <a:pt x="19113" y="762393"/>
                  </a:cubicBezTo>
                  <a:lnTo>
                    <a:pt x="87920" y="853711"/>
                  </a:lnTo>
                  <a:cubicBezTo>
                    <a:pt x="95990" y="864754"/>
                    <a:pt x="101511" y="877071"/>
                    <a:pt x="104484" y="890662"/>
                  </a:cubicBezTo>
                  <a:lnTo>
                    <a:pt x="110430" y="916996"/>
                  </a:lnTo>
                  <a:cubicBezTo>
                    <a:pt x="111846" y="923791"/>
                    <a:pt x="112554" y="930587"/>
                    <a:pt x="112554" y="937383"/>
                  </a:cubicBezTo>
                  <a:lnTo>
                    <a:pt x="112554" y="1001092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11" name="Freihandform: Form 137"/>
            <p:cNvSpPr/>
            <p:nvPr/>
          </p:nvSpPr>
          <p:spPr>
            <a:xfrm>
              <a:off x="4406040" y="3531600"/>
              <a:ext cx="150120" cy="276840"/>
            </a:xfrm>
            <a:custGeom>
              <a:avLst/>
              <a:gdLst>
                <a:gd name="textAreaLeft" fmla="*/ 0 w 150120"/>
                <a:gd name="textAreaRight" fmla="*/ 150480 w 150120"/>
                <a:gd name="textAreaTop" fmla="*/ 0 h 276840"/>
                <a:gd name="textAreaBottom" fmla="*/ 277200 h 276840"/>
              </a:gdLst>
              <a:ahLst/>
              <a:rect l="textAreaLeft" t="textAreaTop" r="textAreaRight" b="textAreaBottom"/>
              <a:pathLst>
                <a:path w="142709" h="262908">
                  <a:moveTo>
                    <a:pt x="142710" y="0"/>
                  </a:moveTo>
                  <a:lnTo>
                    <a:pt x="142710" y="8070"/>
                  </a:lnTo>
                  <a:cubicBezTo>
                    <a:pt x="142710" y="31430"/>
                    <a:pt x="134215" y="53941"/>
                    <a:pt x="118075" y="71355"/>
                  </a:cubicBezTo>
                  <a:lnTo>
                    <a:pt x="24635" y="174565"/>
                  </a:lnTo>
                  <a:cubicBezTo>
                    <a:pt x="8919" y="191979"/>
                    <a:pt x="0" y="214914"/>
                    <a:pt x="0" y="238274"/>
                  </a:cubicBezTo>
                  <a:lnTo>
                    <a:pt x="0" y="262909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12" name="Freihandform: Form 138"/>
            <p:cNvSpPr/>
            <p:nvPr/>
          </p:nvSpPr>
          <p:spPr>
            <a:xfrm>
              <a:off x="4556880" y="3209040"/>
              <a:ext cx="3960" cy="268560"/>
            </a:xfrm>
            <a:custGeom>
              <a:avLst/>
              <a:gdLst>
                <a:gd name="textAreaLeft" fmla="*/ 0 w 3960"/>
                <a:gd name="textAreaRight" fmla="*/ 4320 w 3960"/>
                <a:gd name="textAreaTop" fmla="*/ 0 h 268560"/>
                <a:gd name="textAreaBottom" fmla="*/ 268920 h 268560"/>
              </a:gdLst>
              <a:ahLst/>
              <a:rect l="textAreaLeft" t="textAreaTop" r="textAreaRight" b="textAreaBottom"/>
              <a:pathLst>
                <a:path w="4247" h="254838">
                  <a:moveTo>
                    <a:pt x="0" y="0"/>
                  </a:moveTo>
                  <a:lnTo>
                    <a:pt x="0" y="245070"/>
                  </a:lnTo>
                  <a:lnTo>
                    <a:pt x="0" y="254839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13" name="Freihandform: Form 139"/>
            <p:cNvSpPr/>
            <p:nvPr/>
          </p:nvSpPr>
          <p:spPr>
            <a:xfrm>
              <a:off x="4093920" y="1828800"/>
              <a:ext cx="462600" cy="1324800"/>
            </a:xfrm>
            <a:custGeom>
              <a:avLst/>
              <a:gdLst>
                <a:gd name="textAreaLeft" fmla="*/ 0 w 462600"/>
                <a:gd name="textAreaRight" fmla="*/ 462960 w 462600"/>
                <a:gd name="textAreaTop" fmla="*/ 0 h 1324800"/>
                <a:gd name="textAreaBottom" fmla="*/ 1325160 h 1324800"/>
              </a:gdLst>
              <a:ahLst/>
              <a:rect l="textAreaLeft" t="textAreaTop" r="textAreaRight" b="textAreaBottom"/>
              <a:pathLst>
                <a:path w="438747" h="1255931">
                  <a:moveTo>
                    <a:pt x="0" y="0"/>
                  </a:moveTo>
                  <a:lnTo>
                    <a:pt x="0" y="524119"/>
                  </a:lnTo>
                  <a:cubicBezTo>
                    <a:pt x="0" y="576361"/>
                    <a:pt x="42473" y="618834"/>
                    <a:pt x="94715" y="618834"/>
                  </a:cubicBezTo>
                  <a:lnTo>
                    <a:pt x="344033" y="618834"/>
                  </a:lnTo>
                  <a:cubicBezTo>
                    <a:pt x="396275" y="618834"/>
                    <a:pt x="438748" y="660882"/>
                    <a:pt x="438748" y="713549"/>
                  </a:cubicBezTo>
                  <a:lnTo>
                    <a:pt x="438748" y="1255932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14" name="Freihandform: Form 140"/>
            <p:cNvSpPr/>
            <p:nvPr/>
          </p:nvSpPr>
          <p:spPr>
            <a:xfrm>
              <a:off x="3462120" y="737640"/>
              <a:ext cx="631440" cy="1027440"/>
            </a:xfrm>
            <a:custGeom>
              <a:avLst/>
              <a:gdLst>
                <a:gd name="textAreaLeft" fmla="*/ 0 w 631440"/>
                <a:gd name="textAreaRight" fmla="*/ 631800 w 631440"/>
                <a:gd name="textAreaTop" fmla="*/ 0 h 1027440"/>
                <a:gd name="textAreaBottom" fmla="*/ 1027800 h 1027440"/>
              </a:gdLst>
              <a:ahLst/>
              <a:rect l="textAreaLeft" t="textAreaTop" r="textAreaRight" b="textAreaBottom"/>
              <a:pathLst>
                <a:path w="598871" h="974334">
                  <a:moveTo>
                    <a:pt x="0" y="0"/>
                  </a:moveTo>
                  <a:lnTo>
                    <a:pt x="96839" y="109581"/>
                  </a:lnTo>
                  <a:cubicBezTo>
                    <a:pt x="109581" y="124022"/>
                    <a:pt x="126570" y="134215"/>
                    <a:pt x="144834" y="138887"/>
                  </a:cubicBezTo>
                  <a:lnTo>
                    <a:pt x="194952" y="151204"/>
                  </a:lnTo>
                  <a:cubicBezTo>
                    <a:pt x="202314" y="153187"/>
                    <a:pt x="209817" y="154178"/>
                    <a:pt x="217463" y="154178"/>
                  </a:cubicBezTo>
                  <a:lnTo>
                    <a:pt x="372065" y="154178"/>
                  </a:lnTo>
                  <a:cubicBezTo>
                    <a:pt x="497361" y="154178"/>
                    <a:pt x="598872" y="255688"/>
                    <a:pt x="598872" y="380984"/>
                  </a:cubicBezTo>
                  <a:lnTo>
                    <a:pt x="598872" y="969662"/>
                  </a:lnTo>
                  <a:lnTo>
                    <a:pt x="598872" y="974334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15" name="Freihandform: Form 141"/>
            <p:cNvSpPr/>
            <p:nvPr/>
          </p:nvSpPr>
          <p:spPr>
            <a:xfrm>
              <a:off x="3421440" y="694800"/>
              <a:ext cx="52920" cy="5256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9075"/>
                    <a:pt x="39075" y="50118"/>
                    <a:pt x="25059" y="50118"/>
                  </a:cubicBezTo>
                  <a:cubicBezTo>
                    <a:pt x="11468" y="50118"/>
                    <a:pt x="0" y="39075"/>
                    <a:pt x="0" y="25059"/>
                  </a:cubicBezTo>
                  <a:cubicBezTo>
                    <a:pt x="0" y="11043"/>
                    <a:pt x="11468" y="0"/>
                    <a:pt x="25059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16" name="Freihandform: Form 142"/>
            <p:cNvSpPr/>
            <p:nvPr/>
          </p:nvSpPr>
          <p:spPr>
            <a:xfrm>
              <a:off x="4067280" y="1769040"/>
              <a:ext cx="52560" cy="5256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8" y="25059"/>
                  </a:moveTo>
                  <a:cubicBezTo>
                    <a:pt x="50118" y="39075"/>
                    <a:pt x="39075" y="50118"/>
                    <a:pt x="25059" y="50118"/>
                  </a:cubicBezTo>
                  <a:cubicBezTo>
                    <a:pt x="11043" y="50118"/>
                    <a:pt x="0" y="39075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9075" y="0"/>
                    <a:pt x="50118" y="11043"/>
                    <a:pt x="50118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17" name="Freihandform: Form 143"/>
            <p:cNvSpPr/>
            <p:nvPr/>
          </p:nvSpPr>
          <p:spPr>
            <a:xfrm>
              <a:off x="4530240" y="3151080"/>
              <a:ext cx="52560" cy="5256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8" y="25059"/>
                  </a:moveTo>
                  <a:cubicBezTo>
                    <a:pt x="50118" y="39075"/>
                    <a:pt x="38650" y="50119"/>
                    <a:pt x="25059" y="50119"/>
                  </a:cubicBezTo>
                  <a:cubicBezTo>
                    <a:pt x="11043" y="50119"/>
                    <a:pt x="0" y="39075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8650" y="0"/>
                    <a:pt x="50118" y="11043"/>
                    <a:pt x="50118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18" name="Freihandform: Form 144"/>
            <p:cNvSpPr/>
            <p:nvPr/>
          </p:nvSpPr>
          <p:spPr>
            <a:xfrm>
              <a:off x="4529880" y="3472920"/>
              <a:ext cx="52560" cy="5256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8" y="25059"/>
                  </a:moveTo>
                  <a:cubicBezTo>
                    <a:pt x="50118" y="39075"/>
                    <a:pt x="39075" y="50118"/>
                    <a:pt x="25059" y="50118"/>
                  </a:cubicBezTo>
                  <a:cubicBezTo>
                    <a:pt x="11043" y="50118"/>
                    <a:pt x="0" y="39075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9075" y="0"/>
                    <a:pt x="50118" y="11043"/>
                    <a:pt x="50118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19" name="Freihandform: Form 145"/>
            <p:cNvSpPr/>
            <p:nvPr/>
          </p:nvSpPr>
          <p:spPr>
            <a:xfrm>
              <a:off x="4496760" y="4856760"/>
              <a:ext cx="52920" cy="5256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9076"/>
                    <a:pt x="39075" y="50119"/>
                    <a:pt x="25484" y="50119"/>
                  </a:cubicBezTo>
                  <a:cubicBezTo>
                    <a:pt x="11468" y="50119"/>
                    <a:pt x="0" y="39076"/>
                    <a:pt x="0" y="25059"/>
                  </a:cubicBezTo>
                  <a:cubicBezTo>
                    <a:pt x="0" y="11043"/>
                    <a:pt x="11468" y="0"/>
                    <a:pt x="25484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20" name="Freihandform: Form 146"/>
            <p:cNvSpPr/>
            <p:nvPr/>
          </p:nvSpPr>
          <p:spPr>
            <a:xfrm>
              <a:off x="4119480" y="1802880"/>
              <a:ext cx="632520" cy="1361160"/>
            </a:xfrm>
            <a:custGeom>
              <a:avLst/>
              <a:gdLst>
                <a:gd name="textAreaLeft" fmla="*/ 0 w 632520"/>
                <a:gd name="textAreaRight" fmla="*/ 632880 w 632520"/>
                <a:gd name="textAreaTop" fmla="*/ 0 h 1361160"/>
                <a:gd name="textAreaBottom" fmla="*/ 1361520 h 1361160"/>
              </a:gdLst>
              <a:ahLst/>
              <a:rect l="textAreaLeft" t="textAreaTop" r="textAreaRight" b="textAreaBottom"/>
              <a:pathLst>
                <a:path w="599721" h="1290334">
                  <a:moveTo>
                    <a:pt x="0" y="0"/>
                  </a:moveTo>
                  <a:lnTo>
                    <a:pt x="8495" y="0"/>
                  </a:lnTo>
                  <a:lnTo>
                    <a:pt x="393726" y="0"/>
                  </a:lnTo>
                  <a:cubicBezTo>
                    <a:pt x="420909" y="0"/>
                    <a:pt x="447242" y="10618"/>
                    <a:pt x="467205" y="29306"/>
                  </a:cubicBezTo>
                  <a:lnTo>
                    <a:pt x="565743" y="121898"/>
                  </a:lnTo>
                  <a:cubicBezTo>
                    <a:pt x="587404" y="142285"/>
                    <a:pt x="599721" y="170317"/>
                    <a:pt x="599721" y="200049"/>
                  </a:cubicBezTo>
                  <a:lnTo>
                    <a:pt x="599721" y="1126813"/>
                  </a:lnTo>
                  <a:cubicBezTo>
                    <a:pt x="599721" y="1162066"/>
                    <a:pt x="582307" y="1195195"/>
                    <a:pt x="553425" y="1215157"/>
                  </a:cubicBezTo>
                  <a:lnTo>
                    <a:pt x="444269" y="1290335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21" name="Freihandform: Form 147"/>
            <p:cNvSpPr/>
            <p:nvPr/>
          </p:nvSpPr>
          <p:spPr>
            <a:xfrm>
              <a:off x="3255120" y="1277280"/>
              <a:ext cx="806760" cy="525240"/>
            </a:xfrm>
            <a:custGeom>
              <a:avLst/>
              <a:gdLst>
                <a:gd name="textAreaLeft" fmla="*/ 0 w 806760"/>
                <a:gd name="textAreaRight" fmla="*/ 807120 w 806760"/>
                <a:gd name="textAreaTop" fmla="*/ 0 h 525240"/>
                <a:gd name="textAreaBottom" fmla="*/ 525600 h 525240"/>
              </a:gdLst>
              <a:ahLst/>
              <a:rect l="textAreaLeft" t="textAreaTop" r="textAreaRight" b="textAreaBottom"/>
              <a:pathLst>
                <a:path w="764941" h="498210">
                  <a:moveTo>
                    <a:pt x="0" y="0"/>
                  </a:moveTo>
                  <a:lnTo>
                    <a:pt x="488017" y="0"/>
                  </a:lnTo>
                  <a:cubicBezTo>
                    <a:pt x="547479" y="0"/>
                    <a:pt x="595474" y="47995"/>
                    <a:pt x="595474" y="107032"/>
                  </a:cubicBezTo>
                  <a:lnTo>
                    <a:pt x="595474" y="391178"/>
                  </a:lnTo>
                  <a:cubicBezTo>
                    <a:pt x="595474" y="450216"/>
                    <a:pt x="643468" y="498210"/>
                    <a:pt x="702506" y="498210"/>
                  </a:cubicBezTo>
                  <a:lnTo>
                    <a:pt x="764942" y="498210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22" name="Freihandform: Form 148"/>
            <p:cNvSpPr/>
            <p:nvPr/>
          </p:nvSpPr>
          <p:spPr>
            <a:xfrm>
              <a:off x="3191760" y="1248840"/>
              <a:ext cx="52920" cy="5256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8651"/>
                    <a:pt x="39075" y="50118"/>
                    <a:pt x="25484" y="50118"/>
                  </a:cubicBezTo>
                  <a:cubicBezTo>
                    <a:pt x="11468" y="50118"/>
                    <a:pt x="0" y="38651"/>
                    <a:pt x="0" y="25059"/>
                  </a:cubicBezTo>
                  <a:cubicBezTo>
                    <a:pt x="0" y="11043"/>
                    <a:pt x="11468" y="0"/>
                    <a:pt x="25484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23" name="Freihandform: Form 149"/>
            <p:cNvSpPr/>
            <p:nvPr/>
          </p:nvSpPr>
          <p:spPr>
            <a:xfrm>
              <a:off x="3360240" y="1782720"/>
              <a:ext cx="52920" cy="5256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9075"/>
                    <a:pt x="39075" y="50118"/>
                    <a:pt x="25059" y="50118"/>
                  </a:cubicBezTo>
                  <a:cubicBezTo>
                    <a:pt x="11468" y="50118"/>
                    <a:pt x="0" y="39075"/>
                    <a:pt x="0" y="25059"/>
                  </a:cubicBezTo>
                  <a:cubicBezTo>
                    <a:pt x="0" y="11043"/>
                    <a:pt x="11468" y="0"/>
                    <a:pt x="25059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</p:grpSp>
      <p:sp>
        <p:nvSpPr>
          <p:cNvPr id="224" name="Rechteck 189"/>
          <p:cNvSpPr/>
          <p:nvPr/>
        </p:nvSpPr>
        <p:spPr>
          <a:xfrm>
            <a:off x="0" y="0"/>
            <a:ext cx="9143640" cy="514332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</p:txBody>
      </p:sp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468000" y="297000"/>
            <a:ext cx="8207280" cy="809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pPr indent="0" algn="ctr" defTabSz="914400">
              <a:lnSpc>
                <a:spcPts val="2801"/>
              </a:lnSpc>
              <a:buNone/>
            </a:pPr>
            <a:r>
              <a:rPr b="0" lang="de-DE" sz="2600" strike="noStrike" u="none">
                <a:solidFill>
                  <a:schemeClr val="lt1"/>
                </a:solidFill>
                <a:uFillTx/>
                <a:latin typeface="BundesSerif Office"/>
              </a:rPr>
              <a:t>Mastertitelformat bearbeiten</a:t>
            </a:r>
            <a:endParaRPr b="0" lang="de-DE" sz="2600" strike="noStrike" u="none">
              <a:solidFill>
                <a:schemeClr val="dk1"/>
              </a:solidFill>
              <a:uFillTx/>
              <a:latin typeface="BundesSans Office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468000" y="1347840"/>
            <a:ext cx="3779640" cy="33768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pPr marL="306000" indent="-306000" defTabSz="914400">
              <a:lnSpc>
                <a:spcPct val="100000"/>
              </a:lnSpc>
              <a:spcAft>
                <a:spcPts val="1199"/>
              </a:spcAft>
              <a:buClr>
                <a:srgbClr val="ffffff"/>
              </a:buClr>
              <a:buFont typeface="Wingdings" charset="2"/>
              <a:buChar char=""/>
            </a:pPr>
            <a:r>
              <a:rPr b="0" lang="de-DE" sz="1800" strike="noStrike" u="none">
                <a:solidFill>
                  <a:schemeClr val="lt1"/>
                </a:solidFill>
                <a:uFillTx/>
                <a:latin typeface="BundesSans Office"/>
              </a:rPr>
              <a:t>Mastertextformat bearbeiten</a:t>
            </a: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  <a:p>
            <a:pPr lvl="1" marL="612000" indent="-288000" defTabSz="914400">
              <a:lnSpc>
                <a:spcPct val="100000"/>
              </a:lnSpc>
              <a:spcAft>
                <a:spcPts val="1199"/>
              </a:spcAft>
              <a:buClr>
                <a:srgbClr val="ffffff"/>
              </a:buClr>
              <a:buFont typeface="Arial"/>
              <a:buChar char="–"/>
            </a:pPr>
            <a:r>
              <a:rPr b="0" lang="de-DE" sz="1800" strike="noStrike" u="none">
                <a:solidFill>
                  <a:schemeClr val="lt1"/>
                </a:solidFill>
                <a:uFillTx/>
                <a:latin typeface="BundesSans Office"/>
              </a:rPr>
              <a:t>Zweite Ebene</a:t>
            </a: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  <a:p>
            <a:pPr lvl="2" marL="828000" indent="-216000" defTabSz="914400">
              <a:lnSpc>
                <a:spcPct val="100000"/>
              </a:lnSpc>
              <a:spcAft>
                <a:spcPts val="1199"/>
              </a:spcAft>
              <a:buClr>
                <a:srgbClr val="ffffff"/>
              </a:buClr>
              <a:buFont typeface="Arial"/>
              <a:buChar char="•"/>
            </a:pPr>
            <a:r>
              <a:rPr b="0" lang="de-DE" sz="1800" strike="noStrike" u="none">
                <a:solidFill>
                  <a:schemeClr val="lt1"/>
                </a:solidFill>
                <a:uFillTx/>
                <a:latin typeface="BundesSans Office"/>
              </a:rPr>
              <a:t>Dritte Ebene</a:t>
            </a: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  <a:p>
            <a:pPr lvl="3" marL="1080000" indent="-216000" defTabSz="914400">
              <a:lnSpc>
                <a:spcPct val="100000"/>
              </a:lnSpc>
              <a:spcAft>
                <a:spcPts val="1199"/>
              </a:spcAft>
              <a:buClr>
                <a:srgbClr val="ffffff"/>
              </a:buClr>
              <a:buFont typeface="Arial"/>
              <a:buChar char="–"/>
            </a:pPr>
            <a:r>
              <a:rPr b="0" lang="de-DE" sz="1800" strike="noStrike" u="none">
                <a:solidFill>
                  <a:schemeClr val="lt1"/>
                </a:solidFill>
                <a:uFillTx/>
                <a:latin typeface="BundesSans Office"/>
              </a:rPr>
              <a:t>Vierte Ebene</a:t>
            </a: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  <a:p>
            <a:pPr lvl="4" marL="1296000" indent="-216000" defTabSz="914400">
              <a:lnSpc>
                <a:spcPct val="100000"/>
              </a:lnSpc>
              <a:spcAft>
                <a:spcPts val="1199"/>
              </a:spcAft>
              <a:buClr>
                <a:srgbClr val="ffffff"/>
              </a:buClr>
              <a:buFont typeface="BundesSans Office"/>
              <a:buChar char="–"/>
            </a:pPr>
            <a:r>
              <a:rPr b="0" lang="de-DE" sz="1800" strike="noStrike" u="none">
                <a:solidFill>
                  <a:schemeClr val="lt1"/>
                </a:solidFill>
                <a:uFillTx/>
                <a:latin typeface="BundesSans Office"/>
              </a:rPr>
              <a:t>Fünfte Ebene</a:t>
            </a: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 type="body"/>
          </p:nvPr>
        </p:nvSpPr>
        <p:spPr>
          <a:xfrm>
            <a:off x="4896000" y="1347840"/>
            <a:ext cx="3779640" cy="33768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pPr marL="306000" indent="-306000" defTabSz="914400">
              <a:lnSpc>
                <a:spcPct val="100000"/>
              </a:lnSpc>
              <a:spcAft>
                <a:spcPts val="1199"/>
              </a:spcAft>
              <a:buClr>
                <a:srgbClr val="ffffff"/>
              </a:buClr>
              <a:buFont typeface="Wingdings" charset="2"/>
              <a:buChar char=""/>
            </a:pPr>
            <a:r>
              <a:rPr b="0" lang="de-DE" sz="1800" strike="noStrike" u="none">
                <a:solidFill>
                  <a:schemeClr val="lt1"/>
                </a:solidFill>
                <a:uFillTx/>
                <a:latin typeface="BundesSans Office"/>
              </a:rPr>
              <a:t>Mastertextformat bearbeiten</a:t>
            </a: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  <a:p>
            <a:pPr lvl="1" marL="612000" indent="-288000" defTabSz="914400">
              <a:lnSpc>
                <a:spcPct val="100000"/>
              </a:lnSpc>
              <a:spcAft>
                <a:spcPts val="1199"/>
              </a:spcAft>
              <a:buClr>
                <a:srgbClr val="ffffff"/>
              </a:buClr>
              <a:buFont typeface="Arial"/>
              <a:buChar char="–"/>
            </a:pPr>
            <a:r>
              <a:rPr b="0" lang="de-DE" sz="1800" strike="noStrike" u="none">
                <a:solidFill>
                  <a:schemeClr val="lt1"/>
                </a:solidFill>
                <a:uFillTx/>
                <a:latin typeface="BundesSans Office"/>
              </a:rPr>
              <a:t>Zweite Ebene</a:t>
            </a: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  <a:p>
            <a:pPr lvl="2" marL="828000" indent="-216000" defTabSz="914400">
              <a:lnSpc>
                <a:spcPct val="100000"/>
              </a:lnSpc>
              <a:spcAft>
                <a:spcPts val="1199"/>
              </a:spcAft>
              <a:buClr>
                <a:srgbClr val="ffffff"/>
              </a:buClr>
              <a:buFont typeface="Arial"/>
              <a:buChar char="•"/>
            </a:pPr>
            <a:r>
              <a:rPr b="0" lang="de-DE" sz="1800" strike="noStrike" u="none">
                <a:solidFill>
                  <a:schemeClr val="lt1"/>
                </a:solidFill>
                <a:uFillTx/>
                <a:latin typeface="BundesSans Office"/>
              </a:rPr>
              <a:t>Dritte Ebene</a:t>
            </a: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  <a:p>
            <a:pPr lvl="3" marL="1080000" indent="-216000" defTabSz="914400">
              <a:lnSpc>
                <a:spcPct val="100000"/>
              </a:lnSpc>
              <a:spcAft>
                <a:spcPts val="1199"/>
              </a:spcAft>
              <a:buClr>
                <a:srgbClr val="ffffff"/>
              </a:buClr>
              <a:buFont typeface="Arial"/>
              <a:buChar char="–"/>
            </a:pPr>
            <a:r>
              <a:rPr b="0" lang="de-DE" sz="1800" strike="noStrike" u="none">
                <a:solidFill>
                  <a:schemeClr val="lt1"/>
                </a:solidFill>
                <a:uFillTx/>
                <a:latin typeface="BundesSans Office"/>
              </a:rPr>
              <a:t>Vierte Ebene</a:t>
            </a: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  <a:p>
            <a:pPr lvl="4" marL="1296000" indent="-216000" defTabSz="914400">
              <a:lnSpc>
                <a:spcPct val="100000"/>
              </a:lnSpc>
              <a:spcAft>
                <a:spcPts val="1199"/>
              </a:spcAft>
              <a:buClr>
                <a:srgbClr val="ffffff"/>
              </a:buClr>
              <a:buFont typeface="BundesSans Office"/>
              <a:buChar char="–"/>
            </a:pPr>
            <a:r>
              <a:rPr b="0" lang="de-DE" sz="1800" strike="noStrike" u="none">
                <a:solidFill>
                  <a:schemeClr val="lt1"/>
                </a:solidFill>
                <a:uFillTx/>
                <a:latin typeface="BundesSans Office"/>
              </a:rPr>
              <a:t>Fünfte Ebene</a:t>
            </a: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</p:txBody>
      </p:sp>
      <p:sp>
        <p:nvSpPr>
          <p:cNvPr id="228" name="PlaceHolder 4"/>
          <p:cNvSpPr>
            <a:spLocks noGrp="1"/>
          </p:cNvSpPr>
          <p:nvPr>
            <p:ph type="dt" idx="10"/>
          </p:nvPr>
        </p:nvSpPr>
        <p:spPr>
          <a:xfrm>
            <a:off x="7452000" y="4914000"/>
            <a:ext cx="719640" cy="134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de-DE" sz="700" strike="noStrike" u="none">
                <a:solidFill>
                  <a:schemeClr val="lt1"/>
                </a:solidFill>
                <a:uFillTx/>
                <a:latin typeface="BundesSans Office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de-DE" sz="700" strike="noStrike" u="none">
                <a:solidFill>
                  <a:schemeClr val="lt1"/>
                </a:solidFill>
                <a:uFillTx/>
                <a:latin typeface="BundesSans Office"/>
              </a:rPr>
              <a:t>&lt;Datum/Uhrzeit&gt;</a:t>
            </a:r>
            <a:endParaRPr b="0" lang="de-DE" sz="7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229" name="PlaceHolder 5"/>
          <p:cNvSpPr>
            <a:spLocks noGrp="1"/>
          </p:cNvSpPr>
          <p:nvPr>
            <p:ph type="sldNum" idx="11"/>
          </p:nvPr>
        </p:nvSpPr>
        <p:spPr>
          <a:xfrm>
            <a:off x="8172000" y="4914000"/>
            <a:ext cx="503640" cy="134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DE" sz="700" strike="noStrike" u="none">
                <a:solidFill>
                  <a:schemeClr val="lt1"/>
                </a:solidFill>
                <a:uFillTx/>
                <a:latin typeface="BundesSans Office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D6D2F341-792C-447E-8F48-24C2CE51E8F0}" type="slidenum">
              <a:rPr b="0" lang="de-DE" sz="700" strike="noStrike" u="none">
                <a:solidFill>
                  <a:schemeClr val="lt1"/>
                </a:solidFill>
                <a:uFillTx/>
                <a:latin typeface="BundesSans Office"/>
              </a:rPr>
              <a:t>&lt;Foliennummer&gt;</a:t>
            </a:fld>
            <a:endParaRPr b="0" lang="de-DE" sz="7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230" name="PlaceHolder 6"/>
          <p:cNvSpPr>
            <a:spLocks noGrp="1"/>
          </p:cNvSpPr>
          <p:nvPr>
            <p:ph type="ftr" idx="12"/>
          </p:nvPr>
        </p:nvSpPr>
        <p:spPr>
          <a:xfrm>
            <a:off x="468000" y="4914000"/>
            <a:ext cx="6983640" cy="134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de-DE" sz="700" strike="noStrike" u="none">
                <a:solidFill>
                  <a:schemeClr val="lt1"/>
                </a:solidFill>
                <a:uFillTx/>
                <a:latin typeface="BundesSans Office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de-DE" sz="700" strike="noStrike" u="none">
                <a:solidFill>
                  <a:schemeClr val="lt1"/>
                </a:solidFill>
                <a:uFillTx/>
                <a:latin typeface="BundesSans Office"/>
              </a:rPr>
              <a:t>&lt;Fußzeile&gt;</a:t>
            </a:r>
            <a:endParaRPr b="0" lang="de-DE" sz="7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" name="Grafik 110"/>
          <p:cNvGrpSpPr/>
          <p:nvPr/>
        </p:nvGrpSpPr>
        <p:grpSpPr>
          <a:xfrm>
            <a:off x="3188880" y="226440"/>
            <a:ext cx="2765880" cy="4690440"/>
            <a:chOff x="3188880" y="226440"/>
            <a:chExt cx="2765880" cy="4690440"/>
          </a:xfrm>
        </p:grpSpPr>
        <p:sp>
          <p:nvSpPr>
            <p:cNvPr id="232" name="Freihandform: Form 112"/>
            <p:cNvSpPr/>
            <p:nvPr/>
          </p:nvSpPr>
          <p:spPr>
            <a:xfrm>
              <a:off x="3386880" y="1821960"/>
              <a:ext cx="1147320" cy="1361160"/>
            </a:xfrm>
            <a:custGeom>
              <a:avLst/>
              <a:gdLst>
                <a:gd name="textAreaLeft" fmla="*/ 0 w 1147320"/>
                <a:gd name="textAreaRight" fmla="*/ 1147680 w 1147320"/>
                <a:gd name="textAreaTop" fmla="*/ 0 h 1361160"/>
                <a:gd name="textAreaBottom" fmla="*/ 1361520 h 1361160"/>
              </a:gdLst>
              <a:ahLst/>
              <a:rect l="textAreaLeft" t="textAreaTop" r="textAreaRight" b="textAreaBottom"/>
              <a:pathLst>
                <a:path w="1087737" h="1290334">
                  <a:moveTo>
                    <a:pt x="1087738" y="1289910"/>
                  </a:moveTo>
                  <a:cubicBezTo>
                    <a:pt x="1087172" y="1290193"/>
                    <a:pt x="1086747" y="1290335"/>
                    <a:pt x="1086464" y="1290335"/>
                  </a:cubicBezTo>
                  <a:cubicBezTo>
                    <a:pt x="1084198" y="1290335"/>
                    <a:pt x="1081933" y="1290335"/>
                    <a:pt x="1079668" y="1290335"/>
                  </a:cubicBezTo>
                  <a:lnTo>
                    <a:pt x="355925" y="1290335"/>
                  </a:lnTo>
                  <a:cubicBezTo>
                    <a:pt x="296463" y="1290335"/>
                    <a:pt x="248468" y="1242340"/>
                    <a:pt x="248468" y="1182878"/>
                  </a:cubicBezTo>
                  <a:lnTo>
                    <a:pt x="248468" y="753474"/>
                  </a:lnTo>
                  <a:cubicBezTo>
                    <a:pt x="248468" y="694012"/>
                    <a:pt x="200473" y="646017"/>
                    <a:pt x="141011" y="646017"/>
                  </a:cubicBezTo>
                  <a:lnTo>
                    <a:pt x="107457" y="646017"/>
                  </a:lnTo>
                  <a:cubicBezTo>
                    <a:pt x="48420" y="646017"/>
                    <a:pt x="0" y="598022"/>
                    <a:pt x="0" y="538560"/>
                  </a:cubicBezTo>
                  <a:lnTo>
                    <a:pt x="0" y="0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33" name="Freihandform: Form 113"/>
            <p:cNvSpPr/>
            <p:nvPr/>
          </p:nvSpPr>
          <p:spPr>
            <a:xfrm>
              <a:off x="4997160" y="4052160"/>
              <a:ext cx="466920" cy="803520"/>
            </a:xfrm>
            <a:custGeom>
              <a:avLst/>
              <a:gdLst>
                <a:gd name="textAreaLeft" fmla="*/ 0 w 466920"/>
                <a:gd name="textAreaRight" fmla="*/ 467280 w 466920"/>
                <a:gd name="textAreaTop" fmla="*/ 0 h 803520"/>
                <a:gd name="textAreaBottom" fmla="*/ 803880 h 803520"/>
              </a:gdLst>
              <a:ahLst/>
              <a:rect l="textAreaLeft" t="textAreaTop" r="textAreaRight" b="textAreaBottom"/>
              <a:pathLst>
                <a:path w="442995" h="761968">
                  <a:moveTo>
                    <a:pt x="442995" y="0"/>
                  </a:moveTo>
                  <a:lnTo>
                    <a:pt x="442995" y="141436"/>
                  </a:lnTo>
                  <a:cubicBezTo>
                    <a:pt x="442995" y="186882"/>
                    <a:pt x="406043" y="223834"/>
                    <a:pt x="360597" y="223834"/>
                  </a:cubicBezTo>
                  <a:lnTo>
                    <a:pt x="81973" y="223834"/>
                  </a:lnTo>
                  <a:cubicBezTo>
                    <a:pt x="36527" y="223834"/>
                    <a:pt x="0" y="260360"/>
                    <a:pt x="0" y="305807"/>
                  </a:cubicBezTo>
                  <a:lnTo>
                    <a:pt x="0" y="761968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34" name="Freihandform: Form 114"/>
            <p:cNvSpPr/>
            <p:nvPr/>
          </p:nvSpPr>
          <p:spPr>
            <a:xfrm>
              <a:off x="5161320" y="2396520"/>
              <a:ext cx="766800" cy="1589400"/>
            </a:xfrm>
            <a:custGeom>
              <a:avLst/>
              <a:gdLst>
                <a:gd name="textAreaLeft" fmla="*/ 0 w 766800"/>
                <a:gd name="textAreaRight" fmla="*/ 767160 w 766800"/>
                <a:gd name="textAreaTop" fmla="*/ 0 h 1589400"/>
                <a:gd name="textAreaBottom" fmla="*/ 1589760 h 1589400"/>
              </a:gdLst>
              <a:ahLst/>
              <a:rect l="textAreaLeft" t="textAreaTop" r="textAreaRight" b="textAreaBottom"/>
              <a:pathLst>
                <a:path w="727140" h="1506947">
                  <a:moveTo>
                    <a:pt x="727141" y="0"/>
                  </a:moveTo>
                  <a:lnTo>
                    <a:pt x="727141" y="618409"/>
                  </a:lnTo>
                  <a:cubicBezTo>
                    <a:pt x="727141" y="666829"/>
                    <a:pt x="688065" y="705904"/>
                    <a:pt x="639646" y="705904"/>
                  </a:cubicBezTo>
                  <a:lnTo>
                    <a:pt x="82398" y="705904"/>
                  </a:lnTo>
                  <a:cubicBezTo>
                    <a:pt x="36952" y="705904"/>
                    <a:pt x="0" y="742855"/>
                    <a:pt x="0" y="788302"/>
                  </a:cubicBezTo>
                  <a:lnTo>
                    <a:pt x="0" y="1173958"/>
                  </a:lnTo>
                  <a:cubicBezTo>
                    <a:pt x="0" y="1204539"/>
                    <a:pt x="17414" y="1232571"/>
                    <a:pt x="44597" y="1247012"/>
                  </a:cubicBezTo>
                  <a:lnTo>
                    <a:pt x="242947" y="1349372"/>
                  </a:lnTo>
                  <a:cubicBezTo>
                    <a:pt x="270130" y="1363389"/>
                    <a:pt x="287543" y="1391421"/>
                    <a:pt x="287543" y="1422426"/>
                  </a:cubicBezTo>
                  <a:lnTo>
                    <a:pt x="287543" y="1506948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35" name="Freihandform: Form 115"/>
            <p:cNvSpPr/>
            <p:nvPr/>
          </p:nvSpPr>
          <p:spPr>
            <a:xfrm>
              <a:off x="4884840" y="1623240"/>
              <a:ext cx="1043280" cy="704160"/>
            </a:xfrm>
            <a:custGeom>
              <a:avLst/>
              <a:gdLst>
                <a:gd name="textAreaLeft" fmla="*/ 0 w 1043280"/>
                <a:gd name="textAreaRight" fmla="*/ 1043640 w 1043280"/>
                <a:gd name="textAreaTop" fmla="*/ 0 h 704160"/>
                <a:gd name="textAreaBottom" fmla="*/ 704520 h 704160"/>
              </a:gdLst>
              <a:ahLst/>
              <a:rect l="textAreaLeft" t="textAreaTop" r="textAreaRight" b="textAreaBottom"/>
              <a:pathLst>
                <a:path w="989203" h="667678">
                  <a:moveTo>
                    <a:pt x="1703" y="0"/>
                  </a:moveTo>
                  <a:lnTo>
                    <a:pt x="1703" y="2124"/>
                  </a:lnTo>
                  <a:lnTo>
                    <a:pt x="4" y="313877"/>
                  </a:lnTo>
                  <a:cubicBezTo>
                    <a:pt x="-421" y="359323"/>
                    <a:pt x="36531" y="396275"/>
                    <a:pt x="81977" y="396275"/>
                  </a:cubicBezTo>
                  <a:lnTo>
                    <a:pt x="801472" y="400522"/>
                  </a:lnTo>
                  <a:cubicBezTo>
                    <a:pt x="879198" y="403495"/>
                    <a:pt x="981134" y="534737"/>
                    <a:pt x="989204" y="602694"/>
                  </a:cubicBezTo>
                  <a:lnTo>
                    <a:pt x="989204" y="667678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36" name="Freihandform: Form 116"/>
            <p:cNvSpPr/>
            <p:nvPr/>
          </p:nvSpPr>
          <p:spPr>
            <a:xfrm>
              <a:off x="4887000" y="964440"/>
              <a:ext cx="2880" cy="590760"/>
            </a:xfrm>
            <a:custGeom>
              <a:avLst/>
              <a:gdLst>
                <a:gd name="textAreaLeft" fmla="*/ 0 w 2880"/>
                <a:gd name="textAreaRight" fmla="*/ 3240 w 2880"/>
                <a:gd name="textAreaTop" fmla="*/ 0 h 590760"/>
                <a:gd name="textAreaBottom" fmla="*/ 591120 h 590760"/>
              </a:gdLst>
              <a:ahLst/>
              <a:rect l="textAreaLeft" t="textAreaTop" r="textAreaRight" b="textAreaBottom"/>
              <a:pathLst>
                <a:path w="2973" h="560220">
                  <a:moveTo>
                    <a:pt x="2973" y="0"/>
                  </a:moveTo>
                  <a:lnTo>
                    <a:pt x="0" y="560221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37" name="Freihandform: Form 117"/>
            <p:cNvSpPr/>
            <p:nvPr/>
          </p:nvSpPr>
          <p:spPr>
            <a:xfrm>
              <a:off x="4837320" y="3800160"/>
              <a:ext cx="3960" cy="834840"/>
            </a:xfrm>
            <a:custGeom>
              <a:avLst/>
              <a:gdLst>
                <a:gd name="textAreaLeft" fmla="*/ 0 w 3960"/>
                <a:gd name="textAreaRight" fmla="*/ 4320 w 3960"/>
                <a:gd name="textAreaTop" fmla="*/ 0 h 834840"/>
                <a:gd name="textAreaBottom" fmla="*/ 835200 h 834840"/>
              </a:gdLst>
              <a:ahLst/>
              <a:rect l="textAreaLeft" t="textAreaTop" r="textAreaRight" b="textAreaBottom"/>
              <a:pathLst>
                <a:path w="4247" h="791699">
                  <a:moveTo>
                    <a:pt x="0" y="0"/>
                  </a:moveTo>
                  <a:lnTo>
                    <a:pt x="0" y="791700"/>
                  </a:lnTo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38" name="Freihandform: Form 118"/>
            <p:cNvSpPr/>
            <p:nvPr/>
          </p:nvSpPr>
          <p:spPr>
            <a:xfrm>
              <a:off x="3188880" y="1590840"/>
              <a:ext cx="1854000" cy="2216520"/>
            </a:xfrm>
            <a:custGeom>
              <a:avLst/>
              <a:gdLst>
                <a:gd name="textAreaLeft" fmla="*/ 0 w 1854000"/>
                <a:gd name="textAreaRight" fmla="*/ 1854360 w 1854000"/>
                <a:gd name="textAreaTop" fmla="*/ 0 h 2216520"/>
                <a:gd name="textAreaBottom" fmla="*/ 2216880 h 2216520"/>
              </a:gdLst>
              <a:ahLst/>
              <a:rect l="textAreaLeft" t="textAreaTop" r="textAreaRight" b="textAreaBottom"/>
              <a:pathLst>
                <a:path w="1757539" h="2101147">
                  <a:moveTo>
                    <a:pt x="1575330" y="0"/>
                  </a:moveTo>
                  <a:lnTo>
                    <a:pt x="332140" y="0"/>
                  </a:lnTo>
                  <a:cubicBezTo>
                    <a:pt x="317274" y="0"/>
                    <a:pt x="302834" y="5522"/>
                    <a:pt x="291366" y="15290"/>
                  </a:cubicBezTo>
                  <a:lnTo>
                    <a:pt x="22086" y="247619"/>
                  </a:lnTo>
                  <a:cubicBezTo>
                    <a:pt x="8070" y="259511"/>
                    <a:pt x="0" y="276925"/>
                    <a:pt x="0" y="295188"/>
                  </a:cubicBezTo>
                  <a:lnTo>
                    <a:pt x="0" y="906377"/>
                  </a:lnTo>
                  <a:cubicBezTo>
                    <a:pt x="0" y="916146"/>
                    <a:pt x="2548" y="925490"/>
                    <a:pt x="6796" y="934410"/>
                  </a:cubicBezTo>
                  <a:lnTo>
                    <a:pt x="145683" y="1209636"/>
                  </a:lnTo>
                  <a:cubicBezTo>
                    <a:pt x="156301" y="1230872"/>
                    <a:pt x="177963" y="1244039"/>
                    <a:pt x="201748" y="1244039"/>
                  </a:cubicBezTo>
                  <a:lnTo>
                    <a:pt x="1695104" y="1244039"/>
                  </a:lnTo>
                  <a:cubicBezTo>
                    <a:pt x="1729507" y="1244039"/>
                    <a:pt x="1757540" y="1272071"/>
                    <a:pt x="1757540" y="1306475"/>
                  </a:cubicBezTo>
                  <a:lnTo>
                    <a:pt x="1757540" y="1847583"/>
                  </a:lnTo>
                  <a:cubicBezTo>
                    <a:pt x="1757540" y="1864997"/>
                    <a:pt x="1750744" y="1881136"/>
                    <a:pt x="1738427" y="1893029"/>
                  </a:cubicBezTo>
                  <a:lnTo>
                    <a:pt x="1581701" y="2042959"/>
                  </a:lnTo>
                  <a:cubicBezTo>
                    <a:pt x="1569383" y="2054852"/>
                    <a:pt x="1562588" y="2070992"/>
                    <a:pt x="1562588" y="2088405"/>
                  </a:cubicBezTo>
                  <a:lnTo>
                    <a:pt x="1562588" y="2101147"/>
                  </a:lnTo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39" name="Freihandform: Form 119"/>
            <p:cNvSpPr/>
            <p:nvPr/>
          </p:nvSpPr>
          <p:spPr>
            <a:xfrm>
              <a:off x="4810320" y="4642560"/>
              <a:ext cx="52560" cy="5292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920"/>
                <a:gd name="textAreaBottom" fmla="*/ 53280 h 52920"/>
              </a:gdLst>
              <a:ahLst/>
              <a:rect l="textAreaLeft" t="textAreaTop" r="textAreaRight" b="textAreaBottom"/>
              <a:pathLst>
                <a:path w="50118" h="50543">
                  <a:moveTo>
                    <a:pt x="50118" y="25484"/>
                  </a:moveTo>
                  <a:cubicBezTo>
                    <a:pt x="50118" y="39075"/>
                    <a:pt x="39075" y="50543"/>
                    <a:pt x="25059" y="50543"/>
                  </a:cubicBezTo>
                  <a:cubicBezTo>
                    <a:pt x="11043" y="50543"/>
                    <a:pt x="0" y="39075"/>
                    <a:pt x="0" y="25484"/>
                  </a:cubicBezTo>
                  <a:cubicBezTo>
                    <a:pt x="0" y="11468"/>
                    <a:pt x="11043" y="0"/>
                    <a:pt x="25059" y="0"/>
                  </a:cubicBezTo>
                  <a:cubicBezTo>
                    <a:pt x="39075" y="0"/>
                    <a:pt x="50118" y="11468"/>
                    <a:pt x="50118" y="25484"/>
                  </a:cubicBezTo>
                  <a:close/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80" bIns="82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40" name="Freihandform: Form 120"/>
            <p:cNvSpPr/>
            <p:nvPr/>
          </p:nvSpPr>
          <p:spPr>
            <a:xfrm>
              <a:off x="4922280" y="942480"/>
              <a:ext cx="532800" cy="648000"/>
            </a:xfrm>
            <a:custGeom>
              <a:avLst/>
              <a:gdLst>
                <a:gd name="textAreaLeft" fmla="*/ 0 w 532800"/>
                <a:gd name="textAreaRight" fmla="*/ 533160 w 532800"/>
                <a:gd name="textAreaTop" fmla="*/ 0 h 648000"/>
                <a:gd name="textAreaBottom" fmla="*/ 648360 h 648000"/>
              </a:gdLst>
              <a:ahLst/>
              <a:rect l="textAreaLeft" t="textAreaTop" r="textAreaRight" b="textAreaBottom"/>
              <a:pathLst>
                <a:path w="505430" h="614586">
                  <a:moveTo>
                    <a:pt x="0" y="0"/>
                  </a:moveTo>
                  <a:lnTo>
                    <a:pt x="442570" y="0"/>
                  </a:lnTo>
                  <a:cubicBezTo>
                    <a:pt x="477398" y="0"/>
                    <a:pt x="505431" y="28032"/>
                    <a:pt x="505431" y="62860"/>
                  </a:cubicBezTo>
                  <a:lnTo>
                    <a:pt x="505431" y="552151"/>
                  </a:lnTo>
                  <a:cubicBezTo>
                    <a:pt x="505431" y="586554"/>
                    <a:pt x="477398" y="614587"/>
                    <a:pt x="442570" y="614587"/>
                  </a:cubicBezTo>
                  <a:lnTo>
                    <a:pt x="2124" y="614587"/>
                  </a:lnTo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41" name="Freihandform: Form 121"/>
            <p:cNvSpPr/>
            <p:nvPr/>
          </p:nvSpPr>
          <p:spPr>
            <a:xfrm>
              <a:off x="4519080" y="276120"/>
              <a:ext cx="340200" cy="666000"/>
            </a:xfrm>
            <a:custGeom>
              <a:avLst/>
              <a:gdLst>
                <a:gd name="textAreaLeft" fmla="*/ 0 w 340200"/>
                <a:gd name="textAreaRight" fmla="*/ 340560 w 340200"/>
                <a:gd name="textAreaTop" fmla="*/ 0 h 666000"/>
                <a:gd name="textAreaBottom" fmla="*/ 666360 h 666000"/>
              </a:gdLst>
              <a:ahLst/>
              <a:rect l="textAreaLeft" t="textAreaTop" r="textAreaRight" b="textAreaBottom"/>
              <a:pathLst>
                <a:path w="322796" h="631575">
                  <a:moveTo>
                    <a:pt x="257387" y="0"/>
                  </a:moveTo>
                  <a:lnTo>
                    <a:pt x="17839" y="246769"/>
                  </a:lnTo>
                  <a:cubicBezTo>
                    <a:pt x="6371" y="258662"/>
                    <a:pt x="0" y="274377"/>
                    <a:pt x="0" y="290516"/>
                  </a:cubicBezTo>
                  <a:lnTo>
                    <a:pt x="0" y="431527"/>
                  </a:lnTo>
                  <a:cubicBezTo>
                    <a:pt x="0" y="454038"/>
                    <a:pt x="12317" y="475275"/>
                    <a:pt x="32280" y="486318"/>
                  </a:cubicBezTo>
                  <a:lnTo>
                    <a:pt x="278624" y="623931"/>
                  </a:lnTo>
                  <a:cubicBezTo>
                    <a:pt x="287968" y="629028"/>
                    <a:pt x="298162" y="631576"/>
                    <a:pt x="309205" y="631576"/>
                  </a:cubicBezTo>
                  <a:lnTo>
                    <a:pt x="316850" y="631576"/>
                  </a:lnTo>
                  <a:lnTo>
                    <a:pt x="322796" y="631576"/>
                  </a:lnTo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42" name="Freihandform: Form 122"/>
            <p:cNvSpPr/>
            <p:nvPr/>
          </p:nvSpPr>
          <p:spPr>
            <a:xfrm>
              <a:off x="4890600" y="453600"/>
              <a:ext cx="492840" cy="453960"/>
            </a:xfrm>
            <a:custGeom>
              <a:avLst/>
              <a:gdLst>
                <a:gd name="textAreaLeft" fmla="*/ 0 w 492840"/>
                <a:gd name="textAreaRight" fmla="*/ 493200 w 492840"/>
                <a:gd name="textAreaTop" fmla="*/ 0 h 453960"/>
                <a:gd name="textAreaBottom" fmla="*/ 454320 h 453960"/>
              </a:gdLst>
              <a:ahLst/>
              <a:rect l="textAreaLeft" t="textAreaTop" r="textAreaRight" b="textAreaBottom"/>
              <a:pathLst>
                <a:path w="467629" h="430677">
                  <a:moveTo>
                    <a:pt x="467629" y="0"/>
                  </a:moveTo>
                  <a:lnTo>
                    <a:pt x="467629" y="202597"/>
                  </a:lnTo>
                  <a:cubicBezTo>
                    <a:pt x="467629" y="280323"/>
                    <a:pt x="404769" y="343608"/>
                    <a:pt x="326619" y="343608"/>
                  </a:cubicBezTo>
                  <a:lnTo>
                    <a:pt x="81973" y="343608"/>
                  </a:lnTo>
                  <a:cubicBezTo>
                    <a:pt x="36951" y="343608"/>
                    <a:pt x="0" y="380135"/>
                    <a:pt x="0" y="425156"/>
                  </a:cubicBezTo>
                  <a:lnTo>
                    <a:pt x="0" y="430678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43" name="Freihandform: Form 123"/>
            <p:cNvSpPr/>
            <p:nvPr/>
          </p:nvSpPr>
          <p:spPr>
            <a:xfrm>
              <a:off x="5357160" y="400320"/>
              <a:ext cx="52920" cy="5292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920"/>
                <a:gd name="textAreaBottom" fmla="*/ 53280 h 52920"/>
              </a:gdLst>
              <a:ahLst/>
              <a:rect l="textAreaLeft" t="textAreaTop" r="textAreaRight" b="textAreaBottom"/>
              <a:pathLst>
                <a:path w="50543" h="50543">
                  <a:moveTo>
                    <a:pt x="50543" y="25484"/>
                  </a:moveTo>
                  <a:cubicBezTo>
                    <a:pt x="50543" y="39075"/>
                    <a:pt x="39075" y="50543"/>
                    <a:pt x="25059" y="50543"/>
                  </a:cubicBezTo>
                  <a:cubicBezTo>
                    <a:pt x="11468" y="50543"/>
                    <a:pt x="0" y="39075"/>
                    <a:pt x="0" y="25484"/>
                  </a:cubicBezTo>
                  <a:cubicBezTo>
                    <a:pt x="0" y="11468"/>
                    <a:pt x="11468" y="0"/>
                    <a:pt x="25059" y="0"/>
                  </a:cubicBezTo>
                  <a:cubicBezTo>
                    <a:pt x="39075" y="0"/>
                    <a:pt x="50543" y="11468"/>
                    <a:pt x="50543" y="25484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80" bIns="82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44" name="Freihandform: Form 124"/>
            <p:cNvSpPr/>
            <p:nvPr/>
          </p:nvSpPr>
          <p:spPr>
            <a:xfrm>
              <a:off x="4861440" y="911880"/>
              <a:ext cx="52920" cy="5292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920"/>
                <a:gd name="textAreaBottom" fmla="*/ 53280 h 52920"/>
              </a:gdLst>
              <a:ahLst/>
              <a:rect l="textAreaLeft" t="textAreaTop" r="textAreaRight" b="textAreaBottom"/>
              <a:pathLst>
                <a:path w="50542" h="50543">
                  <a:moveTo>
                    <a:pt x="50543" y="25484"/>
                  </a:moveTo>
                  <a:cubicBezTo>
                    <a:pt x="50543" y="39075"/>
                    <a:pt x="39075" y="50543"/>
                    <a:pt x="25484" y="50543"/>
                  </a:cubicBezTo>
                  <a:cubicBezTo>
                    <a:pt x="11468" y="50543"/>
                    <a:pt x="0" y="39075"/>
                    <a:pt x="0" y="25484"/>
                  </a:cubicBezTo>
                  <a:cubicBezTo>
                    <a:pt x="0" y="11468"/>
                    <a:pt x="11468" y="0"/>
                    <a:pt x="25484" y="0"/>
                  </a:cubicBezTo>
                  <a:cubicBezTo>
                    <a:pt x="39075" y="0"/>
                    <a:pt x="50543" y="11468"/>
                    <a:pt x="50543" y="25484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80" bIns="82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45" name="Freihandform: Form 125"/>
            <p:cNvSpPr/>
            <p:nvPr/>
          </p:nvSpPr>
          <p:spPr>
            <a:xfrm>
              <a:off x="5901840" y="2334600"/>
              <a:ext cx="52920" cy="5256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9075"/>
                    <a:pt x="39075" y="50118"/>
                    <a:pt x="25059" y="50118"/>
                  </a:cubicBezTo>
                  <a:cubicBezTo>
                    <a:pt x="11468" y="50118"/>
                    <a:pt x="0" y="39075"/>
                    <a:pt x="0" y="25059"/>
                  </a:cubicBezTo>
                  <a:cubicBezTo>
                    <a:pt x="0" y="11043"/>
                    <a:pt x="11468" y="0"/>
                    <a:pt x="25059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46" name="Freihandform: Form 126"/>
            <p:cNvSpPr/>
            <p:nvPr/>
          </p:nvSpPr>
          <p:spPr>
            <a:xfrm>
              <a:off x="4970880" y="4863960"/>
              <a:ext cx="52560" cy="5292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920"/>
                <a:gd name="textAreaBottom" fmla="*/ 53280 h 52920"/>
              </a:gdLst>
              <a:ahLst/>
              <a:rect l="textAreaLeft" t="textAreaTop" r="textAreaRight" b="textAreaBottom"/>
              <a:pathLst>
                <a:path w="50118" h="50542">
                  <a:moveTo>
                    <a:pt x="50118" y="25484"/>
                  </a:moveTo>
                  <a:cubicBezTo>
                    <a:pt x="50118" y="39075"/>
                    <a:pt x="38651" y="50543"/>
                    <a:pt x="25059" y="50543"/>
                  </a:cubicBezTo>
                  <a:cubicBezTo>
                    <a:pt x="11043" y="50543"/>
                    <a:pt x="0" y="39075"/>
                    <a:pt x="0" y="25484"/>
                  </a:cubicBezTo>
                  <a:cubicBezTo>
                    <a:pt x="0" y="11468"/>
                    <a:pt x="11043" y="0"/>
                    <a:pt x="25059" y="0"/>
                  </a:cubicBezTo>
                  <a:cubicBezTo>
                    <a:pt x="38651" y="0"/>
                    <a:pt x="50118" y="11468"/>
                    <a:pt x="50118" y="25484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80" bIns="82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47" name="Freihandform: Form 127"/>
            <p:cNvSpPr/>
            <p:nvPr/>
          </p:nvSpPr>
          <p:spPr>
            <a:xfrm>
              <a:off x="5438160" y="3991320"/>
              <a:ext cx="52560" cy="5256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9" y="25059"/>
                  </a:moveTo>
                  <a:cubicBezTo>
                    <a:pt x="50119" y="38651"/>
                    <a:pt x="38651" y="50119"/>
                    <a:pt x="25059" y="50119"/>
                  </a:cubicBezTo>
                  <a:cubicBezTo>
                    <a:pt x="11043" y="50119"/>
                    <a:pt x="0" y="38651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8651" y="0"/>
                    <a:pt x="50119" y="11043"/>
                    <a:pt x="50119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48" name="Freihandform: Form 128"/>
            <p:cNvSpPr/>
            <p:nvPr/>
          </p:nvSpPr>
          <p:spPr>
            <a:xfrm>
              <a:off x="4861440" y="1564560"/>
              <a:ext cx="52920" cy="5256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542" h="50118">
                  <a:moveTo>
                    <a:pt x="50543" y="25059"/>
                  </a:moveTo>
                  <a:cubicBezTo>
                    <a:pt x="50543" y="39075"/>
                    <a:pt x="39075" y="50118"/>
                    <a:pt x="25484" y="50118"/>
                  </a:cubicBezTo>
                  <a:cubicBezTo>
                    <a:pt x="11468" y="50118"/>
                    <a:pt x="0" y="39075"/>
                    <a:pt x="0" y="25059"/>
                  </a:cubicBezTo>
                  <a:cubicBezTo>
                    <a:pt x="0" y="11043"/>
                    <a:pt x="11468" y="0"/>
                    <a:pt x="25484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49" name="Freihandform: Form 129"/>
            <p:cNvSpPr/>
            <p:nvPr/>
          </p:nvSpPr>
          <p:spPr>
            <a:xfrm>
              <a:off x="4784040" y="226440"/>
              <a:ext cx="52560" cy="5256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9" y="25059"/>
                  </a:moveTo>
                  <a:cubicBezTo>
                    <a:pt x="50119" y="39075"/>
                    <a:pt x="39075" y="50118"/>
                    <a:pt x="25059" y="50118"/>
                  </a:cubicBezTo>
                  <a:cubicBezTo>
                    <a:pt x="11043" y="50118"/>
                    <a:pt x="0" y="39075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9075" y="0"/>
                    <a:pt x="50119" y="11043"/>
                    <a:pt x="50119" y="25059"/>
                  </a:cubicBezTo>
                  <a:close/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50" name="Freihandform: Form 130"/>
            <p:cNvSpPr/>
            <p:nvPr/>
          </p:nvSpPr>
          <p:spPr>
            <a:xfrm>
              <a:off x="3759120" y="3791520"/>
              <a:ext cx="570240" cy="871560"/>
            </a:xfrm>
            <a:custGeom>
              <a:avLst/>
              <a:gdLst>
                <a:gd name="textAreaLeft" fmla="*/ 0 w 570240"/>
                <a:gd name="textAreaRight" fmla="*/ 570600 w 570240"/>
                <a:gd name="textAreaTop" fmla="*/ 0 h 871560"/>
                <a:gd name="textAreaBottom" fmla="*/ 871920 h 871560"/>
              </a:gdLst>
              <a:ahLst/>
              <a:rect l="textAreaLeft" t="textAreaTop" r="textAreaRight" b="textAreaBottom"/>
              <a:pathLst>
                <a:path w="540683" h="826527">
                  <a:moveTo>
                    <a:pt x="0" y="0"/>
                  </a:moveTo>
                  <a:lnTo>
                    <a:pt x="0" y="5946"/>
                  </a:lnTo>
                  <a:lnTo>
                    <a:pt x="0" y="415387"/>
                  </a:lnTo>
                  <a:cubicBezTo>
                    <a:pt x="0" y="444269"/>
                    <a:pt x="12742" y="472302"/>
                    <a:pt x="34828" y="491415"/>
                  </a:cubicBezTo>
                  <a:lnTo>
                    <a:pt x="175839" y="612038"/>
                  </a:lnTo>
                  <a:cubicBezTo>
                    <a:pt x="193678" y="627329"/>
                    <a:pt x="217038" y="635823"/>
                    <a:pt x="240823" y="635823"/>
                  </a:cubicBezTo>
                  <a:lnTo>
                    <a:pt x="440872" y="635823"/>
                  </a:lnTo>
                  <a:cubicBezTo>
                    <a:pt x="496087" y="635823"/>
                    <a:pt x="540684" y="680845"/>
                    <a:pt x="540684" y="736060"/>
                  </a:cubicBezTo>
                  <a:lnTo>
                    <a:pt x="540684" y="826528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51" name="Freihandform: Form 131"/>
            <p:cNvSpPr/>
            <p:nvPr/>
          </p:nvSpPr>
          <p:spPr>
            <a:xfrm>
              <a:off x="3759120" y="3498840"/>
              <a:ext cx="766440" cy="228960"/>
            </a:xfrm>
            <a:custGeom>
              <a:avLst/>
              <a:gdLst>
                <a:gd name="textAreaLeft" fmla="*/ 0 w 766440"/>
                <a:gd name="textAreaRight" fmla="*/ 766800 w 766440"/>
                <a:gd name="textAreaTop" fmla="*/ 0 h 228960"/>
                <a:gd name="textAreaBottom" fmla="*/ 229320 h 228960"/>
              </a:gdLst>
              <a:ahLst/>
              <a:rect l="textAreaLeft" t="textAreaTop" r="textAreaRight" b="textAreaBottom"/>
              <a:pathLst>
                <a:path w="726715" h="217462">
                  <a:moveTo>
                    <a:pt x="726716" y="0"/>
                  </a:moveTo>
                  <a:lnTo>
                    <a:pt x="722469" y="0"/>
                  </a:lnTo>
                  <a:lnTo>
                    <a:pt x="99812" y="0"/>
                  </a:lnTo>
                  <a:cubicBezTo>
                    <a:pt x="44597" y="0"/>
                    <a:pt x="0" y="44597"/>
                    <a:pt x="0" y="100237"/>
                  </a:cubicBezTo>
                  <a:lnTo>
                    <a:pt x="0" y="217463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52" name="Freihandform: Form 132"/>
            <p:cNvSpPr/>
            <p:nvPr/>
          </p:nvSpPr>
          <p:spPr>
            <a:xfrm>
              <a:off x="4242960" y="292320"/>
              <a:ext cx="593280" cy="3206160"/>
            </a:xfrm>
            <a:custGeom>
              <a:avLst/>
              <a:gdLst>
                <a:gd name="textAreaLeft" fmla="*/ 0 w 593280"/>
                <a:gd name="textAreaRight" fmla="*/ 593640 w 593280"/>
                <a:gd name="textAreaTop" fmla="*/ 0 h 3206160"/>
                <a:gd name="textAreaBottom" fmla="*/ 3206520 h 3206160"/>
              </a:gdLst>
              <a:ahLst/>
              <a:rect l="textAreaLeft" t="textAreaTop" r="textAreaRight" b="textAreaBottom"/>
              <a:pathLst>
                <a:path w="562769" h="3039379">
                  <a:moveTo>
                    <a:pt x="245495" y="0"/>
                  </a:moveTo>
                  <a:lnTo>
                    <a:pt x="29306" y="216613"/>
                  </a:lnTo>
                  <a:cubicBezTo>
                    <a:pt x="10618" y="235301"/>
                    <a:pt x="0" y="260785"/>
                    <a:pt x="0" y="287119"/>
                  </a:cubicBezTo>
                  <a:lnTo>
                    <a:pt x="0" y="852012"/>
                  </a:lnTo>
                  <a:cubicBezTo>
                    <a:pt x="0" y="907651"/>
                    <a:pt x="44597" y="952248"/>
                    <a:pt x="99812" y="952248"/>
                  </a:cubicBezTo>
                  <a:lnTo>
                    <a:pt x="132092" y="952248"/>
                  </a:lnTo>
                  <a:cubicBezTo>
                    <a:pt x="187307" y="952248"/>
                    <a:pt x="232328" y="996845"/>
                    <a:pt x="232328" y="1052485"/>
                  </a:cubicBezTo>
                  <a:lnTo>
                    <a:pt x="232328" y="1261453"/>
                  </a:lnTo>
                  <a:cubicBezTo>
                    <a:pt x="232328" y="1316668"/>
                    <a:pt x="276925" y="1361265"/>
                    <a:pt x="332140" y="1361265"/>
                  </a:cubicBezTo>
                  <a:cubicBezTo>
                    <a:pt x="354226" y="1361265"/>
                    <a:pt x="375463" y="1368485"/>
                    <a:pt x="392877" y="1381652"/>
                  </a:cubicBezTo>
                  <a:lnTo>
                    <a:pt x="523269" y="1480615"/>
                  </a:lnTo>
                  <a:cubicBezTo>
                    <a:pt x="548329" y="1499727"/>
                    <a:pt x="562770" y="1529034"/>
                    <a:pt x="562770" y="1560464"/>
                  </a:cubicBezTo>
                  <a:lnTo>
                    <a:pt x="562770" y="2939568"/>
                  </a:lnTo>
                  <a:cubicBezTo>
                    <a:pt x="562770" y="2994783"/>
                    <a:pt x="518173" y="3039380"/>
                    <a:pt x="462958" y="3039380"/>
                  </a:cubicBezTo>
                  <a:lnTo>
                    <a:pt x="329167" y="3039380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53" name="Freihandform: Form 133"/>
            <p:cNvSpPr/>
            <p:nvPr/>
          </p:nvSpPr>
          <p:spPr>
            <a:xfrm>
              <a:off x="4498560" y="239400"/>
              <a:ext cx="52560" cy="5256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8" y="25059"/>
                  </a:moveTo>
                  <a:cubicBezTo>
                    <a:pt x="50118" y="39075"/>
                    <a:pt x="39075" y="50118"/>
                    <a:pt x="25059" y="50118"/>
                  </a:cubicBezTo>
                  <a:cubicBezTo>
                    <a:pt x="11043" y="50118"/>
                    <a:pt x="0" y="39075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9075" y="0"/>
                    <a:pt x="50118" y="11043"/>
                    <a:pt x="50118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54" name="Freihandform: Form 134"/>
            <p:cNvSpPr/>
            <p:nvPr/>
          </p:nvSpPr>
          <p:spPr>
            <a:xfrm>
              <a:off x="3732120" y="3736800"/>
              <a:ext cx="52920" cy="5256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9075"/>
                    <a:pt x="39075" y="50118"/>
                    <a:pt x="25484" y="50118"/>
                  </a:cubicBezTo>
                  <a:cubicBezTo>
                    <a:pt x="11468" y="50118"/>
                    <a:pt x="0" y="39075"/>
                    <a:pt x="0" y="25059"/>
                  </a:cubicBezTo>
                  <a:cubicBezTo>
                    <a:pt x="0" y="11468"/>
                    <a:pt x="11468" y="0"/>
                    <a:pt x="25484" y="0"/>
                  </a:cubicBezTo>
                  <a:cubicBezTo>
                    <a:pt x="39075" y="0"/>
                    <a:pt x="50543" y="11468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55" name="Freihandform: Form 135"/>
            <p:cNvSpPr/>
            <p:nvPr/>
          </p:nvSpPr>
          <p:spPr>
            <a:xfrm>
              <a:off x="4304520" y="4663440"/>
              <a:ext cx="52560" cy="5292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920"/>
                <a:gd name="textAreaBottom" fmla="*/ 53280 h 52920"/>
              </a:gdLst>
              <a:ahLst/>
              <a:rect l="textAreaLeft" t="textAreaTop" r="textAreaRight" b="textAreaBottom"/>
              <a:pathLst>
                <a:path w="50118" h="50543">
                  <a:moveTo>
                    <a:pt x="50118" y="25059"/>
                  </a:moveTo>
                  <a:cubicBezTo>
                    <a:pt x="50118" y="39076"/>
                    <a:pt x="38651" y="50543"/>
                    <a:pt x="25059" y="50543"/>
                  </a:cubicBezTo>
                  <a:cubicBezTo>
                    <a:pt x="11043" y="50543"/>
                    <a:pt x="0" y="39076"/>
                    <a:pt x="0" y="25059"/>
                  </a:cubicBezTo>
                  <a:cubicBezTo>
                    <a:pt x="0" y="11468"/>
                    <a:pt x="11043" y="0"/>
                    <a:pt x="25059" y="0"/>
                  </a:cubicBezTo>
                  <a:cubicBezTo>
                    <a:pt x="38651" y="0"/>
                    <a:pt x="50118" y="11468"/>
                    <a:pt x="50118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80" bIns="82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56" name="Freihandform: Form 136"/>
            <p:cNvSpPr/>
            <p:nvPr/>
          </p:nvSpPr>
          <p:spPr>
            <a:xfrm>
              <a:off x="4406040" y="3800160"/>
              <a:ext cx="118440" cy="1055880"/>
            </a:xfrm>
            <a:custGeom>
              <a:avLst/>
              <a:gdLst>
                <a:gd name="textAreaLeft" fmla="*/ 0 w 118440"/>
                <a:gd name="textAreaRight" fmla="*/ 118800 w 118440"/>
                <a:gd name="textAreaTop" fmla="*/ 0 h 1055880"/>
                <a:gd name="textAreaBottom" fmla="*/ 1056240 h 1055880"/>
              </a:gdLst>
              <a:ahLst/>
              <a:rect l="textAreaLeft" t="textAreaTop" r="textAreaRight" b="textAreaBottom"/>
              <a:pathLst>
                <a:path w="112553" h="1001092">
                  <a:moveTo>
                    <a:pt x="0" y="0"/>
                  </a:moveTo>
                  <a:lnTo>
                    <a:pt x="0" y="705904"/>
                  </a:lnTo>
                  <a:cubicBezTo>
                    <a:pt x="0" y="726291"/>
                    <a:pt x="6796" y="746253"/>
                    <a:pt x="19113" y="762393"/>
                  </a:cubicBezTo>
                  <a:lnTo>
                    <a:pt x="87920" y="853711"/>
                  </a:lnTo>
                  <a:cubicBezTo>
                    <a:pt x="95990" y="864754"/>
                    <a:pt x="101511" y="877071"/>
                    <a:pt x="104484" y="890662"/>
                  </a:cubicBezTo>
                  <a:lnTo>
                    <a:pt x="110430" y="916996"/>
                  </a:lnTo>
                  <a:cubicBezTo>
                    <a:pt x="111846" y="923791"/>
                    <a:pt x="112554" y="930587"/>
                    <a:pt x="112554" y="937383"/>
                  </a:cubicBezTo>
                  <a:lnTo>
                    <a:pt x="112554" y="1001092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57" name="Freihandform: Form 137"/>
            <p:cNvSpPr/>
            <p:nvPr/>
          </p:nvSpPr>
          <p:spPr>
            <a:xfrm>
              <a:off x="4406040" y="3531600"/>
              <a:ext cx="150120" cy="276840"/>
            </a:xfrm>
            <a:custGeom>
              <a:avLst/>
              <a:gdLst>
                <a:gd name="textAreaLeft" fmla="*/ 0 w 150120"/>
                <a:gd name="textAreaRight" fmla="*/ 150480 w 150120"/>
                <a:gd name="textAreaTop" fmla="*/ 0 h 276840"/>
                <a:gd name="textAreaBottom" fmla="*/ 277200 h 276840"/>
              </a:gdLst>
              <a:ahLst/>
              <a:rect l="textAreaLeft" t="textAreaTop" r="textAreaRight" b="textAreaBottom"/>
              <a:pathLst>
                <a:path w="142709" h="262908">
                  <a:moveTo>
                    <a:pt x="142710" y="0"/>
                  </a:moveTo>
                  <a:lnTo>
                    <a:pt x="142710" y="8070"/>
                  </a:lnTo>
                  <a:cubicBezTo>
                    <a:pt x="142710" y="31430"/>
                    <a:pt x="134215" y="53941"/>
                    <a:pt x="118075" y="71355"/>
                  </a:cubicBezTo>
                  <a:lnTo>
                    <a:pt x="24635" y="174565"/>
                  </a:lnTo>
                  <a:cubicBezTo>
                    <a:pt x="8919" y="191979"/>
                    <a:pt x="0" y="214914"/>
                    <a:pt x="0" y="238274"/>
                  </a:cubicBezTo>
                  <a:lnTo>
                    <a:pt x="0" y="262909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58" name="Freihandform: Form 138"/>
            <p:cNvSpPr/>
            <p:nvPr/>
          </p:nvSpPr>
          <p:spPr>
            <a:xfrm>
              <a:off x="4556880" y="3209040"/>
              <a:ext cx="3960" cy="268560"/>
            </a:xfrm>
            <a:custGeom>
              <a:avLst/>
              <a:gdLst>
                <a:gd name="textAreaLeft" fmla="*/ 0 w 3960"/>
                <a:gd name="textAreaRight" fmla="*/ 4320 w 3960"/>
                <a:gd name="textAreaTop" fmla="*/ 0 h 268560"/>
                <a:gd name="textAreaBottom" fmla="*/ 268920 h 268560"/>
              </a:gdLst>
              <a:ahLst/>
              <a:rect l="textAreaLeft" t="textAreaTop" r="textAreaRight" b="textAreaBottom"/>
              <a:pathLst>
                <a:path w="4247" h="254838">
                  <a:moveTo>
                    <a:pt x="0" y="0"/>
                  </a:moveTo>
                  <a:lnTo>
                    <a:pt x="0" y="245070"/>
                  </a:lnTo>
                  <a:lnTo>
                    <a:pt x="0" y="254839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59" name="Freihandform: Form 139"/>
            <p:cNvSpPr/>
            <p:nvPr/>
          </p:nvSpPr>
          <p:spPr>
            <a:xfrm>
              <a:off x="4093920" y="1828800"/>
              <a:ext cx="462600" cy="1324800"/>
            </a:xfrm>
            <a:custGeom>
              <a:avLst/>
              <a:gdLst>
                <a:gd name="textAreaLeft" fmla="*/ 0 w 462600"/>
                <a:gd name="textAreaRight" fmla="*/ 462960 w 462600"/>
                <a:gd name="textAreaTop" fmla="*/ 0 h 1324800"/>
                <a:gd name="textAreaBottom" fmla="*/ 1325160 h 1324800"/>
              </a:gdLst>
              <a:ahLst/>
              <a:rect l="textAreaLeft" t="textAreaTop" r="textAreaRight" b="textAreaBottom"/>
              <a:pathLst>
                <a:path w="438747" h="1255931">
                  <a:moveTo>
                    <a:pt x="0" y="0"/>
                  </a:moveTo>
                  <a:lnTo>
                    <a:pt x="0" y="524119"/>
                  </a:lnTo>
                  <a:cubicBezTo>
                    <a:pt x="0" y="576361"/>
                    <a:pt x="42473" y="618834"/>
                    <a:pt x="94715" y="618834"/>
                  </a:cubicBezTo>
                  <a:lnTo>
                    <a:pt x="344033" y="618834"/>
                  </a:lnTo>
                  <a:cubicBezTo>
                    <a:pt x="396275" y="618834"/>
                    <a:pt x="438748" y="660882"/>
                    <a:pt x="438748" y="713549"/>
                  </a:cubicBezTo>
                  <a:lnTo>
                    <a:pt x="438748" y="1255932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60" name="Freihandform: Form 140"/>
            <p:cNvSpPr/>
            <p:nvPr/>
          </p:nvSpPr>
          <p:spPr>
            <a:xfrm>
              <a:off x="3462120" y="737640"/>
              <a:ext cx="631440" cy="1027440"/>
            </a:xfrm>
            <a:custGeom>
              <a:avLst/>
              <a:gdLst>
                <a:gd name="textAreaLeft" fmla="*/ 0 w 631440"/>
                <a:gd name="textAreaRight" fmla="*/ 631800 w 631440"/>
                <a:gd name="textAreaTop" fmla="*/ 0 h 1027440"/>
                <a:gd name="textAreaBottom" fmla="*/ 1027800 h 1027440"/>
              </a:gdLst>
              <a:ahLst/>
              <a:rect l="textAreaLeft" t="textAreaTop" r="textAreaRight" b="textAreaBottom"/>
              <a:pathLst>
                <a:path w="598871" h="974334">
                  <a:moveTo>
                    <a:pt x="0" y="0"/>
                  </a:moveTo>
                  <a:lnTo>
                    <a:pt x="96839" y="109581"/>
                  </a:lnTo>
                  <a:cubicBezTo>
                    <a:pt x="109581" y="124022"/>
                    <a:pt x="126570" y="134215"/>
                    <a:pt x="144834" y="138887"/>
                  </a:cubicBezTo>
                  <a:lnTo>
                    <a:pt x="194952" y="151204"/>
                  </a:lnTo>
                  <a:cubicBezTo>
                    <a:pt x="202314" y="153187"/>
                    <a:pt x="209817" y="154178"/>
                    <a:pt x="217463" y="154178"/>
                  </a:cubicBezTo>
                  <a:lnTo>
                    <a:pt x="372065" y="154178"/>
                  </a:lnTo>
                  <a:cubicBezTo>
                    <a:pt x="497361" y="154178"/>
                    <a:pt x="598872" y="255688"/>
                    <a:pt x="598872" y="380984"/>
                  </a:cubicBezTo>
                  <a:lnTo>
                    <a:pt x="598872" y="969662"/>
                  </a:lnTo>
                  <a:lnTo>
                    <a:pt x="598872" y="974334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61" name="Freihandform: Form 141"/>
            <p:cNvSpPr/>
            <p:nvPr/>
          </p:nvSpPr>
          <p:spPr>
            <a:xfrm>
              <a:off x="3421440" y="694800"/>
              <a:ext cx="52920" cy="5256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9075"/>
                    <a:pt x="39075" y="50118"/>
                    <a:pt x="25059" y="50118"/>
                  </a:cubicBezTo>
                  <a:cubicBezTo>
                    <a:pt x="11468" y="50118"/>
                    <a:pt x="0" y="39075"/>
                    <a:pt x="0" y="25059"/>
                  </a:cubicBezTo>
                  <a:cubicBezTo>
                    <a:pt x="0" y="11043"/>
                    <a:pt x="11468" y="0"/>
                    <a:pt x="25059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62" name="Freihandform: Form 142"/>
            <p:cNvSpPr/>
            <p:nvPr/>
          </p:nvSpPr>
          <p:spPr>
            <a:xfrm>
              <a:off x="4067280" y="1769040"/>
              <a:ext cx="52560" cy="5256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8" y="25059"/>
                  </a:moveTo>
                  <a:cubicBezTo>
                    <a:pt x="50118" y="39075"/>
                    <a:pt x="39075" y="50118"/>
                    <a:pt x="25059" y="50118"/>
                  </a:cubicBezTo>
                  <a:cubicBezTo>
                    <a:pt x="11043" y="50118"/>
                    <a:pt x="0" y="39075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9075" y="0"/>
                    <a:pt x="50118" y="11043"/>
                    <a:pt x="50118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63" name="Freihandform: Form 143"/>
            <p:cNvSpPr/>
            <p:nvPr/>
          </p:nvSpPr>
          <p:spPr>
            <a:xfrm>
              <a:off x="4530240" y="3151080"/>
              <a:ext cx="52560" cy="5256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8" y="25059"/>
                  </a:moveTo>
                  <a:cubicBezTo>
                    <a:pt x="50118" y="39075"/>
                    <a:pt x="38650" y="50119"/>
                    <a:pt x="25059" y="50119"/>
                  </a:cubicBezTo>
                  <a:cubicBezTo>
                    <a:pt x="11043" y="50119"/>
                    <a:pt x="0" y="39075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8650" y="0"/>
                    <a:pt x="50118" y="11043"/>
                    <a:pt x="50118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64" name="Freihandform: Form 144"/>
            <p:cNvSpPr/>
            <p:nvPr/>
          </p:nvSpPr>
          <p:spPr>
            <a:xfrm>
              <a:off x="4529880" y="3472920"/>
              <a:ext cx="52560" cy="5256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8" y="25059"/>
                  </a:moveTo>
                  <a:cubicBezTo>
                    <a:pt x="50118" y="39075"/>
                    <a:pt x="39075" y="50118"/>
                    <a:pt x="25059" y="50118"/>
                  </a:cubicBezTo>
                  <a:cubicBezTo>
                    <a:pt x="11043" y="50118"/>
                    <a:pt x="0" y="39075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9075" y="0"/>
                    <a:pt x="50118" y="11043"/>
                    <a:pt x="50118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65" name="Freihandform: Form 145"/>
            <p:cNvSpPr/>
            <p:nvPr/>
          </p:nvSpPr>
          <p:spPr>
            <a:xfrm>
              <a:off x="4496760" y="4856760"/>
              <a:ext cx="52920" cy="5256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9076"/>
                    <a:pt x="39075" y="50119"/>
                    <a:pt x="25484" y="50119"/>
                  </a:cubicBezTo>
                  <a:cubicBezTo>
                    <a:pt x="11468" y="50119"/>
                    <a:pt x="0" y="39076"/>
                    <a:pt x="0" y="25059"/>
                  </a:cubicBezTo>
                  <a:cubicBezTo>
                    <a:pt x="0" y="11043"/>
                    <a:pt x="11468" y="0"/>
                    <a:pt x="25484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66" name="Freihandform: Form 146"/>
            <p:cNvSpPr/>
            <p:nvPr/>
          </p:nvSpPr>
          <p:spPr>
            <a:xfrm>
              <a:off x="4119480" y="1802880"/>
              <a:ext cx="632520" cy="1361160"/>
            </a:xfrm>
            <a:custGeom>
              <a:avLst/>
              <a:gdLst>
                <a:gd name="textAreaLeft" fmla="*/ 0 w 632520"/>
                <a:gd name="textAreaRight" fmla="*/ 632880 w 632520"/>
                <a:gd name="textAreaTop" fmla="*/ 0 h 1361160"/>
                <a:gd name="textAreaBottom" fmla="*/ 1361520 h 1361160"/>
              </a:gdLst>
              <a:ahLst/>
              <a:rect l="textAreaLeft" t="textAreaTop" r="textAreaRight" b="textAreaBottom"/>
              <a:pathLst>
                <a:path w="599721" h="1290334">
                  <a:moveTo>
                    <a:pt x="0" y="0"/>
                  </a:moveTo>
                  <a:lnTo>
                    <a:pt x="8495" y="0"/>
                  </a:lnTo>
                  <a:lnTo>
                    <a:pt x="393726" y="0"/>
                  </a:lnTo>
                  <a:cubicBezTo>
                    <a:pt x="420909" y="0"/>
                    <a:pt x="447242" y="10618"/>
                    <a:pt x="467205" y="29306"/>
                  </a:cubicBezTo>
                  <a:lnTo>
                    <a:pt x="565743" y="121898"/>
                  </a:lnTo>
                  <a:cubicBezTo>
                    <a:pt x="587404" y="142285"/>
                    <a:pt x="599721" y="170317"/>
                    <a:pt x="599721" y="200049"/>
                  </a:cubicBezTo>
                  <a:lnTo>
                    <a:pt x="599721" y="1126813"/>
                  </a:lnTo>
                  <a:cubicBezTo>
                    <a:pt x="599721" y="1162066"/>
                    <a:pt x="582307" y="1195195"/>
                    <a:pt x="553425" y="1215157"/>
                  </a:cubicBezTo>
                  <a:lnTo>
                    <a:pt x="444269" y="1290335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67" name="Freihandform: Form 147"/>
            <p:cNvSpPr/>
            <p:nvPr/>
          </p:nvSpPr>
          <p:spPr>
            <a:xfrm>
              <a:off x="3255120" y="1277280"/>
              <a:ext cx="806760" cy="525240"/>
            </a:xfrm>
            <a:custGeom>
              <a:avLst/>
              <a:gdLst>
                <a:gd name="textAreaLeft" fmla="*/ 0 w 806760"/>
                <a:gd name="textAreaRight" fmla="*/ 807120 w 806760"/>
                <a:gd name="textAreaTop" fmla="*/ 0 h 525240"/>
                <a:gd name="textAreaBottom" fmla="*/ 525600 h 525240"/>
              </a:gdLst>
              <a:ahLst/>
              <a:rect l="textAreaLeft" t="textAreaTop" r="textAreaRight" b="textAreaBottom"/>
              <a:pathLst>
                <a:path w="764941" h="498210">
                  <a:moveTo>
                    <a:pt x="0" y="0"/>
                  </a:moveTo>
                  <a:lnTo>
                    <a:pt x="488017" y="0"/>
                  </a:lnTo>
                  <a:cubicBezTo>
                    <a:pt x="547479" y="0"/>
                    <a:pt x="595474" y="47995"/>
                    <a:pt x="595474" y="107032"/>
                  </a:cubicBezTo>
                  <a:lnTo>
                    <a:pt x="595474" y="391178"/>
                  </a:lnTo>
                  <a:cubicBezTo>
                    <a:pt x="595474" y="450216"/>
                    <a:pt x="643468" y="498210"/>
                    <a:pt x="702506" y="498210"/>
                  </a:cubicBezTo>
                  <a:lnTo>
                    <a:pt x="764942" y="498210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68" name="Freihandform: Form 148"/>
            <p:cNvSpPr/>
            <p:nvPr/>
          </p:nvSpPr>
          <p:spPr>
            <a:xfrm>
              <a:off x="3191760" y="1248840"/>
              <a:ext cx="52920" cy="5256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8651"/>
                    <a:pt x="39075" y="50118"/>
                    <a:pt x="25484" y="50118"/>
                  </a:cubicBezTo>
                  <a:cubicBezTo>
                    <a:pt x="11468" y="50118"/>
                    <a:pt x="0" y="38651"/>
                    <a:pt x="0" y="25059"/>
                  </a:cubicBezTo>
                  <a:cubicBezTo>
                    <a:pt x="0" y="11043"/>
                    <a:pt x="11468" y="0"/>
                    <a:pt x="25484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69" name="Freihandform: Form 149"/>
            <p:cNvSpPr/>
            <p:nvPr/>
          </p:nvSpPr>
          <p:spPr>
            <a:xfrm>
              <a:off x="3360240" y="1782720"/>
              <a:ext cx="52920" cy="5256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9075"/>
                    <a:pt x="39075" y="50118"/>
                    <a:pt x="25059" y="50118"/>
                  </a:cubicBezTo>
                  <a:cubicBezTo>
                    <a:pt x="11468" y="50118"/>
                    <a:pt x="0" y="39075"/>
                    <a:pt x="0" y="25059"/>
                  </a:cubicBezTo>
                  <a:cubicBezTo>
                    <a:pt x="0" y="11043"/>
                    <a:pt x="11468" y="0"/>
                    <a:pt x="25059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</p:grpSp>
      <p:sp>
        <p:nvSpPr>
          <p:cNvPr id="270" name="Rechteck 189"/>
          <p:cNvSpPr/>
          <p:nvPr/>
        </p:nvSpPr>
        <p:spPr>
          <a:xfrm>
            <a:off x="0" y="0"/>
            <a:ext cx="9143640" cy="514332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</p:txBody>
      </p:sp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468000" y="297000"/>
            <a:ext cx="8207640" cy="809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pPr indent="0" algn="ctr" defTabSz="914400">
              <a:lnSpc>
                <a:spcPts val="2801"/>
              </a:lnSpc>
              <a:buNone/>
            </a:pPr>
            <a:r>
              <a:rPr b="0" lang="de-DE" sz="2600" strike="noStrike" u="none">
                <a:solidFill>
                  <a:schemeClr val="lt1"/>
                </a:solidFill>
                <a:uFillTx/>
                <a:latin typeface="BundesSerif Office"/>
              </a:rPr>
              <a:t>Mastertitelformat bearbeiten</a:t>
            </a:r>
            <a:endParaRPr b="0" lang="de-DE" sz="2600" strike="noStrike" u="none">
              <a:solidFill>
                <a:schemeClr val="dk1"/>
              </a:solidFill>
              <a:uFillTx/>
              <a:latin typeface="BundesSans Office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4896000" y="1347840"/>
            <a:ext cx="3779640" cy="33768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pPr marL="306000" indent="-306000" defTabSz="914400">
              <a:lnSpc>
                <a:spcPct val="100000"/>
              </a:lnSpc>
              <a:spcAft>
                <a:spcPts val="1199"/>
              </a:spcAft>
              <a:buClr>
                <a:srgbClr val="ffffff"/>
              </a:buClr>
              <a:buFont typeface="Wingdings" charset="2"/>
              <a:buChar char=""/>
            </a:pPr>
            <a:r>
              <a:rPr b="0" lang="de-DE" sz="1800" strike="noStrike" u="none">
                <a:solidFill>
                  <a:schemeClr val="lt1"/>
                </a:solidFill>
                <a:uFillTx/>
                <a:latin typeface="BundesSans Office"/>
              </a:rPr>
              <a:t>Mastertextformat bearbeiten</a:t>
            </a: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  <a:p>
            <a:pPr lvl="1" marL="612000" indent="-288000" defTabSz="914400">
              <a:lnSpc>
                <a:spcPct val="100000"/>
              </a:lnSpc>
              <a:spcAft>
                <a:spcPts val="1199"/>
              </a:spcAft>
              <a:buClr>
                <a:srgbClr val="ffffff"/>
              </a:buClr>
              <a:buFont typeface="Arial"/>
              <a:buChar char="–"/>
            </a:pPr>
            <a:r>
              <a:rPr b="0" lang="de-DE" sz="1800" strike="noStrike" u="none">
                <a:solidFill>
                  <a:schemeClr val="lt1"/>
                </a:solidFill>
                <a:uFillTx/>
                <a:latin typeface="BundesSans Office"/>
              </a:rPr>
              <a:t>Zweite Ebene</a:t>
            </a: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  <a:p>
            <a:pPr lvl="2" marL="828000" indent="-216000" defTabSz="914400">
              <a:lnSpc>
                <a:spcPct val="100000"/>
              </a:lnSpc>
              <a:spcAft>
                <a:spcPts val="1199"/>
              </a:spcAft>
              <a:buClr>
                <a:srgbClr val="ffffff"/>
              </a:buClr>
              <a:buFont typeface="Arial"/>
              <a:buChar char="•"/>
            </a:pPr>
            <a:r>
              <a:rPr b="0" lang="de-DE" sz="1800" strike="noStrike" u="none">
                <a:solidFill>
                  <a:schemeClr val="lt1"/>
                </a:solidFill>
                <a:uFillTx/>
                <a:latin typeface="BundesSans Office"/>
              </a:rPr>
              <a:t>Dritte Ebene</a:t>
            </a: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  <a:p>
            <a:pPr lvl="3" marL="1080000" indent="-216000" defTabSz="914400">
              <a:lnSpc>
                <a:spcPct val="100000"/>
              </a:lnSpc>
              <a:spcAft>
                <a:spcPts val="1199"/>
              </a:spcAft>
              <a:buClr>
                <a:srgbClr val="ffffff"/>
              </a:buClr>
              <a:buFont typeface="Arial"/>
              <a:buChar char="–"/>
            </a:pPr>
            <a:r>
              <a:rPr b="0" lang="de-DE" sz="1800" strike="noStrike" u="none">
                <a:solidFill>
                  <a:schemeClr val="lt1"/>
                </a:solidFill>
                <a:uFillTx/>
                <a:latin typeface="BundesSans Office"/>
              </a:rPr>
              <a:t>Vierte Ebene</a:t>
            </a: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  <a:p>
            <a:pPr lvl="4" marL="1296000" indent="-216000" defTabSz="914400">
              <a:lnSpc>
                <a:spcPct val="100000"/>
              </a:lnSpc>
              <a:spcAft>
                <a:spcPts val="1199"/>
              </a:spcAft>
              <a:buClr>
                <a:srgbClr val="ffffff"/>
              </a:buClr>
              <a:buFont typeface="BundesSans Office"/>
              <a:buChar char="–"/>
            </a:pPr>
            <a:r>
              <a:rPr b="0" lang="de-DE" sz="1800" strike="noStrike" u="none">
                <a:solidFill>
                  <a:schemeClr val="lt1"/>
                </a:solidFill>
                <a:uFillTx/>
                <a:latin typeface="BundesSans Office"/>
              </a:rPr>
              <a:t>Fünfte Ebene</a:t>
            </a: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</p:txBody>
      </p:sp>
      <p:sp>
        <p:nvSpPr>
          <p:cNvPr id="273" name="PlaceHolder 3"/>
          <p:cNvSpPr>
            <a:spLocks noGrp="1"/>
          </p:cNvSpPr>
          <p:nvPr>
            <p:ph type="body"/>
          </p:nvPr>
        </p:nvSpPr>
        <p:spPr>
          <a:xfrm>
            <a:off x="468000" y="1347840"/>
            <a:ext cx="3779640" cy="33768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pPr marL="306000" indent="-306000" defTabSz="914400">
              <a:lnSpc>
                <a:spcPct val="100000"/>
              </a:lnSpc>
              <a:spcAft>
                <a:spcPts val="1199"/>
              </a:spcAft>
              <a:buClr>
                <a:srgbClr val="ffffff"/>
              </a:buClr>
              <a:buFont typeface="Wingdings" charset="2"/>
              <a:buChar char=""/>
            </a:pPr>
            <a:r>
              <a:rPr b="0" lang="de-DE" sz="1800" strike="noStrike" u="none">
                <a:solidFill>
                  <a:schemeClr val="lt1"/>
                </a:solidFill>
                <a:uFillTx/>
                <a:latin typeface="BundesSans Office"/>
              </a:rPr>
              <a:t>Mastertextformat bearbeiten</a:t>
            </a: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  <a:p>
            <a:pPr lvl="1" marL="612000" indent="-288000" defTabSz="914400">
              <a:lnSpc>
                <a:spcPct val="100000"/>
              </a:lnSpc>
              <a:spcAft>
                <a:spcPts val="1199"/>
              </a:spcAft>
              <a:buClr>
                <a:srgbClr val="ffffff"/>
              </a:buClr>
              <a:buFont typeface="Arial"/>
              <a:buChar char="–"/>
            </a:pPr>
            <a:r>
              <a:rPr b="0" lang="de-DE" sz="1800" strike="noStrike" u="none">
                <a:solidFill>
                  <a:schemeClr val="lt1"/>
                </a:solidFill>
                <a:uFillTx/>
                <a:latin typeface="BundesSans Office"/>
              </a:rPr>
              <a:t>Zweite Ebene</a:t>
            </a: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  <a:p>
            <a:pPr lvl="2" marL="828000" indent="-216000" defTabSz="914400">
              <a:lnSpc>
                <a:spcPct val="100000"/>
              </a:lnSpc>
              <a:spcAft>
                <a:spcPts val="1199"/>
              </a:spcAft>
              <a:buClr>
                <a:srgbClr val="ffffff"/>
              </a:buClr>
              <a:buFont typeface="Arial"/>
              <a:buChar char="•"/>
            </a:pPr>
            <a:r>
              <a:rPr b="0" lang="de-DE" sz="1800" strike="noStrike" u="none">
                <a:solidFill>
                  <a:schemeClr val="lt1"/>
                </a:solidFill>
                <a:uFillTx/>
                <a:latin typeface="BundesSans Office"/>
              </a:rPr>
              <a:t>Dritte Ebene</a:t>
            </a: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  <a:p>
            <a:pPr lvl="3" marL="1080000" indent="-216000" defTabSz="914400">
              <a:lnSpc>
                <a:spcPct val="100000"/>
              </a:lnSpc>
              <a:spcAft>
                <a:spcPts val="1199"/>
              </a:spcAft>
              <a:buClr>
                <a:srgbClr val="ffffff"/>
              </a:buClr>
              <a:buFont typeface="Arial"/>
              <a:buChar char="–"/>
            </a:pPr>
            <a:r>
              <a:rPr b="0" lang="de-DE" sz="1800" strike="noStrike" u="none">
                <a:solidFill>
                  <a:schemeClr val="lt1"/>
                </a:solidFill>
                <a:uFillTx/>
                <a:latin typeface="BundesSans Office"/>
              </a:rPr>
              <a:t>Vierte Ebene</a:t>
            </a: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  <a:p>
            <a:pPr lvl="4" marL="1296000" indent="-216000" defTabSz="914400">
              <a:lnSpc>
                <a:spcPct val="100000"/>
              </a:lnSpc>
              <a:spcAft>
                <a:spcPts val="1199"/>
              </a:spcAft>
              <a:buClr>
                <a:srgbClr val="ffffff"/>
              </a:buClr>
              <a:buFont typeface="BundesSans Office"/>
              <a:buChar char="–"/>
            </a:pPr>
            <a:r>
              <a:rPr b="0" lang="de-DE" sz="1800" strike="noStrike" u="none">
                <a:solidFill>
                  <a:schemeClr val="lt1"/>
                </a:solidFill>
                <a:uFillTx/>
                <a:latin typeface="BundesSans Office"/>
              </a:rPr>
              <a:t>Fünfte Ebene</a:t>
            </a: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</p:txBody>
      </p:sp>
      <p:sp>
        <p:nvSpPr>
          <p:cNvPr id="274" name="PlaceHolder 4"/>
          <p:cNvSpPr>
            <a:spLocks noGrp="1"/>
          </p:cNvSpPr>
          <p:nvPr>
            <p:ph type="dt" idx="13"/>
          </p:nvPr>
        </p:nvSpPr>
        <p:spPr>
          <a:xfrm>
            <a:off x="7452000" y="4914000"/>
            <a:ext cx="719640" cy="134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de-DE" sz="700" strike="noStrike" u="none">
                <a:solidFill>
                  <a:schemeClr val="lt1"/>
                </a:solidFill>
                <a:uFillTx/>
                <a:latin typeface="BundesSans Office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de-DE" sz="700" strike="noStrike" u="none">
                <a:solidFill>
                  <a:schemeClr val="lt1"/>
                </a:solidFill>
                <a:uFillTx/>
                <a:latin typeface="BundesSans Office"/>
              </a:rPr>
              <a:t>&lt;Datum/Uhrzeit&gt;</a:t>
            </a:r>
            <a:endParaRPr b="0" lang="de-DE" sz="7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275" name="PlaceHolder 5"/>
          <p:cNvSpPr>
            <a:spLocks noGrp="1"/>
          </p:cNvSpPr>
          <p:nvPr>
            <p:ph type="sldNum" idx="14"/>
          </p:nvPr>
        </p:nvSpPr>
        <p:spPr>
          <a:xfrm>
            <a:off x="8172000" y="4914000"/>
            <a:ext cx="503640" cy="134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DE" sz="700" strike="noStrike" u="none">
                <a:solidFill>
                  <a:schemeClr val="lt1"/>
                </a:solidFill>
                <a:uFillTx/>
                <a:latin typeface="BundesSans Office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1D619C4-FBC1-4BBA-8071-08B58C04A012}" type="slidenum">
              <a:rPr b="0" lang="de-DE" sz="700" strike="noStrike" u="none">
                <a:solidFill>
                  <a:schemeClr val="lt1"/>
                </a:solidFill>
                <a:uFillTx/>
                <a:latin typeface="BundesSans Office"/>
              </a:rPr>
              <a:t>&lt;Foliennummer&gt;</a:t>
            </a:fld>
            <a:endParaRPr b="0" lang="de-DE" sz="7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276" name="PlaceHolder 6"/>
          <p:cNvSpPr>
            <a:spLocks noGrp="1"/>
          </p:cNvSpPr>
          <p:nvPr>
            <p:ph type="ftr" idx="15"/>
          </p:nvPr>
        </p:nvSpPr>
        <p:spPr>
          <a:xfrm>
            <a:off x="468000" y="4914000"/>
            <a:ext cx="6983640" cy="134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de-DE" sz="700" strike="noStrike" u="none">
                <a:solidFill>
                  <a:schemeClr val="lt1"/>
                </a:solidFill>
                <a:uFillTx/>
                <a:latin typeface="BundesSans Office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de-DE" sz="700" strike="noStrike" u="none">
                <a:solidFill>
                  <a:schemeClr val="lt1"/>
                </a:solidFill>
                <a:uFillTx/>
                <a:latin typeface="BundesSans Office"/>
              </a:rPr>
              <a:t>&lt;Fußzeile&gt;</a:t>
            </a:r>
            <a:endParaRPr b="0" lang="de-DE" sz="7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7" name="Grafik 110"/>
          <p:cNvGrpSpPr/>
          <p:nvPr/>
        </p:nvGrpSpPr>
        <p:grpSpPr>
          <a:xfrm>
            <a:off x="3188880" y="226440"/>
            <a:ext cx="2765880" cy="4690440"/>
            <a:chOff x="3188880" y="226440"/>
            <a:chExt cx="2765880" cy="4690440"/>
          </a:xfrm>
        </p:grpSpPr>
        <p:sp>
          <p:nvSpPr>
            <p:cNvPr id="278" name="Freihandform: Form 112"/>
            <p:cNvSpPr/>
            <p:nvPr/>
          </p:nvSpPr>
          <p:spPr>
            <a:xfrm>
              <a:off x="3386880" y="1821960"/>
              <a:ext cx="1147320" cy="1361160"/>
            </a:xfrm>
            <a:custGeom>
              <a:avLst/>
              <a:gdLst>
                <a:gd name="textAreaLeft" fmla="*/ 0 w 1147320"/>
                <a:gd name="textAreaRight" fmla="*/ 1147680 w 1147320"/>
                <a:gd name="textAreaTop" fmla="*/ 0 h 1361160"/>
                <a:gd name="textAreaBottom" fmla="*/ 1361520 h 1361160"/>
              </a:gdLst>
              <a:ahLst/>
              <a:rect l="textAreaLeft" t="textAreaTop" r="textAreaRight" b="textAreaBottom"/>
              <a:pathLst>
                <a:path w="1087737" h="1290334">
                  <a:moveTo>
                    <a:pt x="1087738" y="1289910"/>
                  </a:moveTo>
                  <a:cubicBezTo>
                    <a:pt x="1087172" y="1290193"/>
                    <a:pt x="1086747" y="1290335"/>
                    <a:pt x="1086464" y="1290335"/>
                  </a:cubicBezTo>
                  <a:cubicBezTo>
                    <a:pt x="1084198" y="1290335"/>
                    <a:pt x="1081933" y="1290335"/>
                    <a:pt x="1079668" y="1290335"/>
                  </a:cubicBezTo>
                  <a:lnTo>
                    <a:pt x="355925" y="1290335"/>
                  </a:lnTo>
                  <a:cubicBezTo>
                    <a:pt x="296463" y="1290335"/>
                    <a:pt x="248468" y="1242340"/>
                    <a:pt x="248468" y="1182878"/>
                  </a:cubicBezTo>
                  <a:lnTo>
                    <a:pt x="248468" y="753474"/>
                  </a:lnTo>
                  <a:cubicBezTo>
                    <a:pt x="248468" y="694012"/>
                    <a:pt x="200473" y="646017"/>
                    <a:pt x="141011" y="646017"/>
                  </a:cubicBezTo>
                  <a:lnTo>
                    <a:pt x="107457" y="646017"/>
                  </a:lnTo>
                  <a:cubicBezTo>
                    <a:pt x="48420" y="646017"/>
                    <a:pt x="0" y="598022"/>
                    <a:pt x="0" y="538560"/>
                  </a:cubicBezTo>
                  <a:lnTo>
                    <a:pt x="0" y="0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79" name="Freihandform: Form 113"/>
            <p:cNvSpPr/>
            <p:nvPr/>
          </p:nvSpPr>
          <p:spPr>
            <a:xfrm>
              <a:off x="4997160" y="4052160"/>
              <a:ext cx="466920" cy="803520"/>
            </a:xfrm>
            <a:custGeom>
              <a:avLst/>
              <a:gdLst>
                <a:gd name="textAreaLeft" fmla="*/ 0 w 466920"/>
                <a:gd name="textAreaRight" fmla="*/ 467280 w 466920"/>
                <a:gd name="textAreaTop" fmla="*/ 0 h 803520"/>
                <a:gd name="textAreaBottom" fmla="*/ 803880 h 803520"/>
              </a:gdLst>
              <a:ahLst/>
              <a:rect l="textAreaLeft" t="textAreaTop" r="textAreaRight" b="textAreaBottom"/>
              <a:pathLst>
                <a:path w="442995" h="761968">
                  <a:moveTo>
                    <a:pt x="442995" y="0"/>
                  </a:moveTo>
                  <a:lnTo>
                    <a:pt x="442995" y="141436"/>
                  </a:lnTo>
                  <a:cubicBezTo>
                    <a:pt x="442995" y="186882"/>
                    <a:pt x="406043" y="223834"/>
                    <a:pt x="360597" y="223834"/>
                  </a:cubicBezTo>
                  <a:lnTo>
                    <a:pt x="81973" y="223834"/>
                  </a:lnTo>
                  <a:cubicBezTo>
                    <a:pt x="36527" y="223834"/>
                    <a:pt x="0" y="260360"/>
                    <a:pt x="0" y="305807"/>
                  </a:cubicBezTo>
                  <a:lnTo>
                    <a:pt x="0" y="761968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80" name="Freihandform: Form 114"/>
            <p:cNvSpPr/>
            <p:nvPr/>
          </p:nvSpPr>
          <p:spPr>
            <a:xfrm>
              <a:off x="5161320" y="2396520"/>
              <a:ext cx="766800" cy="1589400"/>
            </a:xfrm>
            <a:custGeom>
              <a:avLst/>
              <a:gdLst>
                <a:gd name="textAreaLeft" fmla="*/ 0 w 766800"/>
                <a:gd name="textAreaRight" fmla="*/ 767160 w 766800"/>
                <a:gd name="textAreaTop" fmla="*/ 0 h 1589400"/>
                <a:gd name="textAreaBottom" fmla="*/ 1589760 h 1589400"/>
              </a:gdLst>
              <a:ahLst/>
              <a:rect l="textAreaLeft" t="textAreaTop" r="textAreaRight" b="textAreaBottom"/>
              <a:pathLst>
                <a:path w="727140" h="1506947">
                  <a:moveTo>
                    <a:pt x="727141" y="0"/>
                  </a:moveTo>
                  <a:lnTo>
                    <a:pt x="727141" y="618409"/>
                  </a:lnTo>
                  <a:cubicBezTo>
                    <a:pt x="727141" y="666829"/>
                    <a:pt x="688065" y="705904"/>
                    <a:pt x="639646" y="705904"/>
                  </a:cubicBezTo>
                  <a:lnTo>
                    <a:pt x="82398" y="705904"/>
                  </a:lnTo>
                  <a:cubicBezTo>
                    <a:pt x="36952" y="705904"/>
                    <a:pt x="0" y="742855"/>
                    <a:pt x="0" y="788302"/>
                  </a:cubicBezTo>
                  <a:lnTo>
                    <a:pt x="0" y="1173958"/>
                  </a:lnTo>
                  <a:cubicBezTo>
                    <a:pt x="0" y="1204539"/>
                    <a:pt x="17414" y="1232571"/>
                    <a:pt x="44597" y="1247012"/>
                  </a:cubicBezTo>
                  <a:lnTo>
                    <a:pt x="242947" y="1349372"/>
                  </a:lnTo>
                  <a:cubicBezTo>
                    <a:pt x="270130" y="1363389"/>
                    <a:pt x="287543" y="1391421"/>
                    <a:pt x="287543" y="1422426"/>
                  </a:cubicBezTo>
                  <a:lnTo>
                    <a:pt x="287543" y="1506948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81" name="Freihandform: Form 115"/>
            <p:cNvSpPr/>
            <p:nvPr/>
          </p:nvSpPr>
          <p:spPr>
            <a:xfrm>
              <a:off x="4884840" y="1623240"/>
              <a:ext cx="1043280" cy="704160"/>
            </a:xfrm>
            <a:custGeom>
              <a:avLst/>
              <a:gdLst>
                <a:gd name="textAreaLeft" fmla="*/ 0 w 1043280"/>
                <a:gd name="textAreaRight" fmla="*/ 1043640 w 1043280"/>
                <a:gd name="textAreaTop" fmla="*/ 0 h 704160"/>
                <a:gd name="textAreaBottom" fmla="*/ 704520 h 704160"/>
              </a:gdLst>
              <a:ahLst/>
              <a:rect l="textAreaLeft" t="textAreaTop" r="textAreaRight" b="textAreaBottom"/>
              <a:pathLst>
                <a:path w="989203" h="667678">
                  <a:moveTo>
                    <a:pt x="1703" y="0"/>
                  </a:moveTo>
                  <a:lnTo>
                    <a:pt x="1703" y="2124"/>
                  </a:lnTo>
                  <a:lnTo>
                    <a:pt x="4" y="313877"/>
                  </a:lnTo>
                  <a:cubicBezTo>
                    <a:pt x="-421" y="359323"/>
                    <a:pt x="36531" y="396275"/>
                    <a:pt x="81977" y="396275"/>
                  </a:cubicBezTo>
                  <a:lnTo>
                    <a:pt x="801472" y="400522"/>
                  </a:lnTo>
                  <a:cubicBezTo>
                    <a:pt x="879198" y="403495"/>
                    <a:pt x="981134" y="534737"/>
                    <a:pt x="989204" y="602694"/>
                  </a:cubicBezTo>
                  <a:lnTo>
                    <a:pt x="989204" y="667678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82" name="Freihandform: Form 116"/>
            <p:cNvSpPr/>
            <p:nvPr/>
          </p:nvSpPr>
          <p:spPr>
            <a:xfrm>
              <a:off x="4887000" y="964440"/>
              <a:ext cx="2880" cy="590760"/>
            </a:xfrm>
            <a:custGeom>
              <a:avLst/>
              <a:gdLst>
                <a:gd name="textAreaLeft" fmla="*/ 0 w 2880"/>
                <a:gd name="textAreaRight" fmla="*/ 3240 w 2880"/>
                <a:gd name="textAreaTop" fmla="*/ 0 h 590760"/>
                <a:gd name="textAreaBottom" fmla="*/ 591120 h 590760"/>
              </a:gdLst>
              <a:ahLst/>
              <a:rect l="textAreaLeft" t="textAreaTop" r="textAreaRight" b="textAreaBottom"/>
              <a:pathLst>
                <a:path w="2973" h="560220">
                  <a:moveTo>
                    <a:pt x="2973" y="0"/>
                  </a:moveTo>
                  <a:lnTo>
                    <a:pt x="0" y="560221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83" name="Freihandform: Form 117"/>
            <p:cNvSpPr/>
            <p:nvPr/>
          </p:nvSpPr>
          <p:spPr>
            <a:xfrm>
              <a:off x="4837320" y="3800160"/>
              <a:ext cx="3960" cy="834840"/>
            </a:xfrm>
            <a:custGeom>
              <a:avLst/>
              <a:gdLst>
                <a:gd name="textAreaLeft" fmla="*/ 0 w 3960"/>
                <a:gd name="textAreaRight" fmla="*/ 4320 w 3960"/>
                <a:gd name="textAreaTop" fmla="*/ 0 h 834840"/>
                <a:gd name="textAreaBottom" fmla="*/ 835200 h 834840"/>
              </a:gdLst>
              <a:ahLst/>
              <a:rect l="textAreaLeft" t="textAreaTop" r="textAreaRight" b="textAreaBottom"/>
              <a:pathLst>
                <a:path w="4247" h="791699">
                  <a:moveTo>
                    <a:pt x="0" y="0"/>
                  </a:moveTo>
                  <a:lnTo>
                    <a:pt x="0" y="791700"/>
                  </a:lnTo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84" name="Freihandform: Form 118"/>
            <p:cNvSpPr/>
            <p:nvPr/>
          </p:nvSpPr>
          <p:spPr>
            <a:xfrm>
              <a:off x="3188880" y="1590840"/>
              <a:ext cx="1854000" cy="2216520"/>
            </a:xfrm>
            <a:custGeom>
              <a:avLst/>
              <a:gdLst>
                <a:gd name="textAreaLeft" fmla="*/ 0 w 1854000"/>
                <a:gd name="textAreaRight" fmla="*/ 1854360 w 1854000"/>
                <a:gd name="textAreaTop" fmla="*/ 0 h 2216520"/>
                <a:gd name="textAreaBottom" fmla="*/ 2216880 h 2216520"/>
              </a:gdLst>
              <a:ahLst/>
              <a:rect l="textAreaLeft" t="textAreaTop" r="textAreaRight" b="textAreaBottom"/>
              <a:pathLst>
                <a:path w="1757539" h="2101147">
                  <a:moveTo>
                    <a:pt x="1575330" y="0"/>
                  </a:moveTo>
                  <a:lnTo>
                    <a:pt x="332140" y="0"/>
                  </a:lnTo>
                  <a:cubicBezTo>
                    <a:pt x="317274" y="0"/>
                    <a:pt x="302834" y="5522"/>
                    <a:pt x="291366" y="15290"/>
                  </a:cubicBezTo>
                  <a:lnTo>
                    <a:pt x="22086" y="247619"/>
                  </a:lnTo>
                  <a:cubicBezTo>
                    <a:pt x="8070" y="259511"/>
                    <a:pt x="0" y="276925"/>
                    <a:pt x="0" y="295188"/>
                  </a:cubicBezTo>
                  <a:lnTo>
                    <a:pt x="0" y="906377"/>
                  </a:lnTo>
                  <a:cubicBezTo>
                    <a:pt x="0" y="916146"/>
                    <a:pt x="2548" y="925490"/>
                    <a:pt x="6796" y="934410"/>
                  </a:cubicBezTo>
                  <a:lnTo>
                    <a:pt x="145683" y="1209636"/>
                  </a:lnTo>
                  <a:cubicBezTo>
                    <a:pt x="156301" y="1230872"/>
                    <a:pt x="177963" y="1244039"/>
                    <a:pt x="201748" y="1244039"/>
                  </a:cubicBezTo>
                  <a:lnTo>
                    <a:pt x="1695104" y="1244039"/>
                  </a:lnTo>
                  <a:cubicBezTo>
                    <a:pt x="1729507" y="1244039"/>
                    <a:pt x="1757540" y="1272071"/>
                    <a:pt x="1757540" y="1306475"/>
                  </a:cubicBezTo>
                  <a:lnTo>
                    <a:pt x="1757540" y="1847583"/>
                  </a:lnTo>
                  <a:cubicBezTo>
                    <a:pt x="1757540" y="1864997"/>
                    <a:pt x="1750744" y="1881136"/>
                    <a:pt x="1738427" y="1893029"/>
                  </a:cubicBezTo>
                  <a:lnTo>
                    <a:pt x="1581701" y="2042959"/>
                  </a:lnTo>
                  <a:cubicBezTo>
                    <a:pt x="1569383" y="2054852"/>
                    <a:pt x="1562588" y="2070992"/>
                    <a:pt x="1562588" y="2088405"/>
                  </a:cubicBezTo>
                  <a:lnTo>
                    <a:pt x="1562588" y="2101147"/>
                  </a:lnTo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85" name="Freihandform: Form 119"/>
            <p:cNvSpPr/>
            <p:nvPr/>
          </p:nvSpPr>
          <p:spPr>
            <a:xfrm>
              <a:off x="4810320" y="4642560"/>
              <a:ext cx="52560" cy="5292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920"/>
                <a:gd name="textAreaBottom" fmla="*/ 53280 h 52920"/>
              </a:gdLst>
              <a:ahLst/>
              <a:rect l="textAreaLeft" t="textAreaTop" r="textAreaRight" b="textAreaBottom"/>
              <a:pathLst>
                <a:path w="50118" h="50543">
                  <a:moveTo>
                    <a:pt x="50118" y="25484"/>
                  </a:moveTo>
                  <a:cubicBezTo>
                    <a:pt x="50118" y="39075"/>
                    <a:pt x="39075" y="50543"/>
                    <a:pt x="25059" y="50543"/>
                  </a:cubicBezTo>
                  <a:cubicBezTo>
                    <a:pt x="11043" y="50543"/>
                    <a:pt x="0" y="39075"/>
                    <a:pt x="0" y="25484"/>
                  </a:cubicBezTo>
                  <a:cubicBezTo>
                    <a:pt x="0" y="11468"/>
                    <a:pt x="11043" y="0"/>
                    <a:pt x="25059" y="0"/>
                  </a:cubicBezTo>
                  <a:cubicBezTo>
                    <a:pt x="39075" y="0"/>
                    <a:pt x="50118" y="11468"/>
                    <a:pt x="50118" y="25484"/>
                  </a:cubicBezTo>
                  <a:close/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80" bIns="82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86" name="Freihandform: Form 120"/>
            <p:cNvSpPr/>
            <p:nvPr/>
          </p:nvSpPr>
          <p:spPr>
            <a:xfrm>
              <a:off x="4922280" y="942480"/>
              <a:ext cx="532800" cy="648000"/>
            </a:xfrm>
            <a:custGeom>
              <a:avLst/>
              <a:gdLst>
                <a:gd name="textAreaLeft" fmla="*/ 0 w 532800"/>
                <a:gd name="textAreaRight" fmla="*/ 533160 w 532800"/>
                <a:gd name="textAreaTop" fmla="*/ 0 h 648000"/>
                <a:gd name="textAreaBottom" fmla="*/ 648360 h 648000"/>
              </a:gdLst>
              <a:ahLst/>
              <a:rect l="textAreaLeft" t="textAreaTop" r="textAreaRight" b="textAreaBottom"/>
              <a:pathLst>
                <a:path w="505430" h="614586">
                  <a:moveTo>
                    <a:pt x="0" y="0"/>
                  </a:moveTo>
                  <a:lnTo>
                    <a:pt x="442570" y="0"/>
                  </a:lnTo>
                  <a:cubicBezTo>
                    <a:pt x="477398" y="0"/>
                    <a:pt x="505431" y="28032"/>
                    <a:pt x="505431" y="62860"/>
                  </a:cubicBezTo>
                  <a:lnTo>
                    <a:pt x="505431" y="552151"/>
                  </a:lnTo>
                  <a:cubicBezTo>
                    <a:pt x="505431" y="586554"/>
                    <a:pt x="477398" y="614587"/>
                    <a:pt x="442570" y="614587"/>
                  </a:cubicBezTo>
                  <a:lnTo>
                    <a:pt x="2124" y="614587"/>
                  </a:lnTo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87" name="Freihandform: Form 121"/>
            <p:cNvSpPr/>
            <p:nvPr/>
          </p:nvSpPr>
          <p:spPr>
            <a:xfrm>
              <a:off x="4519080" y="276120"/>
              <a:ext cx="340200" cy="666000"/>
            </a:xfrm>
            <a:custGeom>
              <a:avLst/>
              <a:gdLst>
                <a:gd name="textAreaLeft" fmla="*/ 0 w 340200"/>
                <a:gd name="textAreaRight" fmla="*/ 340560 w 340200"/>
                <a:gd name="textAreaTop" fmla="*/ 0 h 666000"/>
                <a:gd name="textAreaBottom" fmla="*/ 666360 h 666000"/>
              </a:gdLst>
              <a:ahLst/>
              <a:rect l="textAreaLeft" t="textAreaTop" r="textAreaRight" b="textAreaBottom"/>
              <a:pathLst>
                <a:path w="322796" h="631575">
                  <a:moveTo>
                    <a:pt x="257387" y="0"/>
                  </a:moveTo>
                  <a:lnTo>
                    <a:pt x="17839" y="246769"/>
                  </a:lnTo>
                  <a:cubicBezTo>
                    <a:pt x="6371" y="258662"/>
                    <a:pt x="0" y="274377"/>
                    <a:pt x="0" y="290516"/>
                  </a:cubicBezTo>
                  <a:lnTo>
                    <a:pt x="0" y="431527"/>
                  </a:lnTo>
                  <a:cubicBezTo>
                    <a:pt x="0" y="454038"/>
                    <a:pt x="12317" y="475275"/>
                    <a:pt x="32280" y="486318"/>
                  </a:cubicBezTo>
                  <a:lnTo>
                    <a:pt x="278624" y="623931"/>
                  </a:lnTo>
                  <a:cubicBezTo>
                    <a:pt x="287968" y="629028"/>
                    <a:pt x="298162" y="631576"/>
                    <a:pt x="309205" y="631576"/>
                  </a:cubicBezTo>
                  <a:lnTo>
                    <a:pt x="316850" y="631576"/>
                  </a:lnTo>
                  <a:lnTo>
                    <a:pt x="322796" y="631576"/>
                  </a:lnTo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88" name="Freihandform: Form 122"/>
            <p:cNvSpPr/>
            <p:nvPr/>
          </p:nvSpPr>
          <p:spPr>
            <a:xfrm>
              <a:off x="4890600" y="453600"/>
              <a:ext cx="492840" cy="453960"/>
            </a:xfrm>
            <a:custGeom>
              <a:avLst/>
              <a:gdLst>
                <a:gd name="textAreaLeft" fmla="*/ 0 w 492840"/>
                <a:gd name="textAreaRight" fmla="*/ 493200 w 492840"/>
                <a:gd name="textAreaTop" fmla="*/ 0 h 453960"/>
                <a:gd name="textAreaBottom" fmla="*/ 454320 h 453960"/>
              </a:gdLst>
              <a:ahLst/>
              <a:rect l="textAreaLeft" t="textAreaTop" r="textAreaRight" b="textAreaBottom"/>
              <a:pathLst>
                <a:path w="467629" h="430677">
                  <a:moveTo>
                    <a:pt x="467629" y="0"/>
                  </a:moveTo>
                  <a:lnTo>
                    <a:pt x="467629" y="202597"/>
                  </a:lnTo>
                  <a:cubicBezTo>
                    <a:pt x="467629" y="280323"/>
                    <a:pt x="404769" y="343608"/>
                    <a:pt x="326619" y="343608"/>
                  </a:cubicBezTo>
                  <a:lnTo>
                    <a:pt x="81973" y="343608"/>
                  </a:lnTo>
                  <a:cubicBezTo>
                    <a:pt x="36951" y="343608"/>
                    <a:pt x="0" y="380135"/>
                    <a:pt x="0" y="425156"/>
                  </a:cubicBezTo>
                  <a:lnTo>
                    <a:pt x="0" y="430678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89" name="Freihandform: Form 123"/>
            <p:cNvSpPr/>
            <p:nvPr/>
          </p:nvSpPr>
          <p:spPr>
            <a:xfrm>
              <a:off x="5357160" y="400320"/>
              <a:ext cx="52920" cy="5292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920"/>
                <a:gd name="textAreaBottom" fmla="*/ 53280 h 52920"/>
              </a:gdLst>
              <a:ahLst/>
              <a:rect l="textAreaLeft" t="textAreaTop" r="textAreaRight" b="textAreaBottom"/>
              <a:pathLst>
                <a:path w="50543" h="50543">
                  <a:moveTo>
                    <a:pt x="50543" y="25484"/>
                  </a:moveTo>
                  <a:cubicBezTo>
                    <a:pt x="50543" y="39075"/>
                    <a:pt x="39075" y="50543"/>
                    <a:pt x="25059" y="50543"/>
                  </a:cubicBezTo>
                  <a:cubicBezTo>
                    <a:pt x="11468" y="50543"/>
                    <a:pt x="0" y="39075"/>
                    <a:pt x="0" y="25484"/>
                  </a:cubicBezTo>
                  <a:cubicBezTo>
                    <a:pt x="0" y="11468"/>
                    <a:pt x="11468" y="0"/>
                    <a:pt x="25059" y="0"/>
                  </a:cubicBezTo>
                  <a:cubicBezTo>
                    <a:pt x="39075" y="0"/>
                    <a:pt x="50543" y="11468"/>
                    <a:pt x="50543" y="25484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80" bIns="82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90" name="Freihandform: Form 124"/>
            <p:cNvSpPr/>
            <p:nvPr/>
          </p:nvSpPr>
          <p:spPr>
            <a:xfrm>
              <a:off x="4861440" y="911880"/>
              <a:ext cx="52920" cy="5292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920"/>
                <a:gd name="textAreaBottom" fmla="*/ 53280 h 52920"/>
              </a:gdLst>
              <a:ahLst/>
              <a:rect l="textAreaLeft" t="textAreaTop" r="textAreaRight" b="textAreaBottom"/>
              <a:pathLst>
                <a:path w="50542" h="50543">
                  <a:moveTo>
                    <a:pt x="50543" y="25484"/>
                  </a:moveTo>
                  <a:cubicBezTo>
                    <a:pt x="50543" y="39075"/>
                    <a:pt x="39075" y="50543"/>
                    <a:pt x="25484" y="50543"/>
                  </a:cubicBezTo>
                  <a:cubicBezTo>
                    <a:pt x="11468" y="50543"/>
                    <a:pt x="0" y="39075"/>
                    <a:pt x="0" y="25484"/>
                  </a:cubicBezTo>
                  <a:cubicBezTo>
                    <a:pt x="0" y="11468"/>
                    <a:pt x="11468" y="0"/>
                    <a:pt x="25484" y="0"/>
                  </a:cubicBezTo>
                  <a:cubicBezTo>
                    <a:pt x="39075" y="0"/>
                    <a:pt x="50543" y="11468"/>
                    <a:pt x="50543" y="25484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80" bIns="82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91" name="Freihandform: Form 125"/>
            <p:cNvSpPr/>
            <p:nvPr/>
          </p:nvSpPr>
          <p:spPr>
            <a:xfrm>
              <a:off x="5901840" y="2334600"/>
              <a:ext cx="52920" cy="5256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9075"/>
                    <a:pt x="39075" y="50118"/>
                    <a:pt x="25059" y="50118"/>
                  </a:cubicBezTo>
                  <a:cubicBezTo>
                    <a:pt x="11468" y="50118"/>
                    <a:pt x="0" y="39075"/>
                    <a:pt x="0" y="25059"/>
                  </a:cubicBezTo>
                  <a:cubicBezTo>
                    <a:pt x="0" y="11043"/>
                    <a:pt x="11468" y="0"/>
                    <a:pt x="25059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92" name="Freihandform: Form 126"/>
            <p:cNvSpPr/>
            <p:nvPr/>
          </p:nvSpPr>
          <p:spPr>
            <a:xfrm>
              <a:off x="4970880" y="4863960"/>
              <a:ext cx="52560" cy="5292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920"/>
                <a:gd name="textAreaBottom" fmla="*/ 53280 h 52920"/>
              </a:gdLst>
              <a:ahLst/>
              <a:rect l="textAreaLeft" t="textAreaTop" r="textAreaRight" b="textAreaBottom"/>
              <a:pathLst>
                <a:path w="50118" h="50542">
                  <a:moveTo>
                    <a:pt x="50118" y="25484"/>
                  </a:moveTo>
                  <a:cubicBezTo>
                    <a:pt x="50118" y="39075"/>
                    <a:pt x="38651" y="50543"/>
                    <a:pt x="25059" y="50543"/>
                  </a:cubicBezTo>
                  <a:cubicBezTo>
                    <a:pt x="11043" y="50543"/>
                    <a:pt x="0" y="39075"/>
                    <a:pt x="0" y="25484"/>
                  </a:cubicBezTo>
                  <a:cubicBezTo>
                    <a:pt x="0" y="11468"/>
                    <a:pt x="11043" y="0"/>
                    <a:pt x="25059" y="0"/>
                  </a:cubicBezTo>
                  <a:cubicBezTo>
                    <a:pt x="38651" y="0"/>
                    <a:pt x="50118" y="11468"/>
                    <a:pt x="50118" y="25484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80" bIns="82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93" name="Freihandform: Form 127"/>
            <p:cNvSpPr/>
            <p:nvPr/>
          </p:nvSpPr>
          <p:spPr>
            <a:xfrm>
              <a:off x="5438160" y="3991320"/>
              <a:ext cx="52560" cy="5256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9" y="25059"/>
                  </a:moveTo>
                  <a:cubicBezTo>
                    <a:pt x="50119" y="38651"/>
                    <a:pt x="38651" y="50119"/>
                    <a:pt x="25059" y="50119"/>
                  </a:cubicBezTo>
                  <a:cubicBezTo>
                    <a:pt x="11043" y="50119"/>
                    <a:pt x="0" y="38651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8651" y="0"/>
                    <a:pt x="50119" y="11043"/>
                    <a:pt x="50119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94" name="Freihandform: Form 128"/>
            <p:cNvSpPr/>
            <p:nvPr/>
          </p:nvSpPr>
          <p:spPr>
            <a:xfrm>
              <a:off x="4861440" y="1564560"/>
              <a:ext cx="52920" cy="5256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542" h="50118">
                  <a:moveTo>
                    <a:pt x="50543" y="25059"/>
                  </a:moveTo>
                  <a:cubicBezTo>
                    <a:pt x="50543" y="39075"/>
                    <a:pt x="39075" y="50118"/>
                    <a:pt x="25484" y="50118"/>
                  </a:cubicBezTo>
                  <a:cubicBezTo>
                    <a:pt x="11468" y="50118"/>
                    <a:pt x="0" y="39075"/>
                    <a:pt x="0" y="25059"/>
                  </a:cubicBezTo>
                  <a:cubicBezTo>
                    <a:pt x="0" y="11043"/>
                    <a:pt x="11468" y="0"/>
                    <a:pt x="25484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95" name="Freihandform: Form 129"/>
            <p:cNvSpPr/>
            <p:nvPr/>
          </p:nvSpPr>
          <p:spPr>
            <a:xfrm>
              <a:off x="4784040" y="226440"/>
              <a:ext cx="52560" cy="5256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9" y="25059"/>
                  </a:moveTo>
                  <a:cubicBezTo>
                    <a:pt x="50119" y="39075"/>
                    <a:pt x="39075" y="50118"/>
                    <a:pt x="25059" y="50118"/>
                  </a:cubicBezTo>
                  <a:cubicBezTo>
                    <a:pt x="11043" y="50118"/>
                    <a:pt x="0" y="39075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9075" y="0"/>
                    <a:pt x="50119" y="11043"/>
                    <a:pt x="50119" y="25059"/>
                  </a:cubicBezTo>
                  <a:close/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96" name="Freihandform: Form 130"/>
            <p:cNvSpPr/>
            <p:nvPr/>
          </p:nvSpPr>
          <p:spPr>
            <a:xfrm>
              <a:off x="3759120" y="3791520"/>
              <a:ext cx="570240" cy="871560"/>
            </a:xfrm>
            <a:custGeom>
              <a:avLst/>
              <a:gdLst>
                <a:gd name="textAreaLeft" fmla="*/ 0 w 570240"/>
                <a:gd name="textAreaRight" fmla="*/ 570600 w 570240"/>
                <a:gd name="textAreaTop" fmla="*/ 0 h 871560"/>
                <a:gd name="textAreaBottom" fmla="*/ 871920 h 871560"/>
              </a:gdLst>
              <a:ahLst/>
              <a:rect l="textAreaLeft" t="textAreaTop" r="textAreaRight" b="textAreaBottom"/>
              <a:pathLst>
                <a:path w="540683" h="826527">
                  <a:moveTo>
                    <a:pt x="0" y="0"/>
                  </a:moveTo>
                  <a:lnTo>
                    <a:pt x="0" y="5946"/>
                  </a:lnTo>
                  <a:lnTo>
                    <a:pt x="0" y="415387"/>
                  </a:lnTo>
                  <a:cubicBezTo>
                    <a:pt x="0" y="444269"/>
                    <a:pt x="12742" y="472302"/>
                    <a:pt x="34828" y="491415"/>
                  </a:cubicBezTo>
                  <a:lnTo>
                    <a:pt x="175839" y="612038"/>
                  </a:lnTo>
                  <a:cubicBezTo>
                    <a:pt x="193678" y="627329"/>
                    <a:pt x="217038" y="635823"/>
                    <a:pt x="240823" y="635823"/>
                  </a:cubicBezTo>
                  <a:lnTo>
                    <a:pt x="440872" y="635823"/>
                  </a:lnTo>
                  <a:cubicBezTo>
                    <a:pt x="496087" y="635823"/>
                    <a:pt x="540684" y="680845"/>
                    <a:pt x="540684" y="736060"/>
                  </a:cubicBezTo>
                  <a:lnTo>
                    <a:pt x="540684" y="826528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97" name="Freihandform: Form 131"/>
            <p:cNvSpPr/>
            <p:nvPr/>
          </p:nvSpPr>
          <p:spPr>
            <a:xfrm>
              <a:off x="3759120" y="3498840"/>
              <a:ext cx="766440" cy="228960"/>
            </a:xfrm>
            <a:custGeom>
              <a:avLst/>
              <a:gdLst>
                <a:gd name="textAreaLeft" fmla="*/ 0 w 766440"/>
                <a:gd name="textAreaRight" fmla="*/ 766800 w 766440"/>
                <a:gd name="textAreaTop" fmla="*/ 0 h 228960"/>
                <a:gd name="textAreaBottom" fmla="*/ 229320 h 228960"/>
              </a:gdLst>
              <a:ahLst/>
              <a:rect l="textAreaLeft" t="textAreaTop" r="textAreaRight" b="textAreaBottom"/>
              <a:pathLst>
                <a:path w="726715" h="217462">
                  <a:moveTo>
                    <a:pt x="726716" y="0"/>
                  </a:moveTo>
                  <a:lnTo>
                    <a:pt x="722469" y="0"/>
                  </a:lnTo>
                  <a:lnTo>
                    <a:pt x="99812" y="0"/>
                  </a:lnTo>
                  <a:cubicBezTo>
                    <a:pt x="44597" y="0"/>
                    <a:pt x="0" y="44597"/>
                    <a:pt x="0" y="100237"/>
                  </a:cubicBezTo>
                  <a:lnTo>
                    <a:pt x="0" y="217463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98" name="Freihandform: Form 132"/>
            <p:cNvSpPr/>
            <p:nvPr/>
          </p:nvSpPr>
          <p:spPr>
            <a:xfrm>
              <a:off x="4242960" y="292320"/>
              <a:ext cx="593280" cy="3206160"/>
            </a:xfrm>
            <a:custGeom>
              <a:avLst/>
              <a:gdLst>
                <a:gd name="textAreaLeft" fmla="*/ 0 w 593280"/>
                <a:gd name="textAreaRight" fmla="*/ 593640 w 593280"/>
                <a:gd name="textAreaTop" fmla="*/ 0 h 3206160"/>
                <a:gd name="textAreaBottom" fmla="*/ 3206520 h 3206160"/>
              </a:gdLst>
              <a:ahLst/>
              <a:rect l="textAreaLeft" t="textAreaTop" r="textAreaRight" b="textAreaBottom"/>
              <a:pathLst>
                <a:path w="562769" h="3039379">
                  <a:moveTo>
                    <a:pt x="245495" y="0"/>
                  </a:moveTo>
                  <a:lnTo>
                    <a:pt x="29306" y="216613"/>
                  </a:lnTo>
                  <a:cubicBezTo>
                    <a:pt x="10618" y="235301"/>
                    <a:pt x="0" y="260785"/>
                    <a:pt x="0" y="287119"/>
                  </a:cubicBezTo>
                  <a:lnTo>
                    <a:pt x="0" y="852012"/>
                  </a:lnTo>
                  <a:cubicBezTo>
                    <a:pt x="0" y="907651"/>
                    <a:pt x="44597" y="952248"/>
                    <a:pt x="99812" y="952248"/>
                  </a:cubicBezTo>
                  <a:lnTo>
                    <a:pt x="132092" y="952248"/>
                  </a:lnTo>
                  <a:cubicBezTo>
                    <a:pt x="187307" y="952248"/>
                    <a:pt x="232328" y="996845"/>
                    <a:pt x="232328" y="1052485"/>
                  </a:cubicBezTo>
                  <a:lnTo>
                    <a:pt x="232328" y="1261453"/>
                  </a:lnTo>
                  <a:cubicBezTo>
                    <a:pt x="232328" y="1316668"/>
                    <a:pt x="276925" y="1361265"/>
                    <a:pt x="332140" y="1361265"/>
                  </a:cubicBezTo>
                  <a:cubicBezTo>
                    <a:pt x="354226" y="1361265"/>
                    <a:pt x="375463" y="1368485"/>
                    <a:pt x="392877" y="1381652"/>
                  </a:cubicBezTo>
                  <a:lnTo>
                    <a:pt x="523269" y="1480615"/>
                  </a:lnTo>
                  <a:cubicBezTo>
                    <a:pt x="548329" y="1499727"/>
                    <a:pt x="562770" y="1529034"/>
                    <a:pt x="562770" y="1560464"/>
                  </a:cubicBezTo>
                  <a:lnTo>
                    <a:pt x="562770" y="2939568"/>
                  </a:lnTo>
                  <a:cubicBezTo>
                    <a:pt x="562770" y="2994783"/>
                    <a:pt x="518173" y="3039380"/>
                    <a:pt x="462958" y="3039380"/>
                  </a:cubicBezTo>
                  <a:lnTo>
                    <a:pt x="329167" y="3039380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99" name="Freihandform: Form 133"/>
            <p:cNvSpPr/>
            <p:nvPr/>
          </p:nvSpPr>
          <p:spPr>
            <a:xfrm>
              <a:off x="4498560" y="239400"/>
              <a:ext cx="52560" cy="5256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8" y="25059"/>
                  </a:moveTo>
                  <a:cubicBezTo>
                    <a:pt x="50118" y="39075"/>
                    <a:pt x="39075" y="50118"/>
                    <a:pt x="25059" y="50118"/>
                  </a:cubicBezTo>
                  <a:cubicBezTo>
                    <a:pt x="11043" y="50118"/>
                    <a:pt x="0" y="39075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9075" y="0"/>
                    <a:pt x="50118" y="11043"/>
                    <a:pt x="50118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00" name="Freihandform: Form 134"/>
            <p:cNvSpPr/>
            <p:nvPr/>
          </p:nvSpPr>
          <p:spPr>
            <a:xfrm>
              <a:off x="3732120" y="3736800"/>
              <a:ext cx="52920" cy="5256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9075"/>
                    <a:pt x="39075" y="50118"/>
                    <a:pt x="25484" y="50118"/>
                  </a:cubicBezTo>
                  <a:cubicBezTo>
                    <a:pt x="11468" y="50118"/>
                    <a:pt x="0" y="39075"/>
                    <a:pt x="0" y="25059"/>
                  </a:cubicBezTo>
                  <a:cubicBezTo>
                    <a:pt x="0" y="11468"/>
                    <a:pt x="11468" y="0"/>
                    <a:pt x="25484" y="0"/>
                  </a:cubicBezTo>
                  <a:cubicBezTo>
                    <a:pt x="39075" y="0"/>
                    <a:pt x="50543" y="11468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01" name="Freihandform: Form 135"/>
            <p:cNvSpPr/>
            <p:nvPr/>
          </p:nvSpPr>
          <p:spPr>
            <a:xfrm>
              <a:off x="4304520" y="4663440"/>
              <a:ext cx="52560" cy="5292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920"/>
                <a:gd name="textAreaBottom" fmla="*/ 53280 h 52920"/>
              </a:gdLst>
              <a:ahLst/>
              <a:rect l="textAreaLeft" t="textAreaTop" r="textAreaRight" b="textAreaBottom"/>
              <a:pathLst>
                <a:path w="50118" h="50543">
                  <a:moveTo>
                    <a:pt x="50118" y="25059"/>
                  </a:moveTo>
                  <a:cubicBezTo>
                    <a:pt x="50118" y="39076"/>
                    <a:pt x="38651" y="50543"/>
                    <a:pt x="25059" y="50543"/>
                  </a:cubicBezTo>
                  <a:cubicBezTo>
                    <a:pt x="11043" y="50543"/>
                    <a:pt x="0" y="39076"/>
                    <a:pt x="0" y="25059"/>
                  </a:cubicBezTo>
                  <a:cubicBezTo>
                    <a:pt x="0" y="11468"/>
                    <a:pt x="11043" y="0"/>
                    <a:pt x="25059" y="0"/>
                  </a:cubicBezTo>
                  <a:cubicBezTo>
                    <a:pt x="38651" y="0"/>
                    <a:pt x="50118" y="11468"/>
                    <a:pt x="50118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80" bIns="82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02" name="Freihandform: Form 136"/>
            <p:cNvSpPr/>
            <p:nvPr/>
          </p:nvSpPr>
          <p:spPr>
            <a:xfrm>
              <a:off x="4406040" y="3800160"/>
              <a:ext cx="118440" cy="1055880"/>
            </a:xfrm>
            <a:custGeom>
              <a:avLst/>
              <a:gdLst>
                <a:gd name="textAreaLeft" fmla="*/ 0 w 118440"/>
                <a:gd name="textAreaRight" fmla="*/ 118800 w 118440"/>
                <a:gd name="textAreaTop" fmla="*/ 0 h 1055880"/>
                <a:gd name="textAreaBottom" fmla="*/ 1056240 h 1055880"/>
              </a:gdLst>
              <a:ahLst/>
              <a:rect l="textAreaLeft" t="textAreaTop" r="textAreaRight" b="textAreaBottom"/>
              <a:pathLst>
                <a:path w="112553" h="1001092">
                  <a:moveTo>
                    <a:pt x="0" y="0"/>
                  </a:moveTo>
                  <a:lnTo>
                    <a:pt x="0" y="705904"/>
                  </a:lnTo>
                  <a:cubicBezTo>
                    <a:pt x="0" y="726291"/>
                    <a:pt x="6796" y="746253"/>
                    <a:pt x="19113" y="762393"/>
                  </a:cubicBezTo>
                  <a:lnTo>
                    <a:pt x="87920" y="853711"/>
                  </a:lnTo>
                  <a:cubicBezTo>
                    <a:pt x="95990" y="864754"/>
                    <a:pt x="101511" y="877071"/>
                    <a:pt x="104484" y="890662"/>
                  </a:cubicBezTo>
                  <a:lnTo>
                    <a:pt x="110430" y="916996"/>
                  </a:lnTo>
                  <a:cubicBezTo>
                    <a:pt x="111846" y="923791"/>
                    <a:pt x="112554" y="930587"/>
                    <a:pt x="112554" y="937383"/>
                  </a:cubicBezTo>
                  <a:lnTo>
                    <a:pt x="112554" y="1001092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03" name="Freihandform: Form 137"/>
            <p:cNvSpPr/>
            <p:nvPr/>
          </p:nvSpPr>
          <p:spPr>
            <a:xfrm>
              <a:off x="4406040" y="3531600"/>
              <a:ext cx="150120" cy="276840"/>
            </a:xfrm>
            <a:custGeom>
              <a:avLst/>
              <a:gdLst>
                <a:gd name="textAreaLeft" fmla="*/ 0 w 150120"/>
                <a:gd name="textAreaRight" fmla="*/ 150480 w 150120"/>
                <a:gd name="textAreaTop" fmla="*/ 0 h 276840"/>
                <a:gd name="textAreaBottom" fmla="*/ 277200 h 276840"/>
              </a:gdLst>
              <a:ahLst/>
              <a:rect l="textAreaLeft" t="textAreaTop" r="textAreaRight" b="textAreaBottom"/>
              <a:pathLst>
                <a:path w="142709" h="262908">
                  <a:moveTo>
                    <a:pt x="142710" y="0"/>
                  </a:moveTo>
                  <a:lnTo>
                    <a:pt x="142710" y="8070"/>
                  </a:lnTo>
                  <a:cubicBezTo>
                    <a:pt x="142710" y="31430"/>
                    <a:pt x="134215" y="53941"/>
                    <a:pt x="118075" y="71355"/>
                  </a:cubicBezTo>
                  <a:lnTo>
                    <a:pt x="24635" y="174565"/>
                  </a:lnTo>
                  <a:cubicBezTo>
                    <a:pt x="8919" y="191979"/>
                    <a:pt x="0" y="214914"/>
                    <a:pt x="0" y="238274"/>
                  </a:cubicBezTo>
                  <a:lnTo>
                    <a:pt x="0" y="262909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04" name="Freihandform: Form 138"/>
            <p:cNvSpPr/>
            <p:nvPr/>
          </p:nvSpPr>
          <p:spPr>
            <a:xfrm>
              <a:off x="4556880" y="3209040"/>
              <a:ext cx="3960" cy="268560"/>
            </a:xfrm>
            <a:custGeom>
              <a:avLst/>
              <a:gdLst>
                <a:gd name="textAreaLeft" fmla="*/ 0 w 3960"/>
                <a:gd name="textAreaRight" fmla="*/ 4320 w 3960"/>
                <a:gd name="textAreaTop" fmla="*/ 0 h 268560"/>
                <a:gd name="textAreaBottom" fmla="*/ 268920 h 268560"/>
              </a:gdLst>
              <a:ahLst/>
              <a:rect l="textAreaLeft" t="textAreaTop" r="textAreaRight" b="textAreaBottom"/>
              <a:pathLst>
                <a:path w="4247" h="254838">
                  <a:moveTo>
                    <a:pt x="0" y="0"/>
                  </a:moveTo>
                  <a:lnTo>
                    <a:pt x="0" y="245070"/>
                  </a:lnTo>
                  <a:lnTo>
                    <a:pt x="0" y="254839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05" name="Freihandform: Form 139"/>
            <p:cNvSpPr/>
            <p:nvPr/>
          </p:nvSpPr>
          <p:spPr>
            <a:xfrm>
              <a:off x="4093920" y="1828800"/>
              <a:ext cx="462600" cy="1324800"/>
            </a:xfrm>
            <a:custGeom>
              <a:avLst/>
              <a:gdLst>
                <a:gd name="textAreaLeft" fmla="*/ 0 w 462600"/>
                <a:gd name="textAreaRight" fmla="*/ 462960 w 462600"/>
                <a:gd name="textAreaTop" fmla="*/ 0 h 1324800"/>
                <a:gd name="textAreaBottom" fmla="*/ 1325160 h 1324800"/>
              </a:gdLst>
              <a:ahLst/>
              <a:rect l="textAreaLeft" t="textAreaTop" r="textAreaRight" b="textAreaBottom"/>
              <a:pathLst>
                <a:path w="438747" h="1255931">
                  <a:moveTo>
                    <a:pt x="0" y="0"/>
                  </a:moveTo>
                  <a:lnTo>
                    <a:pt x="0" y="524119"/>
                  </a:lnTo>
                  <a:cubicBezTo>
                    <a:pt x="0" y="576361"/>
                    <a:pt x="42473" y="618834"/>
                    <a:pt x="94715" y="618834"/>
                  </a:cubicBezTo>
                  <a:lnTo>
                    <a:pt x="344033" y="618834"/>
                  </a:lnTo>
                  <a:cubicBezTo>
                    <a:pt x="396275" y="618834"/>
                    <a:pt x="438748" y="660882"/>
                    <a:pt x="438748" y="713549"/>
                  </a:cubicBezTo>
                  <a:lnTo>
                    <a:pt x="438748" y="1255932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06" name="Freihandform: Form 140"/>
            <p:cNvSpPr/>
            <p:nvPr/>
          </p:nvSpPr>
          <p:spPr>
            <a:xfrm>
              <a:off x="3462120" y="737640"/>
              <a:ext cx="631440" cy="1027440"/>
            </a:xfrm>
            <a:custGeom>
              <a:avLst/>
              <a:gdLst>
                <a:gd name="textAreaLeft" fmla="*/ 0 w 631440"/>
                <a:gd name="textAreaRight" fmla="*/ 631800 w 631440"/>
                <a:gd name="textAreaTop" fmla="*/ 0 h 1027440"/>
                <a:gd name="textAreaBottom" fmla="*/ 1027800 h 1027440"/>
              </a:gdLst>
              <a:ahLst/>
              <a:rect l="textAreaLeft" t="textAreaTop" r="textAreaRight" b="textAreaBottom"/>
              <a:pathLst>
                <a:path w="598871" h="974334">
                  <a:moveTo>
                    <a:pt x="0" y="0"/>
                  </a:moveTo>
                  <a:lnTo>
                    <a:pt x="96839" y="109581"/>
                  </a:lnTo>
                  <a:cubicBezTo>
                    <a:pt x="109581" y="124022"/>
                    <a:pt x="126570" y="134215"/>
                    <a:pt x="144834" y="138887"/>
                  </a:cubicBezTo>
                  <a:lnTo>
                    <a:pt x="194952" y="151204"/>
                  </a:lnTo>
                  <a:cubicBezTo>
                    <a:pt x="202314" y="153187"/>
                    <a:pt x="209817" y="154178"/>
                    <a:pt x="217463" y="154178"/>
                  </a:cubicBezTo>
                  <a:lnTo>
                    <a:pt x="372065" y="154178"/>
                  </a:lnTo>
                  <a:cubicBezTo>
                    <a:pt x="497361" y="154178"/>
                    <a:pt x="598872" y="255688"/>
                    <a:pt x="598872" y="380984"/>
                  </a:cubicBezTo>
                  <a:lnTo>
                    <a:pt x="598872" y="969662"/>
                  </a:lnTo>
                  <a:lnTo>
                    <a:pt x="598872" y="974334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07" name="Freihandform: Form 141"/>
            <p:cNvSpPr/>
            <p:nvPr/>
          </p:nvSpPr>
          <p:spPr>
            <a:xfrm>
              <a:off x="3421440" y="694800"/>
              <a:ext cx="52920" cy="5256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9075"/>
                    <a:pt x="39075" y="50118"/>
                    <a:pt x="25059" y="50118"/>
                  </a:cubicBezTo>
                  <a:cubicBezTo>
                    <a:pt x="11468" y="50118"/>
                    <a:pt x="0" y="39075"/>
                    <a:pt x="0" y="25059"/>
                  </a:cubicBezTo>
                  <a:cubicBezTo>
                    <a:pt x="0" y="11043"/>
                    <a:pt x="11468" y="0"/>
                    <a:pt x="25059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08" name="Freihandform: Form 142"/>
            <p:cNvSpPr/>
            <p:nvPr/>
          </p:nvSpPr>
          <p:spPr>
            <a:xfrm>
              <a:off x="4067280" y="1769040"/>
              <a:ext cx="52560" cy="5256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8" y="25059"/>
                  </a:moveTo>
                  <a:cubicBezTo>
                    <a:pt x="50118" y="39075"/>
                    <a:pt x="39075" y="50118"/>
                    <a:pt x="25059" y="50118"/>
                  </a:cubicBezTo>
                  <a:cubicBezTo>
                    <a:pt x="11043" y="50118"/>
                    <a:pt x="0" y="39075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9075" y="0"/>
                    <a:pt x="50118" y="11043"/>
                    <a:pt x="50118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09" name="Freihandform: Form 143"/>
            <p:cNvSpPr/>
            <p:nvPr/>
          </p:nvSpPr>
          <p:spPr>
            <a:xfrm>
              <a:off x="4530240" y="3151080"/>
              <a:ext cx="52560" cy="5256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8" y="25059"/>
                  </a:moveTo>
                  <a:cubicBezTo>
                    <a:pt x="50118" y="39075"/>
                    <a:pt x="38650" y="50119"/>
                    <a:pt x="25059" y="50119"/>
                  </a:cubicBezTo>
                  <a:cubicBezTo>
                    <a:pt x="11043" y="50119"/>
                    <a:pt x="0" y="39075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8650" y="0"/>
                    <a:pt x="50118" y="11043"/>
                    <a:pt x="50118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10" name="Freihandform: Form 144"/>
            <p:cNvSpPr/>
            <p:nvPr/>
          </p:nvSpPr>
          <p:spPr>
            <a:xfrm>
              <a:off x="4529880" y="3472920"/>
              <a:ext cx="52560" cy="5256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8" y="25059"/>
                  </a:moveTo>
                  <a:cubicBezTo>
                    <a:pt x="50118" y="39075"/>
                    <a:pt x="39075" y="50118"/>
                    <a:pt x="25059" y="50118"/>
                  </a:cubicBezTo>
                  <a:cubicBezTo>
                    <a:pt x="11043" y="50118"/>
                    <a:pt x="0" y="39075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9075" y="0"/>
                    <a:pt x="50118" y="11043"/>
                    <a:pt x="50118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11" name="Freihandform: Form 145"/>
            <p:cNvSpPr/>
            <p:nvPr/>
          </p:nvSpPr>
          <p:spPr>
            <a:xfrm>
              <a:off x="4496760" y="4856760"/>
              <a:ext cx="52920" cy="5256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9076"/>
                    <a:pt x="39075" y="50119"/>
                    <a:pt x="25484" y="50119"/>
                  </a:cubicBezTo>
                  <a:cubicBezTo>
                    <a:pt x="11468" y="50119"/>
                    <a:pt x="0" y="39076"/>
                    <a:pt x="0" y="25059"/>
                  </a:cubicBezTo>
                  <a:cubicBezTo>
                    <a:pt x="0" y="11043"/>
                    <a:pt x="11468" y="0"/>
                    <a:pt x="25484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12" name="Freihandform: Form 146"/>
            <p:cNvSpPr/>
            <p:nvPr/>
          </p:nvSpPr>
          <p:spPr>
            <a:xfrm>
              <a:off x="4119480" y="1802880"/>
              <a:ext cx="632520" cy="1361160"/>
            </a:xfrm>
            <a:custGeom>
              <a:avLst/>
              <a:gdLst>
                <a:gd name="textAreaLeft" fmla="*/ 0 w 632520"/>
                <a:gd name="textAreaRight" fmla="*/ 632880 w 632520"/>
                <a:gd name="textAreaTop" fmla="*/ 0 h 1361160"/>
                <a:gd name="textAreaBottom" fmla="*/ 1361520 h 1361160"/>
              </a:gdLst>
              <a:ahLst/>
              <a:rect l="textAreaLeft" t="textAreaTop" r="textAreaRight" b="textAreaBottom"/>
              <a:pathLst>
                <a:path w="599721" h="1290334">
                  <a:moveTo>
                    <a:pt x="0" y="0"/>
                  </a:moveTo>
                  <a:lnTo>
                    <a:pt x="8495" y="0"/>
                  </a:lnTo>
                  <a:lnTo>
                    <a:pt x="393726" y="0"/>
                  </a:lnTo>
                  <a:cubicBezTo>
                    <a:pt x="420909" y="0"/>
                    <a:pt x="447242" y="10618"/>
                    <a:pt x="467205" y="29306"/>
                  </a:cubicBezTo>
                  <a:lnTo>
                    <a:pt x="565743" y="121898"/>
                  </a:lnTo>
                  <a:cubicBezTo>
                    <a:pt x="587404" y="142285"/>
                    <a:pt x="599721" y="170317"/>
                    <a:pt x="599721" y="200049"/>
                  </a:cubicBezTo>
                  <a:lnTo>
                    <a:pt x="599721" y="1126813"/>
                  </a:lnTo>
                  <a:cubicBezTo>
                    <a:pt x="599721" y="1162066"/>
                    <a:pt x="582307" y="1195195"/>
                    <a:pt x="553425" y="1215157"/>
                  </a:cubicBezTo>
                  <a:lnTo>
                    <a:pt x="444269" y="1290335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13" name="Freihandform: Form 147"/>
            <p:cNvSpPr/>
            <p:nvPr/>
          </p:nvSpPr>
          <p:spPr>
            <a:xfrm>
              <a:off x="3255120" y="1277280"/>
              <a:ext cx="806760" cy="525240"/>
            </a:xfrm>
            <a:custGeom>
              <a:avLst/>
              <a:gdLst>
                <a:gd name="textAreaLeft" fmla="*/ 0 w 806760"/>
                <a:gd name="textAreaRight" fmla="*/ 807120 w 806760"/>
                <a:gd name="textAreaTop" fmla="*/ 0 h 525240"/>
                <a:gd name="textAreaBottom" fmla="*/ 525600 h 525240"/>
              </a:gdLst>
              <a:ahLst/>
              <a:rect l="textAreaLeft" t="textAreaTop" r="textAreaRight" b="textAreaBottom"/>
              <a:pathLst>
                <a:path w="764941" h="498210">
                  <a:moveTo>
                    <a:pt x="0" y="0"/>
                  </a:moveTo>
                  <a:lnTo>
                    <a:pt x="488017" y="0"/>
                  </a:lnTo>
                  <a:cubicBezTo>
                    <a:pt x="547479" y="0"/>
                    <a:pt x="595474" y="47995"/>
                    <a:pt x="595474" y="107032"/>
                  </a:cubicBezTo>
                  <a:lnTo>
                    <a:pt x="595474" y="391178"/>
                  </a:lnTo>
                  <a:cubicBezTo>
                    <a:pt x="595474" y="450216"/>
                    <a:pt x="643468" y="498210"/>
                    <a:pt x="702506" y="498210"/>
                  </a:cubicBezTo>
                  <a:lnTo>
                    <a:pt x="764942" y="498210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14" name="Freihandform: Form 148"/>
            <p:cNvSpPr/>
            <p:nvPr/>
          </p:nvSpPr>
          <p:spPr>
            <a:xfrm>
              <a:off x="3191760" y="1248840"/>
              <a:ext cx="52920" cy="5256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8651"/>
                    <a:pt x="39075" y="50118"/>
                    <a:pt x="25484" y="50118"/>
                  </a:cubicBezTo>
                  <a:cubicBezTo>
                    <a:pt x="11468" y="50118"/>
                    <a:pt x="0" y="38651"/>
                    <a:pt x="0" y="25059"/>
                  </a:cubicBezTo>
                  <a:cubicBezTo>
                    <a:pt x="0" y="11043"/>
                    <a:pt x="11468" y="0"/>
                    <a:pt x="25484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15" name="Freihandform: Form 149"/>
            <p:cNvSpPr/>
            <p:nvPr/>
          </p:nvSpPr>
          <p:spPr>
            <a:xfrm>
              <a:off x="3360240" y="1782720"/>
              <a:ext cx="52920" cy="5256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9075"/>
                    <a:pt x="39075" y="50118"/>
                    <a:pt x="25059" y="50118"/>
                  </a:cubicBezTo>
                  <a:cubicBezTo>
                    <a:pt x="11468" y="50118"/>
                    <a:pt x="0" y="39075"/>
                    <a:pt x="0" y="25059"/>
                  </a:cubicBezTo>
                  <a:cubicBezTo>
                    <a:pt x="0" y="11043"/>
                    <a:pt x="11468" y="0"/>
                    <a:pt x="25059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</p:grpSp>
      <p:sp>
        <p:nvSpPr>
          <p:cNvPr id="316" name="Rechteck 189"/>
          <p:cNvSpPr/>
          <p:nvPr/>
        </p:nvSpPr>
        <p:spPr>
          <a:xfrm>
            <a:off x="0" y="0"/>
            <a:ext cx="9143640" cy="514332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</p:txBody>
      </p:sp>
      <p:sp>
        <p:nvSpPr>
          <p:cNvPr id="317" name="PlaceHolder 1"/>
          <p:cNvSpPr>
            <a:spLocks noGrp="1"/>
          </p:cNvSpPr>
          <p:nvPr>
            <p:ph type="title"/>
          </p:nvPr>
        </p:nvSpPr>
        <p:spPr>
          <a:xfrm>
            <a:off x="468000" y="297000"/>
            <a:ext cx="8207640" cy="809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pPr indent="0" algn="ctr" defTabSz="914400">
              <a:lnSpc>
                <a:spcPts val="2801"/>
              </a:lnSpc>
              <a:buNone/>
            </a:pPr>
            <a:r>
              <a:rPr b="0" lang="de-DE" sz="2600" strike="noStrike" u="none">
                <a:solidFill>
                  <a:schemeClr val="lt1"/>
                </a:solidFill>
                <a:uFillTx/>
                <a:latin typeface="BundesSerif Office"/>
              </a:rPr>
              <a:t>Mastertitelformat bearbeiten</a:t>
            </a:r>
            <a:endParaRPr b="0" lang="de-DE" sz="2600" strike="noStrike" u="none">
              <a:solidFill>
                <a:schemeClr val="dk1"/>
              </a:solidFill>
              <a:uFillTx/>
              <a:latin typeface="BundesSans Office"/>
            </a:endParaRPr>
          </a:p>
        </p:txBody>
      </p:sp>
      <p:sp>
        <p:nvSpPr>
          <p:cNvPr id="318" name="PlaceHolder 2"/>
          <p:cNvSpPr>
            <a:spLocks noGrp="1"/>
          </p:cNvSpPr>
          <p:nvPr>
            <p:ph type="body"/>
          </p:nvPr>
        </p:nvSpPr>
        <p:spPr>
          <a:xfrm>
            <a:off x="468000" y="1329840"/>
            <a:ext cx="8207640" cy="3401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BundesSans Office"/>
              </a:rPr>
              <a:t>Bild durch Klicken auf Symbol hinzufügen</a:t>
            </a: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</p:txBody>
      </p:sp>
      <p:sp>
        <p:nvSpPr>
          <p:cNvPr id="319" name="PlaceHolder 3"/>
          <p:cNvSpPr>
            <a:spLocks noGrp="1"/>
          </p:cNvSpPr>
          <p:nvPr>
            <p:ph type="dt" idx="16"/>
          </p:nvPr>
        </p:nvSpPr>
        <p:spPr>
          <a:xfrm>
            <a:off x="7452000" y="4914000"/>
            <a:ext cx="719640" cy="134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de-DE" sz="700" strike="noStrike" u="none">
                <a:solidFill>
                  <a:schemeClr val="lt1"/>
                </a:solidFill>
                <a:uFillTx/>
                <a:latin typeface="BundesSans Office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de-DE" sz="700" strike="noStrike" u="none">
                <a:solidFill>
                  <a:schemeClr val="lt1"/>
                </a:solidFill>
                <a:uFillTx/>
                <a:latin typeface="BundesSans Office"/>
              </a:rPr>
              <a:t>&lt;Datum/Uhrzeit&gt;</a:t>
            </a:r>
            <a:endParaRPr b="0" lang="de-DE" sz="7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320" name="PlaceHolder 4"/>
          <p:cNvSpPr>
            <a:spLocks noGrp="1"/>
          </p:cNvSpPr>
          <p:nvPr>
            <p:ph type="sldNum" idx="17"/>
          </p:nvPr>
        </p:nvSpPr>
        <p:spPr>
          <a:xfrm>
            <a:off x="8172000" y="4914000"/>
            <a:ext cx="503640" cy="134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DE" sz="700" strike="noStrike" u="none">
                <a:solidFill>
                  <a:schemeClr val="lt1"/>
                </a:solidFill>
                <a:uFillTx/>
                <a:latin typeface="BundesSans Office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6EEE1667-0E0F-47C3-B37A-514EBAB96B7A}" type="slidenum">
              <a:rPr b="0" lang="de-DE" sz="700" strike="noStrike" u="none">
                <a:solidFill>
                  <a:schemeClr val="lt1"/>
                </a:solidFill>
                <a:uFillTx/>
                <a:latin typeface="BundesSans Office"/>
              </a:rPr>
              <a:t>&lt;Foliennummer&gt;</a:t>
            </a:fld>
            <a:endParaRPr b="0" lang="de-DE" sz="7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321" name="PlaceHolder 5"/>
          <p:cNvSpPr>
            <a:spLocks noGrp="1"/>
          </p:cNvSpPr>
          <p:nvPr>
            <p:ph type="ftr" idx="18"/>
          </p:nvPr>
        </p:nvSpPr>
        <p:spPr>
          <a:xfrm>
            <a:off x="468000" y="4914000"/>
            <a:ext cx="6983640" cy="134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de-DE" sz="700" strike="noStrike" u="none">
                <a:solidFill>
                  <a:schemeClr val="lt1"/>
                </a:solidFill>
                <a:uFillTx/>
                <a:latin typeface="BundesSans Office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de-DE" sz="700" strike="noStrike" u="none">
                <a:solidFill>
                  <a:schemeClr val="lt1"/>
                </a:solidFill>
                <a:uFillTx/>
                <a:latin typeface="BundesSans Office"/>
              </a:rPr>
              <a:t>&lt;Fußzeile&gt;</a:t>
            </a:r>
            <a:endParaRPr b="0" lang="de-DE" sz="7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2" name="Grafik 110"/>
          <p:cNvGrpSpPr/>
          <p:nvPr/>
        </p:nvGrpSpPr>
        <p:grpSpPr>
          <a:xfrm>
            <a:off x="3188880" y="226440"/>
            <a:ext cx="2765880" cy="4690440"/>
            <a:chOff x="3188880" y="226440"/>
            <a:chExt cx="2765880" cy="4690440"/>
          </a:xfrm>
        </p:grpSpPr>
        <p:sp>
          <p:nvSpPr>
            <p:cNvPr id="323" name="Freihandform: Form 112"/>
            <p:cNvSpPr/>
            <p:nvPr/>
          </p:nvSpPr>
          <p:spPr>
            <a:xfrm>
              <a:off x="3386880" y="1821960"/>
              <a:ext cx="1147320" cy="1361160"/>
            </a:xfrm>
            <a:custGeom>
              <a:avLst/>
              <a:gdLst>
                <a:gd name="textAreaLeft" fmla="*/ 0 w 1147320"/>
                <a:gd name="textAreaRight" fmla="*/ 1147680 w 1147320"/>
                <a:gd name="textAreaTop" fmla="*/ 0 h 1361160"/>
                <a:gd name="textAreaBottom" fmla="*/ 1361520 h 1361160"/>
              </a:gdLst>
              <a:ahLst/>
              <a:rect l="textAreaLeft" t="textAreaTop" r="textAreaRight" b="textAreaBottom"/>
              <a:pathLst>
                <a:path w="1087737" h="1290334">
                  <a:moveTo>
                    <a:pt x="1087738" y="1289910"/>
                  </a:moveTo>
                  <a:cubicBezTo>
                    <a:pt x="1087172" y="1290193"/>
                    <a:pt x="1086747" y="1290335"/>
                    <a:pt x="1086464" y="1290335"/>
                  </a:cubicBezTo>
                  <a:cubicBezTo>
                    <a:pt x="1084198" y="1290335"/>
                    <a:pt x="1081933" y="1290335"/>
                    <a:pt x="1079668" y="1290335"/>
                  </a:cubicBezTo>
                  <a:lnTo>
                    <a:pt x="355925" y="1290335"/>
                  </a:lnTo>
                  <a:cubicBezTo>
                    <a:pt x="296463" y="1290335"/>
                    <a:pt x="248468" y="1242340"/>
                    <a:pt x="248468" y="1182878"/>
                  </a:cubicBezTo>
                  <a:lnTo>
                    <a:pt x="248468" y="753474"/>
                  </a:lnTo>
                  <a:cubicBezTo>
                    <a:pt x="248468" y="694012"/>
                    <a:pt x="200473" y="646017"/>
                    <a:pt x="141011" y="646017"/>
                  </a:cubicBezTo>
                  <a:lnTo>
                    <a:pt x="107457" y="646017"/>
                  </a:lnTo>
                  <a:cubicBezTo>
                    <a:pt x="48420" y="646017"/>
                    <a:pt x="0" y="598022"/>
                    <a:pt x="0" y="538560"/>
                  </a:cubicBezTo>
                  <a:lnTo>
                    <a:pt x="0" y="0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24" name="Freihandform: Form 113"/>
            <p:cNvSpPr/>
            <p:nvPr/>
          </p:nvSpPr>
          <p:spPr>
            <a:xfrm>
              <a:off x="4997160" y="4052160"/>
              <a:ext cx="466920" cy="803520"/>
            </a:xfrm>
            <a:custGeom>
              <a:avLst/>
              <a:gdLst>
                <a:gd name="textAreaLeft" fmla="*/ 0 w 466920"/>
                <a:gd name="textAreaRight" fmla="*/ 467280 w 466920"/>
                <a:gd name="textAreaTop" fmla="*/ 0 h 803520"/>
                <a:gd name="textAreaBottom" fmla="*/ 803880 h 803520"/>
              </a:gdLst>
              <a:ahLst/>
              <a:rect l="textAreaLeft" t="textAreaTop" r="textAreaRight" b="textAreaBottom"/>
              <a:pathLst>
                <a:path w="442995" h="761968">
                  <a:moveTo>
                    <a:pt x="442995" y="0"/>
                  </a:moveTo>
                  <a:lnTo>
                    <a:pt x="442995" y="141436"/>
                  </a:lnTo>
                  <a:cubicBezTo>
                    <a:pt x="442995" y="186882"/>
                    <a:pt x="406043" y="223834"/>
                    <a:pt x="360597" y="223834"/>
                  </a:cubicBezTo>
                  <a:lnTo>
                    <a:pt x="81973" y="223834"/>
                  </a:lnTo>
                  <a:cubicBezTo>
                    <a:pt x="36527" y="223834"/>
                    <a:pt x="0" y="260360"/>
                    <a:pt x="0" y="305807"/>
                  </a:cubicBezTo>
                  <a:lnTo>
                    <a:pt x="0" y="761968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25" name="Freihandform: Form 114"/>
            <p:cNvSpPr/>
            <p:nvPr/>
          </p:nvSpPr>
          <p:spPr>
            <a:xfrm>
              <a:off x="5161320" y="2396520"/>
              <a:ext cx="766800" cy="1589400"/>
            </a:xfrm>
            <a:custGeom>
              <a:avLst/>
              <a:gdLst>
                <a:gd name="textAreaLeft" fmla="*/ 0 w 766800"/>
                <a:gd name="textAreaRight" fmla="*/ 767160 w 766800"/>
                <a:gd name="textAreaTop" fmla="*/ 0 h 1589400"/>
                <a:gd name="textAreaBottom" fmla="*/ 1589760 h 1589400"/>
              </a:gdLst>
              <a:ahLst/>
              <a:rect l="textAreaLeft" t="textAreaTop" r="textAreaRight" b="textAreaBottom"/>
              <a:pathLst>
                <a:path w="727140" h="1506947">
                  <a:moveTo>
                    <a:pt x="727141" y="0"/>
                  </a:moveTo>
                  <a:lnTo>
                    <a:pt x="727141" y="618409"/>
                  </a:lnTo>
                  <a:cubicBezTo>
                    <a:pt x="727141" y="666829"/>
                    <a:pt x="688065" y="705904"/>
                    <a:pt x="639646" y="705904"/>
                  </a:cubicBezTo>
                  <a:lnTo>
                    <a:pt x="82398" y="705904"/>
                  </a:lnTo>
                  <a:cubicBezTo>
                    <a:pt x="36952" y="705904"/>
                    <a:pt x="0" y="742855"/>
                    <a:pt x="0" y="788302"/>
                  </a:cubicBezTo>
                  <a:lnTo>
                    <a:pt x="0" y="1173958"/>
                  </a:lnTo>
                  <a:cubicBezTo>
                    <a:pt x="0" y="1204539"/>
                    <a:pt x="17414" y="1232571"/>
                    <a:pt x="44597" y="1247012"/>
                  </a:cubicBezTo>
                  <a:lnTo>
                    <a:pt x="242947" y="1349372"/>
                  </a:lnTo>
                  <a:cubicBezTo>
                    <a:pt x="270130" y="1363389"/>
                    <a:pt x="287543" y="1391421"/>
                    <a:pt x="287543" y="1422426"/>
                  </a:cubicBezTo>
                  <a:lnTo>
                    <a:pt x="287543" y="1506948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26" name="Freihandform: Form 115"/>
            <p:cNvSpPr/>
            <p:nvPr/>
          </p:nvSpPr>
          <p:spPr>
            <a:xfrm>
              <a:off x="4884840" y="1623240"/>
              <a:ext cx="1043280" cy="704160"/>
            </a:xfrm>
            <a:custGeom>
              <a:avLst/>
              <a:gdLst>
                <a:gd name="textAreaLeft" fmla="*/ 0 w 1043280"/>
                <a:gd name="textAreaRight" fmla="*/ 1043640 w 1043280"/>
                <a:gd name="textAreaTop" fmla="*/ 0 h 704160"/>
                <a:gd name="textAreaBottom" fmla="*/ 704520 h 704160"/>
              </a:gdLst>
              <a:ahLst/>
              <a:rect l="textAreaLeft" t="textAreaTop" r="textAreaRight" b="textAreaBottom"/>
              <a:pathLst>
                <a:path w="989203" h="667678">
                  <a:moveTo>
                    <a:pt x="1703" y="0"/>
                  </a:moveTo>
                  <a:lnTo>
                    <a:pt x="1703" y="2124"/>
                  </a:lnTo>
                  <a:lnTo>
                    <a:pt x="4" y="313877"/>
                  </a:lnTo>
                  <a:cubicBezTo>
                    <a:pt x="-421" y="359323"/>
                    <a:pt x="36531" y="396275"/>
                    <a:pt x="81977" y="396275"/>
                  </a:cubicBezTo>
                  <a:lnTo>
                    <a:pt x="801472" y="400522"/>
                  </a:lnTo>
                  <a:cubicBezTo>
                    <a:pt x="879198" y="403495"/>
                    <a:pt x="981134" y="534737"/>
                    <a:pt x="989204" y="602694"/>
                  </a:cubicBezTo>
                  <a:lnTo>
                    <a:pt x="989204" y="667678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27" name="Freihandform: Form 116"/>
            <p:cNvSpPr/>
            <p:nvPr/>
          </p:nvSpPr>
          <p:spPr>
            <a:xfrm>
              <a:off x="4887000" y="964440"/>
              <a:ext cx="2880" cy="590760"/>
            </a:xfrm>
            <a:custGeom>
              <a:avLst/>
              <a:gdLst>
                <a:gd name="textAreaLeft" fmla="*/ 0 w 2880"/>
                <a:gd name="textAreaRight" fmla="*/ 3240 w 2880"/>
                <a:gd name="textAreaTop" fmla="*/ 0 h 590760"/>
                <a:gd name="textAreaBottom" fmla="*/ 591120 h 590760"/>
              </a:gdLst>
              <a:ahLst/>
              <a:rect l="textAreaLeft" t="textAreaTop" r="textAreaRight" b="textAreaBottom"/>
              <a:pathLst>
                <a:path w="2973" h="560220">
                  <a:moveTo>
                    <a:pt x="2973" y="0"/>
                  </a:moveTo>
                  <a:lnTo>
                    <a:pt x="0" y="560221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28" name="Freihandform: Form 117"/>
            <p:cNvSpPr/>
            <p:nvPr/>
          </p:nvSpPr>
          <p:spPr>
            <a:xfrm>
              <a:off x="4837320" y="3800160"/>
              <a:ext cx="3960" cy="834840"/>
            </a:xfrm>
            <a:custGeom>
              <a:avLst/>
              <a:gdLst>
                <a:gd name="textAreaLeft" fmla="*/ 0 w 3960"/>
                <a:gd name="textAreaRight" fmla="*/ 4320 w 3960"/>
                <a:gd name="textAreaTop" fmla="*/ 0 h 834840"/>
                <a:gd name="textAreaBottom" fmla="*/ 835200 h 834840"/>
              </a:gdLst>
              <a:ahLst/>
              <a:rect l="textAreaLeft" t="textAreaTop" r="textAreaRight" b="textAreaBottom"/>
              <a:pathLst>
                <a:path w="4247" h="791699">
                  <a:moveTo>
                    <a:pt x="0" y="0"/>
                  </a:moveTo>
                  <a:lnTo>
                    <a:pt x="0" y="791700"/>
                  </a:lnTo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29" name="Freihandform: Form 118"/>
            <p:cNvSpPr/>
            <p:nvPr/>
          </p:nvSpPr>
          <p:spPr>
            <a:xfrm>
              <a:off x="3188880" y="1590840"/>
              <a:ext cx="1854000" cy="2216520"/>
            </a:xfrm>
            <a:custGeom>
              <a:avLst/>
              <a:gdLst>
                <a:gd name="textAreaLeft" fmla="*/ 0 w 1854000"/>
                <a:gd name="textAreaRight" fmla="*/ 1854360 w 1854000"/>
                <a:gd name="textAreaTop" fmla="*/ 0 h 2216520"/>
                <a:gd name="textAreaBottom" fmla="*/ 2216880 h 2216520"/>
              </a:gdLst>
              <a:ahLst/>
              <a:rect l="textAreaLeft" t="textAreaTop" r="textAreaRight" b="textAreaBottom"/>
              <a:pathLst>
                <a:path w="1757539" h="2101147">
                  <a:moveTo>
                    <a:pt x="1575330" y="0"/>
                  </a:moveTo>
                  <a:lnTo>
                    <a:pt x="332140" y="0"/>
                  </a:lnTo>
                  <a:cubicBezTo>
                    <a:pt x="317274" y="0"/>
                    <a:pt x="302834" y="5522"/>
                    <a:pt x="291366" y="15290"/>
                  </a:cubicBezTo>
                  <a:lnTo>
                    <a:pt x="22086" y="247619"/>
                  </a:lnTo>
                  <a:cubicBezTo>
                    <a:pt x="8070" y="259511"/>
                    <a:pt x="0" y="276925"/>
                    <a:pt x="0" y="295188"/>
                  </a:cubicBezTo>
                  <a:lnTo>
                    <a:pt x="0" y="906377"/>
                  </a:lnTo>
                  <a:cubicBezTo>
                    <a:pt x="0" y="916146"/>
                    <a:pt x="2548" y="925490"/>
                    <a:pt x="6796" y="934410"/>
                  </a:cubicBezTo>
                  <a:lnTo>
                    <a:pt x="145683" y="1209636"/>
                  </a:lnTo>
                  <a:cubicBezTo>
                    <a:pt x="156301" y="1230872"/>
                    <a:pt x="177963" y="1244039"/>
                    <a:pt x="201748" y="1244039"/>
                  </a:cubicBezTo>
                  <a:lnTo>
                    <a:pt x="1695104" y="1244039"/>
                  </a:lnTo>
                  <a:cubicBezTo>
                    <a:pt x="1729507" y="1244039"/>
                    <a:pt x="1757540" y="1272071"/>
                    <a:pt x="1757540" y="1306475"/>
                  </a:cubicBezTo>
                  <a:lnTo>
                    <a:pt x="1757540" y="1847583"/>
                  </a:lnTo>
                  <a:cubicBezTo>
                    <a:pt x="1757540" y="1864997"/>
                    <a:pt x="1750744" y="1881136"/>
                    <a:pt x="1738427" y="1893029"/>
                  </a:cubicBezTo>
                  <a:lnTo>
                    <a:pt x="1581701" y="2042959"/>
                  </a:lnTo>
                  <a:cubicBezTo>
                    <a:pt x="1569383" y="2054852"/>
                    <a:pt x="1562588" y="2070992"/>
                    <a:pt x="1562588" y="2088405"/>
                  </a:cubicBezTo>
                  <a:lnTo>
                    <a:pt x="1562588" y="2101147"/>
                  </a:lnTo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30" name="Freihandform: Form 119"/>
            <p:cNvSpPr/>
            <p:nvPr/>
          </p:nvSpPr>
          <p:spPr>
            <a:xfrm>
              <a:off x="4810320" y="4642560"/>
              <a:ext cx="52560" cy="5292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920"/>
                <a:gd name="textAreaBottom" fmla="*/ 53280 h 52920"/>
              </a:gdLst>
              <a:ahLst/>
              <a:rect l="textAreaLeft" t="textAreaTop" r="textAreaRight" b="textAreaBottom"/>
              <a:pathLst>
                <a:path w="50118" h="50543">
                  <a:moveTo>
                    <a:pt x="50118" y="25484"/>
                  </a:moveTo>
                  <a:cubicBezTo>
                    <a:pt x="50118" y="39075"/>
                    <a:pt x="39075" y="50543"/>
                    <a:pt x="25059" y="50543"/>
                  </a:cubicBezTo>
                  <a:cubicBezTo>
                    <a:pt x="11043" y="50543"/>
                    <a:pt x="0" y="39075"/>
                    <a:pt x="0" y="25484"/>
                  </a:cubicBezTo>
                  <a:cubicBezTo>
                    <a:pt x="0" y="11468"/>
                    <a:pt x="11043" y="0"/>
                    <a:pt x="25059" y="0"/>
                  </a:cubicBezTo>
                  <a:cubicBezTo>
                    <a:pt x="39075" y="0"/>
                    <a:pt x="50118" y="11468"/>
                    <a:pt x="50118" y="25484"/>
                  </a:cubicBezTo>
                  <a:close/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80" bIns="82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31" name="Freihandform: Form 120"/>
            <p:cNvSpPr/>
            <p:nvPr/>
          </p:nvSpPr>
          <p:spPr>
            <a:xfrm>
              <a:off x="4922280" y="942480"/>
              <a:ext cx="532800" cy="648000"/>
            </a:xfrm>
            <a:custGeom>
              <a:avLst/>
              <a:gdLst>
                <a:gd name="textAreaLeft" fmla="*/ 0 w 532800"/>
                <a:gd name="textAreaRight" fmla="*/ 533160 w 532800"/>
                <a:gd name="textAreaTop" fmla="*/ 0 h 648000"/>
                <a:gd name="textAreaBottom" fmla="*/ 648360 h 648000"/>
              </a:gdLst>
              <a:ahLst/>
              <a:rect l="textAreaLeft" t="textAreaTop" r="textAreaRight" b="textAreaBottom"/>
              <a:pathLst>
                <a:path w="505430" h="614586">
                  <a:moveTo>
                    <a:pt x="0" y="0"/>
                  </a:moveTo>
                  <a:lnTo>
                    <a:pt x="442570" y="0"/>
                  </a:lnTo>
                  <a:cubicBezTo>
                    <a:pt x="477398" y="0"/>
                    <a:pt x="505431" y="28032"/>
                    <a:pt x="505431" y="62860"/>
                  </a:cubicBezTo>
                  <a:lnTo>
                    <a:pt x="505431" y="552151"/>
                  </a:lnTo>
                  <a:cubicBezTo>
                    <a:pt x="505431" y="586554"/>
                    <a:pt x="477398" y="614587"/>
                    <a:pt x="442570" y="614587"/>
                  </a:cubicBezTo>
                  <a:lnTo>
                    <a:pt x="2124" y="614587"/>
                  </a:lnTo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32" name="Freihandform: Form 121"/>
            <p:cNvSpPr/>
            <p:nvPr/>
          </p:nvSpPr>
          <p:spPr>
            <a:xfrm>
              <a:off x="4519080" y="276120"/>
              <a:ext cx="340200" cy="666000"/>
            </a:xfrm>
            <a:custGeom>
              <a:avLst/>
              <a:gdLst>
                <a:gd name="textAreaLeft" fmla="*/ 0 w 340200"/>
                <a:gd name="textAreaRight" fmla="*/ 340560 w 340200"/>
                <a:gd name="textAreaTop" fmla="*/ 0 h 666000"/>
                <a:gd name="textAreaBottom" fmla="*/ 666360 h 666000"/>
              </a:gdLst>
              <a:ahLst/>
              <a:rect l="textAreaLeft" t="textAreaTop" r="textAreaRight" b="textAreaBottom"/>
              <a:pathLst>
                <a:path w="322796" h="631575">
                  <a:moveTo>
                    <a:pt x="257387" y="0"/>
                  </a:moveTo>
                  <a:lnTo>
                    <a:pt x="17839" y="246769"/>
                  </a:lnTo>
                  <a:cubicBezTo>
                    <a:pt x="6371" y="258662"/>
                    <a:pt x="0" y="274377"/>
                    <a:pt x="0" y="290516"/>
                  </a:cubicBezTo>
                  <a:lnTo>
                    <a:pt x="0" y="431527"/>
                  </a:lnTo>
                  <a:cubicBezTo>
                    <a:pt x="0" y="454038"/>
                    <a:pt x="12317" y="475275"/>
                    <a:pt x="32280" y="486318"/>
                  </a:cubicBezTo>
                  <a:lnTo>
                    <a:pt x="278624" y="623931"/>
                  </a:lnTo>
                  <a:cubicBezTo>
                    <a:pt x="287968" y="629028"/>
                    <a:pt x="298162" y="631576"/>
                    <a:pt x="309205" y="631576"/>
                  </a:cubicBezTo>
                  <a:lnTo>
                    <a:pt x="316850" y="631576"/>
                  </a:lnTo>
                  <a:lnTo>
                    <a:pt x="322796" y="631576"/>
                  </a:lnTo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33" name="Freihandform: Form 122"/>
            <p:cNvSpPr/>
            <p:nvPr/>
          </p:nvSpPr>
          <p:spPr>
            <a:xfrm>
              <a:off x="4890600" y="453600"/>
              <a:ext cx="492840" cy="453960"/>
            </a:xfrm>
            <a:custGeom>
              <a:avLst/>
              <a:gdLst>
                <a:gd name="textAreaLeft" fmla="*/ 0 w 492840"/>
                <a:gd name="textAreaRight" fmla="*/ 493200 w 492840"/>
                <a:gd name="textAreaTop" fmla="*/ 0 h 453960"/>
                <a:gd name="textAreaBottom" fmla="*/ 454320 h 453960"/>
              </a:gdLst>
              <a:ahLst/>
              <a:rect l="textAreaLeft" t="textAreaTop" r="textAreaRight" b="textAreaBottom"/>
              <a:pathLst>
                <a:path w="467629" h="430677">
                  <a:moveTo>
                    <a:pt x="467629" y="0"/>
                  </a:moveTo>
                  <a:lnTo>
                    <a:pt x="467629" y="202597"/>
                  </a:lnTo>
                  <a:cubicBezTo>
                    <a:pt x="467629" y="280323"/>
                    <a:pt x="404769" y="343608"/>
                    <a:pt x="326619" y="343608"/>
                  </a:cubicBezTo>
                  <a:lnTo>
                    <a:pt x="81973" y="343608"/>
                  </a:lnTo>
                  <a:cubicBezTo>
                    <a:pt x="36951" y="343608"/>
                    <a:pt x="0" y="380135"/>
                    <a:pt x="0" y="425156"/>
                  </a:cubicBezTo>
                  <a:lnTo>
                    <a:pt x="0" y="430678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34" name="Freihandform: Form 123"/>
            <p:cNvSpPr/>
            <p:nvPr/>
          </p:nvSpPr>
          <p:spPr>
            <a:xfrm>
              <a:off x="5357160" y="400320"/>
              <a:ext cx="52920" cy="5292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920"/>
                <a:gd name="textAreaBottom" fmla="*/ 53280 h 52920"/>
              </a:gdLst>
              <a:ahLst/>
              <a:rect l="textAreaLeft" t="textAreaTop" r="textAreaRight" b="textAreaBottom"/>
              <a:pathLst>
                <a:path w="50543" h="50543">
                  <a:moveTo>
                    <a:pt x="50543" y="25484"/>
                  </a:moveTo>
                  <a:cubicBezTo>
                    <a:pt x="50543" y="39075"/>
                    <a:pt x="39075" y="50543"/>
                    <a:pt x="25059" y="50543"/>
                  </a:cubicBezTo>
                  <a:cubicBezTo>
                    <a:pt x="11468" y="50543"/>
                    <a:pt x="0" y="39075"/>
                    <a:pt x="0" y="25484"/>
                  </a:cubicBezTo>
                  <a:cubicBezTo>
                    <a:pt x="0" y="11468"/>
                    <a:pt x="11468" y="0"/>
                    <a:pt x="25059" y="0"/>
                  </a:cubicBezTo>
                  <a:cubicBezTo>
                    <a:pt x="39075" y="0"/>
                    <a:pt x="50543" y="11468"/>
                    <a:pt x="50543" y="25484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80" bIns="82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35" name="Freihandform: Form 124"/>
            <p:cNvSpPr/>
            <p:nvPr/>
          </p:nvSpPr>
          <p:spPr>
            <a:xfrm>
              <a:off x="4861440" y="911880"/>
              <a:ext cx="52920" cy="5292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920"/>
                <a:gd name="textAreaBottom" fmla="*/ 53280 h 52920"/>
              </a:gdLst>
              <a:ahLst/>
              <a:rect l="textAreaLeft" t="textAreaTop" r="textAreaRight" b="textAreaBottom"/>
              <a:pathLst>
                <a:path w="50542" h="50543">
                  <a:moveTo>
                    <a:pt x="50543" y="25484"/>
                  </a:moveTo>
                  <a:cubicBezTo>
                    <a:pt x="50543" y="39075"/>
                    <a:pt x="39075" y="50543"/>
                    <a:pt x="25484" y="50543"/>
                  </a:cubicBezTo>
                  <a:cubicBezTo>
                    <a:pt x="11468" y="50543"/>
                    <a:pt x="0" y="39075"/>
                    <a:pt x="0" y="25484"/>
                  </a:cubicBezTo>
                  <a:cubicBezTo>
                    <a:pt x="0" y="11468"/>
                    <a:pt x="11468" y="0"/>
                    <a:pt x="25484" y="0"/>
                  </a:cubicBezTo>
                  <a:cubicBezTo>
                    <a:pt x="39075" y="0"/>
                    <a:pt x="50543" y="11468"/>
                    <a:pt x="50543" y="25484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80" bIns="82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36" name="Freihandform: Form 125"/>
            <p:cNvSpPr/>
            <p:nvPr/>
          </p:nvSpPr>
          <p:spPr>
            <a:xfrm>
              <a:off x="5901840" y="2334600"/>
              <a:ext cx="52920" cy="5256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9075"/>
                    <a:pt x="39075" y="50118"/>
                    <a:pt x="25059" y="50118"/>
                  </a:cubicBezTo>
                  <a:cubicBezTo>
                    <a:pt x="11468" y="50118"/>
                    <a:pt x="0" y="39075"/>
                    <a:pt x="0" y="25059"/>
                  </a:cubicBezTo>
                  <a:cubicBezTo>
                    <a:pt x="0" y="11043"/>
                    <a:pt x="11468" y="0"/>
                    <a:pt x="25059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37" name="Freihandform: Form 126"/>
            <p:cNvSpPr/>
            <p:nvPr/>
          </p:nvSpPr>
          <p:spPr>
            <a:xfrm>
              <a:off x="4970880" y="4863960"/>
              <a:ext cx="52560" cy="5292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920"/>
                <a:gd name="textAreaBottom" fmla="*/ 53280 h 52920"/>
              </a:gdLst>
              <a:ahLst/>
              <a:rect l="textAreaLeft" t="textAreaTop" r="textAreaRight" b="textAreaBottom"/>
              <a:pathLst>
                <a:path w="50118" h="50542">
                  <a:moveTo>
                    <a:pt x="50118" y="25484"/>
                  </a:moveTo>
                  <a:cubicBezTo>
                    <a:pt x="50118" y="39075"/>
                    <a:pt x="38651" y="50543"/>
                    <a:pt x="25059" y="50543"/>
                  </a:cubicBezTo>
                  <a:cubicBezTo>
                    <a:pt x="11043" y="50543"/>
                    <a:pt x="0" y="39075"/>
                    <a:pt x="0" y="25484"/>
                  </a:cubicBezTo>
                  <a:cubicBezTo>
                    <a:pt x="0" y="11468"/>
                    <a:pt x="11043" y="0"/>
                    <a:pt x="25059" y="0"/>
                  </a:cubicBezTo>
                  <a:cubicBezTo>
                    <a:pt x="38651" y="0"/>
                    <a:pt x="50118" y="11468"/>
                    <a:pt x="50118" y="25484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80" bIns="82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38" name="Freihandform: Form 127"/>
            <p:cNvSpPr/>
            <p:nvPr/>
          </p:nvSpPr>
          <p:spPr>
            <a:xfrm>
              <a:off x="5438160" y="3991320"/>
              <a:ext cx="52560" cy="5256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9" y="25059"/>
                  </a:moveTo>
                  <a:cubicBezTo>
                    <a:pt x="50119" y="38651"/>
                    <a:pt x="38651" y="50119"/>
                    <a:pt x="25059" y="50119"/>
                  </a:cubicBezTo>
                  <a:cubicBezTo>
                    <a:pt x="11043" y="50119"/>
                    <a:pt x="0" y="38651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8651" y="0"/>
                    <a:pt x="50119" y="11043"/>
                    <a:pt x="50119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39" name="Freihandform: Form 128"/>
            <p:cNvSpPr/>
            <p:nvPr/>
          </p:nvSpPr>
          <p:spPr>
            <a:xfrm>
              <a:off x="4861440" y="1564560"/>
              <a:ext cx="52920" cy="5256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542" h="50118">
                  <a:moveTo>
                    <a:pt x="50543" y="25059"/>
                  </a:moveTo>
                  <a:cubicBezTo>
                    <a:pt x="50543" y="39075"/>
                    <a:pt x="39075" y="50118"/>
                    <a:pt x="25484" y="50118"/>
                  </a:cubicBezTo>
                  <a:cubicBezTo>
                    <a:pt x="11468" y="50118"/>
                    <a:pt x="0" y="39075"/>
                    <a:pt x="0" y="25059"/>
                  </a:cubicBezTo>
                  <a:cubicBezTo>
                    <a:pt x="0" y="11043"/>
                    <a:pt x="11468" y="0"/>
                    <a:pt x="25484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40" name="Freihandform: Form 129"/>
            <p:cNvSpPr/>
            <p:nvPr/>
          </p:nvSpPr>
          <p:spPr>
            <a:xfrm>
              <a:off x="4784040" y="226440"/>
              <a:ext cx="52560" cy="5256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9" y="25059"/>
                  </a:moveTo>
                  <a:cubicBezTo>
                    <a:pt x="50119" y="39075"/>
                    <a:pt x="39075" y="50118"/>
                    <a:pt x="25059" y="50118"/>
                  </a:cubicBezTo>
                  <a:cubicBezTo>
                    <a:pt x="11043" y="50118"/>
                    <a:pt x="0" y="39075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9075" y="0"/>
                    <a:pt x="50119" y="11043"/>
                    <a:pt x="50119" y="25059"/>
                  </a:cubicBezTo>
                  <a:close/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41" name="Freihandform: Form 130"/>
            <p:cNvSpPr/>
            <p:nvPr/>
          </p:nvSpPr>
          <p:spPr>
            <a:xfrm>
              <a:off x="3759120" y="3791520"/>
              <a:ext cx="570240" cy="871560"/>
            </a:xfrm>
            <a:custGeom>
              <a:avLst/>
              <a:gdLst>
                <a:gd name="textAreaLeft" fmla="*/ 0 w 570240"/>
                <a:gd name="textAreaRight" fmla="*/ 570600 w 570240"/>
                <a:gd name="textAreaTop" fmla="*/ 0 h 871560"/>
                <a:gd name="textAreaBottom" fmla="*/ 871920 h 871560"/>
              </a:gdLst>
              <a:ahLst/>
              <a:rect l="textAreaLeft" t="textAreaTop" r="textAreaRight" b="textAreaBottom"/>
              <a:pathLst>
                <a:path w="540683" h="826527">
                  <a:moveTo>
                    <a:pt x="0" y="0"/>
                  </a:moveTo>
                  <a:lnTo>
                    <a:pt x="0" y="5946"/>
                  </a:lnTo>
                  <a:lnTo>
                    <a:pt x="0" y="415387"/>
                  </a:lnTo>
                  <a:cubicBezTo>
                    <a:pt x="0" y="444269"/>
                    <a:pt x="12742" y="472302"/>
                    <a:pt x="34828" y="491415"/>
                  </a:cubicBezTo>
                  <a:lnTo>
                    <a:pt x="175839" y="612038"/>
                  </a:lnTo>
                  <a:cubicBezTo>
                    <a:pt x="193678" y="627329"/>
                    <a:pt x="217038" y="635823"/>
                    <a:pt x="240823" y="635823"/>
                  </a:cubicBezTo>
                  <a:lnTo>
                    <a:pt x="440872" y="635823"/>
                  </a:lnTo>
                  <a:cubicBezTo>
                    <a:pt x="496087" y="635823"/>
                    <a:pt x="540684" y="680845"/>
                    <a:pt x="540684" y="736060"/>
                  </a:cubicBezTo>
                  <a:lnTo>
                    <a:pt x="540684" y="826528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42" name="Freihandform: Form 131"/>
            <p:cNvSpPr/>
            <p:nvPr/>
          </p:nvSpPr>
          <p:spPr>
            <a:xfrm>
              <a:off x="3759120" y="3498840"/>
              <a:ext cx="766440" cy="228960"/>
            </a:xfrm>
            <a:custGeom>
              <a:avLst/>
              <a:gdLst>
                <a:gd name="textAreaLeft" fmla="*/ 0 w 766440"/>
                <a:gd name="textAreaRight" fmla="*/ 766800 w 766440"/>
                <a:gd name="textAreaTop" fmla="*/ 0 h 228960"/>
                <a:gd name="textAreaBottom" fmla="*/ 229320 h 228960"/>
              </a:gdLst>
              <a:ahLst/>
              <a:rect l="textAreaLeft" t="textAreaTop" r="textAreaRight" b="textAreaBottom"/>
              <a:pathLst>
                <a:path w="726715" h="217462">
                  <a:moveTo>
                    <a:pt x="726716" y="0"/>
                  </a:moveTo>
                  <a:lnTo>
                    <a:pt x="722469" y="0"/>
                  </a:lnTo>
                  <a:lnTo>
                    <a:pt x="99812" y="0"/>
                  </a:lnTo>
                  <a:cubicBezTo>
                    <a:pt x="44597" y="0"/>
                    <a:pt x="0" y="44597"/>
                    <a:pt x="0" y="100237"/>
                  </a:cubicBezTo>
                  <a:lnTo>
                    <a:pt x="0" y="217463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43" name="Freihandform: Form 132"/>
            <p:cNvSpPr/>
            <p:nvPr/>
          </p:nvSpPr>
          <p:spPr>
            <a:xfrm>
              <a:off x="4242960" y="292320"/>
              <a:ext cx="593280" cy="3206160"/>
            </a:xfrm>
            <a:custGeom>
              <a:avLst/>
              <a:gdLst>
                <a:gd name="textAreaLeft" fmla="*/ 0 w 593280"/>
                <a:gd name="textAreaRight" fmla="*/ 593640 w 593280"/>
                <a:gd name="textAreaTop" fmla="*/ 0 h 3206160"/>
                <a:gd name="textAreaBottom" fmla="*/ 3206520 h 3206160"/>
              </a:gdLst>
              <a:ahLst/>
              <a:rect l="textAreaLeft" t="textAreaTop" r="textAreaRight" b="textAreaBottom"/>
              <a:pathLst>
                <a:path w="562769" h="3039379">
                  <a:moveTo>
                    <a:pt x="245495" y="0"/>
                  </a:moveTo>
                  <a:lnTo>
                    <a:pt x="29306" y="216613"/>
                  </a:lnTo>
                  <a:cubicBezTo>
                    <a:pt x="10618" y="235301"/>
                    <a:pt x="0" y="260785"/>
                    <a:pt x="0" y="287119"/>
                  </a:cubicBezTo>
                  <a:lnTo>
                    <a:pt x="0" y="852012"/>
                  </a:lnTo>
                  <a:cubicBezTo>
                    <a:pt x="0" y="907651"/>
                    <a:pt x="44597" y="952248"/>
                    <a:pt x="99812" y="952248"/>
                  </a:cubicBezTo>
                  <a:lnTo>
                    <a:pt x="132092" y="952248"/>
                  </a:lnTo>
                  <a:cubicBezTo>
                    <a:pt x="187307" y="952248"/>
                    <a:pt x="232328" y="996845"/>
                    <a:pt x="232328" y="1052485"/>
                  </a:cubicBezTo>
                  <a:lnTo>
                    <a:pt x="232328" y="1261453"/>
                  </a:lnTo>
                  <a:cubicBezTo>
                    <a:pt x="232328" y="1316668"/>
                    <a:pt x="276925" y="1361265"/>
                    <a:pt x="332140" y="1361265"/>
                  </a:cubicBezTo>
                  <a:cubicBezTo>
                    <a:pt x="354226" y="1361265"/>
                    <a:pt x="375463" y="1368485"/>
                    <a:pt x="392877" y="1381652"/>
                  </a:cubicBezTo>
                  <a:lnTo>
                    <a:pt x="523269" y="1480615"/>
                  </a:lnTo>
                  <a:cubicBezTo>
                    <a:pt x="548329" y="1499727"/>
                    <a:pt x="562770" y="1529034"/>
                    <a:pt x="562770" y="1560464"/>
                  </a:cubicBezTo>
                  <a:lnTo>
                    <a:pt x="562770" y="2939568"/>
                  </a:lnTo>
                  <a:cubicBezTo>
                    <a:pt x="562770" y="2994783"/>
                    <a:pt x="518173" y="3039380"/>
                    <a:pt x="462958" y="3039380"/>
                  </a:cubicBezTo>
                  <a:lnTo>
                    <a:pt x="329167" y="3039380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44" name="Freihandform: Form 133"/>
            <p:cNvSpPr/>
            <p:nvPr/>
          </p:nvSpPr>
          <p:spPr>
            <a:xfrm>
              <a:off x="4498560" y="239400"/>
              <a:ext cx="52560" cy="5256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8" y="25059"/>
                  </a:moveTo>
                  <a:cubicBezTo>
                    <a:pt x="50118" y="39075"/>
                    <a:pt x="39075" y="50118"/>
                    <a:pt x="25059" y="50118"/>
                  </a:cubicBezTo>
                  <a:cubicBezTo>
                    <a:pt x="11043" y="50118"/>
                    <a:pt x="0" y="39075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9075" y="0"/>
                    <a:pt x="50118" y="11043"/>
                    <a:pt x="50118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45" name="Freihandform: Form 134"/>
            <p:cNvSpPr/>
            <p:nvPr/>
          </p:nvSpPr>
          <p:spPr>
            <a:xfrm>
              <a:off x="3732120" y="3736800"/>
              <a:ext cx="52920" cy="5256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9075"/>
                    <a:pt x="39075" y="50118"/>
                    <a:pt x="25484" y="50118"/>
                  </a:cubicBezTo>
                  <a:cubicBezTo>
                    <a:pt x="11468" y="50118"/>
                    <a:pt x="0" y="39075"/>
                    <a:pt x="0" y="25059"/>
                  </a:cubicBezTo>
                  <a:cubicBezTo>
                    <a:pt x="0" y="11468"/>
                    <a:pt x="11468" y="0"/>
                    <a:pt x="25484" y="0"/>
                  </a:cubicBezTo>
                  <a:cubicBezTo>
                    <a:pt x="39075" y="0"/>
                    <a:pt x="50543" y="11468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46" name="Freihandform: Form 135"/>
            <p:cNvSpPr/>
            <p:nvPr/>
          </p:nvSpPr>
          <p:spPr>
            <a:xfrm>
              <a:off x="4304520" y="4663440"/>
              <a:ext cx="52560" cy="5292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920"/>
                <a:gd name="textAreaBottom" fmla="*/ 53280 h 52920"/>
              </a:gdLst>
              <a:ahLst/>
              <a:rect l="textAreaLeft" t="textAreaTop" r="textAreaRight" b="textAreaBottom"/>
              <a:pathLst>
                <a:path w="50118" h="50543">
                  <a:moveTo>
                    <a:pt x="50118" y="25059"/>
                  </a:moveTo>
                  <a:cubicBezTo>
                    <a:pt x="50118" y="39076"/>
                    <a:pt x="38651" y="50543"/>
                    <a:pt x="25059" y="50543"/>
                  </a:cubicBezTo>
                  <a:cubicBezTo>
                    <a:pt x="11043" y="50543"/>
                    <a:pt x="0" y="39076"/>
                    <a:pt x="0" y="25059"/>
                  </a:cubicBezTo>
                  <a:cubicBezTo>
                    <a:pt x="0" y="11468"/>
                    <a:pt x="11043" y="0"/>
                    <a:pt x="25059" y="0"/>
                  </a:cubicBezTo>
                  <a:cubicBezTo>
                    <a:pt x="38651" y="0"/>
                    <a:pt x="50118" y="11468"/>
                    <a:pt x="50118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80" bIns="82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47" name="Freihandform: Form 136"/>
            <p:cNvSpPr/>
            <p:nvPr/>
          </p:nvSpPr>
          <p:spPr>
            <a:xfrm>
              <a:off x="4406040" y="3800160"/>
              <a:ext cx="118440" cy="1055880"/>
            </a:xfrm>
            <a:custGeom>
              <a:avLst/>
              <a:gdLst>
                <a:gd name="textAreaLeft" fmla="*/ 0 w 118440"/>
                <a:gd name="textAreaRight" fmla="*/ 118800 w 118440"/>
                <a:gd name="textAreaTop" fmla="*/ 0 h 1055880"/>
                <a:gd name="textAreaBottom" fmla="*/ 1056240 h 1055880"/>
              </a:gdLst>
              <a:ahLst/>
              <a:rect l="textAreaLeft" t="textAreaTop" r="textAreaRight" b="textAreaBottom"/>
              <a:pathLst>
                <a:path w="112553" h="1001092">
                  <a:moveTo>
                    <a:pt x="0" y="0"/>
                  </a:moveTo>
                  <a:lnTo>
                    <a:pt x="0" y="705904"/>
                  </a:lnTo>
                  <a:cubicBezTo>
                    <a:pt x="0" y="726291"/>
                    <a:pt x="6796" y="746253"/>
                    <a:pt x="19113" y="762393"/>
                  </a:cubicBezTo>
                  <a:lnTo>
                    <a:pt x="87920" y="853711"/>
                  </a:lnTo>
                  <a:cubicBezTo>
                    <a:pt x="95990" y="864754"/>
                    <a:pt x="101511" y="877071"/>
                    <a:pt x="104484" y="890662"/>
                  </a:cubicBezTo>
                  <a:lnTo>
                    <a:pt x="110430" y="916996"/>
                  </a:lnTo>
                  <a:cubicBezTo>
                    <a:pt x="111846" y="923791"/>
                    <a:pt x="112554" y="930587"/>
                    <a:pt x="112554" y="937383"/>
                  </a:cubicBezTo>
                  <a:lnTo>
                    <a:pt x="112554" y="1001092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48" name="Freihandform: Form 137"/>
            <p:cNvSpPr/>
            <p:nvPr/>
          </p:nvSpPr>
          <p:spPr>
            <a:xfrm>
              <a:off x="4406040" y="3531600"/>
              <a:ext cx="150120" cy="276840"/>
            </a:xfrm>
            <a:custGeom>
              <a:avLst/>
              <a:gdLst>
                <a:gd name="textAreaLeft" fmla="*/ 0 w 150120"/>
                <a:gd name="textAreaRight" fmla="*/ 150480 w 150120"/>
                <a:gd name="textAreaTop" fmla="*/ 0 h 276840"/>
                <a:gd name="textAreaBottom" fmla="*/ 277200 h 276840"/>
              </a:gdLst>
              <a:ahLst/>
              <a:rect l="textAreaLeft" t="textAreaTop" r="textAreaRight" b="textAreaBottom"/>
              <a:pathLst>
                <a:path w="142709" h="262908">
                  <a:moveTo>
                    <a:pt x="142710" y="0"/>
                  </a:moveTo>
                  <a:lnTo>
                    <a:pt x="142710" y="8070"/>
                  </a:lnTo>
                  <a:cubicBezTo>
                    <a:pt x="142710" y="31430"/>
                    <a:pt x="134215" y="53941"/>
                    <a:pt x="118075" y="71355"/>
                  </a:cubicBezTo>
                  <a:lnTo>
                    <a:pt x="24635" y="174565"/>
                  </a:lnTo>
                  <a:cubicBezTo>
                    <a:pt x="8919" y="191979"/>
                    <a:pt x="0" y="214914"/>
                    <a:pt x="0" y="238274"/>
                  </a:cubicBezTo>
                  <a:lnTo>
                    <a:pt x="0" y="262909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49" name="Freihandform: Form 138"/>
            <p:cNvSpPr/>
            <p:nvPr/>
          </p:nvSpPr>
          <p:spPr>
            <a:xfrm>
              <a:off x="4556880" y="3209040"/>
              <a:ext cx="3960" cy="268560"/>
            </a:xfrm>
            <a:custGeom>
              <a:avLst/>
              <a:gdLst>
                <a:gd name="textAreaLeft" fmla="*/ 0 w 3960"/>
                <a:gd name="textAreaRight" fmla="*/ 4320 w 3960"/>
                <a:gd name="textAreaTop" fmla="*/ 0 h 268560"/>
                <a:gd name="textAreaBottom" fmla="*/ 268920 h 268560"/>
              </a:gdLst>
              <a:ahLst/>
              <a:rect l="textAreaLeft" t="textAreaTop" r="textAreaRight" b="textAreaBottom"/>
              <a:pathLst>
                <a:path w="4247" h="254838">
                  <a:moveTo>
                    <a:pt x="0" y="0"/>
                  </a:moveTo>
                  <a:lnTo>
                    <a:pt x="0" y="245070"/>
                  </a:lnTo>
                  <a:lnTo>
                    <a:pt x="0" y="254839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50" name="Freihandform: Form 139"/>
            <p:cNvSpPr/>
            <p:nvPr/>
          </p:nvSpPr>
          <p:spPr>
            <a:xfrm>
              <a:off x="4093920" y="1828800"/>
              <a:ext cx="462600" cy="1324800"/>
            </a:xfrm>
            <a:custGeom>
              <a:avLst/>
              <a:gdLst>
                <a:gd name="textAreaLeft" fmla="*/ 0 w 462600"/>
                <a:gd name="textAreaRight" fmla="*/ 462960 w 462600"/>
                <a:gd name="textAreaTop" fmla="*/ 0 h 1324800"/>
                <a:gd name="textAreaBottom" fmla="*/ 1325160 h 1324800"/>
              </a:gdLst>
              <a:ahLst/>
              <a:rect l="textAreaLeft" t="textAreaTop" r="textAreaRight" b="textAreaBottom"/>
              <a:pathLst>
                <a:path w="438747" h="1255931">
                  <a:moveTo>
                    <a:pt x="0" y="0"/>
                  </a:moveTo>
                  <a:lnTo>
                    <a:pt x="0" y="524119"/>
                  </a:lnTo>
                  <a:cubicBezTo>
                    <a:pt x="0" y="576361"/>
                    <a:pt x="42473" y="618834"/>
                    <a:pt x="94715" y="618834"/>
                  </a:cubicBezTo>
                  <a:lnTo>
                    <a:pt x="344033" y="618834"/>
                  </a:lnTo>
                  <a:cubicBezTo>
                    <a:pt x="396275" y="618834"/>
                    <a:pt x="438748" y="660882"/>
                    <a:pt x="438748" y="713549"/>
                  </a:cubicBezTo>
                  <a:lnTo>
                    <a:pt x="438748" y="1255932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51" name="Freihandform: Form 140"/>
            <p:cNvSpPr/>
            <p:nvPr/>
          </p:nvSpPr>
          <p:spPr>
            <a:xfrm>
              <a:off x="3462120" y="737640"/>
              <a:ext cx="631440" cy="1027440"/>
            </a:xfrm>
            <a:custGeom>
              <a:avLst/>
              <a:gdLst>
                <a:gd name="textAreaLeft" fmla="*/ 0 w 631440"/>
                <a:gd name="textAreaRight" fmla="*/ 631800 w 631440"/>
                <a:gd name="textAreaTop" fmla="*/ 0 h 1027440"/>
                <a:gd name="textAreaBottom" fmla="*/ 1027800 h 1027440"/>
              </a:gdLst>
              <a:ahLst/>
              <a:rect l="textAreaLeft" t="textAreaTop" r="textAreaRight" b="textAreaBottom"/>
              <a:pathLst>
                <a:path w="598871" h="974334">
                  <a:moveTo>
                    <a:pt x="0" y="0"/>
                  </a:moveTo>
                  <a:lnTo>
                    <a:pt x="96839" y="109581"/>
                  </a:lnTo>
                  <a:cubicBezTo>
                    <a:pt x="109581" y="124022"/>
                    <a:pt x="126570" y="134215"/>
                    <a:pt x="144834" y="138887"/>
                  </a:cubicBezTo>
                  <a:lnTo>
                    <a:pt x="194952" y="151204"/>
                  </a:lnTo>
                  <a:cubicBezTo>
                    <a:pt x="202314" y="153187"/>
                    <a:pt x="209817" y="154178"/>
                    <a:pt x="217463" y="154178"/>
                  </a:cubicBezTo>
                  <a:lnTo>
                    <a:pt x="372065" y="154178"/>
                  </a:lnTo>
                  <a:cubicBezTo>
                    <a:pt x="497361" y="154178"/>
                    <a:pt x="598872" y="255688"/>
                    <a:pt x="598872" y="380984"/>
                  </a:cubicBezTo>
                  <a:lnTo>
                    <a:pt x="598872" y="969662"/>
                  </a:lnTo>
                  <a:lnTo>
                    <a:pt x="598872" y="974334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52" name="Freihandform: Form 141"/>
            <p:cNvSpPr/>
            <p:nvPr/>
          </p:nvSpPr>
          <p:spPr>
            <a:xfrm>
              <a:off x="3421440" y="694800"/>
              <a:ext cx="52920" cy="5256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9075"/>
                    <a:pt x="39075" y="50118"/>
                    <a:pt x="25059" y="50118"/>
                  </a:cubicBezTo>
                  <a:cubicBezTo>
                    <a:pt x="11468" y="50118"/>
                    <a:pt x="0" y="39075"/>
                    <a:pt x="0" y="25059"/>
                  </a:cubicBezTo>
                  <a:cubicBezTo>
                    <a:pt x="0" y="11043"/>
                    <a:pt x="11468" y="0"/>
                    <a:pt x="25059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53" name="Freihandform: Form 142"/>
            <p:cNvSpPr/>
            <p:nvPr/>
          </p:nvSpPr>
          <p:spPr>
            <a:xfrm>
              <a:off x="4067280" y="1769040"/>
              <a:ext cx="52560" cy="5256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8" y="25059"/>
                  </a:moveTo>
                  <a:cubicBezTo>
                    <a:pt x="50118" y="39075"/>
                    <a:pt x="39075" y="50118"/>
                    <a:pt x="25059" y="50118"/>
                  </a:cubicBezTo>
                  <a:cubicBezTo>
                    <a:pt x="11043" y="50118"/>
                    <a:pt x="0" y="39075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9075" y="0"/>
                    <a:pt x="50118" y="11043"/>
                    <a:pt x="50118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54" name="Freihandform: Form 143"/>
            <p:cNvSpPr/>
            <p:nvPr/>
          </p:nvSpPr>
          <p:spPr>
            <a:xfrm>
              <a:off x="4530240" y="3151080"/>
              <a:ext cx="52560" cy="5256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8" y="25059"/>
                  </a:moveTo>
                  <a:cubicBezTo>
                    <a:pt x="50118" y="39075"/>
                    <a:pt x="38650" y="50119"/>
                    <a:pt x="25059" y="50119"/>
                  </a:cubicBezTo>
                  <a:cubicBezTo>
                    <a:pt x="11043" y="50119"/>
                    <a:pt x="0" y="39075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8650" y="0"/>
                    <a:pt x="50118" y="11043"/>
                    <a:pt x="50118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55" name="Freihandform: Form 144"/>
            <p:cNvSpPr/>
            <p:nvPr/>
          </p:nvSpPr>
          <p:spPr>
            <a:xfrm>
              <a:off x="4529880" y="3472920"/>
              <a:ext cx="52560" cy="5256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8" y="25059"/>
                  </a:moveTo>
                  <a:cubicBezTo>
                    <a:pt x="50118" y="39075"/>
                    <a:pt x="39075" y="50118"/>
                    <a:pt x="25059" y="50118"/>
                  </a:cubicBezTo>
                  <a:cubicBezTo>
                    <a:pt x="11043" y="50118"/>
                    <a:pt x="0" y="39075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9075" y="0"/>
                    <a:pt x="50118" y="11043"/>
                    <a:pt x="50118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56" name="Freihandform: Form 145"/>
            <p:cNvSpPr/>
            <p:nvPr/>
          </p:nvSpPr>
          <p:spPr>
            <a:xfrm>
              <a:off x="4496760" y="4856760"/>
              <a:ext cx="52920" cy="5256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9076"/>
                    <a:pt x="39075" y="50119"/>
                    <a:pt x="25484" y="50119"/>
                  </a:cubicBezTo>
                  <a:cubicBezTo>
                    <a:pt x="11468" y="50119"/>
                    <a:pt x="0" y="39076"/>
                    <a:pt x="0" y="25059"/>
                  </a:cubicBezTo>
                  <a:cubicBezTo>
                    <a:pt x="0" y="11043"/>
                    <a:pt x="11468" y="0"/>
                    <a:pt x="25484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57" name="Freihandform: Form 146"/>
            <p:cNvSpPr/>
            <p:nvPr/>
          </p:nvSpPr>
          <p:spPr>
            <a:xfrm>
              <a:off x="4119480" y="1802880"/>
              <a:ext cx="632520" cy="1361160"/>
            </a:xfrm>
            <a:custGeom>
              <a:avLst/>
              <a:gdLst>
                <a:gd name="textAreaLeft" fmla="*/ 0 w 632520"/>
                <a:gd name="textAreaRight" fmla="*/ 632880 w 632520"/>
                <a:gd name="textAreaTop" fmla="*/ 0 h 1361160"/>
                <a:gd name="textAreaBottom" fmla="*/ 1361520 h 1361160"/>
              </a:gdLst>
              <a:ahLst/>
              <a:rect l="textAreaLeft" t="textAreaTop" r="textAreaRight" b="textAreaBottom"/>
              <a:pathLst>
                <a:path w="599721" h="1290334">
                  <a:moveTo>
                    <a:pt x="0" y="0"/>
                  </a:moveTo>
                  <a:lnTo>
                    <a:pt x="8495" y="0"/>
                  </a:lnTo>
                  <a:lnTo>
                    <a:pt x="393726" y="0"/>
                  </a:lnTo>
                  <a:cubicBezTo>
                    <a:pt x="420909" y="0"/>
                    <a:pt x="447242" y="10618"/>
                    <a:pt x="467205" y="29306"/>
                  </a:cubicBezTo>
                  <a:lnTo>
                    <a:pt x="565743" y="121898"/>
                  </a:lnTo>
                  <a:cubicBezTo>
                    <a:pt x="587404" y="142285"/>
                    <a:pt x="599721" y="170317"/>
                    <a:pt x="599721" y="200049"/>
                  </a:cubicBezTo>
                  <a:lnTo>
                    <a:pt x="599721" y="1126813"/>
                  </a:lnTo>
                  <a:cubicBezTo>
                    <a:pt x="599721" y="1162066"/>
                    <a:pt x="582307" y="1195195"/>
                    <a:pt x="553425" y="1215157"/>
                  </a:cubicBezTo>
                  <a:lnTo>
                    <a:pt x="444269" y="1290335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58" name="Freihandform: Form 147"/>
            <p:cNvSpPr/>
            <p:nvPr/>
          </p:nvSpPr>
          <p:spPr>
            <a:xfrm>
              <a:off x="3255120" y="1277280"/>
              <a:ext cx="806760" cy="525240"/>
            </a:xfrm>
            <a:custGeom>
              <a:avLst/>
              <a:gdLst>
                <a:gd name="textAreaLeft" fmla="*/ 0 w 806760"/>
                <a:gd name="textAreaRight" fmla="*/ 807120 w 806760"/>
                <a:gd name="textAreaTop" fmla="*/ 0 h 525240"/>
                <a:gd name="textAreaBottom" fmla="*/ 525600 h 525240"/>
              </a:gdLst>
              <a:ahLst/>
              <a:rect l="textAreaLeft" t="textAreaTop" r="textAreaRight" b="textAreaBottom"/>
              <a:pathLst>
                <a:path w="764941" h="498210">
                  <a:moveTo>
                    <a:pt x="0" y="0"/>
                  </a:moveTo>
                  <a:lnTo>
                    <a:pt x="488017" y="0"/>
                  </a:lnTo>
                  <a:cubicBezTo>
                    <a:pt x="547479" y="0"/>
                    <a:pt x="595474" y="47995"/>
                    <a:pt x="595474" y="107032"/>
                  </a:cubicBezTo>
                  <a:lnTo>
                    <a:pt x="595474" y="391178"/>
                  </a:lnTo>
                  <a:cubicBezTo>
                    <a:pt x="595474" y="450216"/>
                    <a:pt x="643468" y="498210"/>
                    <a:pt x="702506" y="498210"/>
                  </a:cubicBezTo>
                  <a:lnTo>
                    <a:pt x="764942" y="498210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59" name="Freihandform: Form 148"/>
            <p:cNvSpPr/>
            <p:nvPr/>
          </p:nvSpPr>
          <p:spPr>
            <a:xfrm>
              <a:off x="3191760" y="1248840"/>
              <a:ext cx="52920" cy="5256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8651"/>
                    <a:pt x="39075" y="50118"/>
                    <a:pt x="25484" y="50118"/>
                  </a:cubicBezTo>
                  <a:cubicBezTo>
                    <a:pt x="11468" y="50118"/>
                    <a:pt x="0" y="38651"/>
                    <a:pt x="0" y="25059"/>
                  </a:cubicBezTo>
                  <a:cubicBezTo>
                    <a:pt x="0" y="11043"/>
                    <a:pt x="11468" y="0"/>
                    <a:pt x="25484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60" name="Freihandform: Form 149"/>
            <p:cNvSpPr/>
            <p:nvPr/>
          </p:nvSpPr>
          <p:spPr>
            <a:xfrm>
              <a:off x="3360240" y="1782720"/>
              <a:ext cx="52920" cy="5256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9075"/>
                    <a:pt x="39075" y="50118"/>
                    <a:pt x="25059" y="50118"/>
                  </a:cubicBezTo>
                  <a:cubicBezTo>
                    <a:pt x="11468" y="50118"/>
                    <a:pt x="0" y="39075"/>
                    <a:pt x="0" y="25059"/>
                  </a:cubicBezTo>
                  <a:cubicBezTo>
                    <a:pt x="0" y="11043"/>
                    <a:pt x="11468" y="0"/>
                    <a:pt x="25059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</p:grpSp>
      <p:sp>
        <p:nvSpPr>
          <p:cNvPr id="361" name="Rechteck 189"/>
          <p:cNvSpPr/>
          <p:nvPr/>
        </p:nvSpPr>
        <p:spPr>
          <a:xfrm>
            <a:off x="0" y="0"/>
            <a:ext cx="9143640" cy="514332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</p:txBody>
      </p:sp>
      <p:sp>
        <p:nvSpPr>
          <p:cNvPr id="362" name="PlaceHolder 1"/>
          <p:cNvSpPr>
            <a:spLocks noGrp="1"/>
          </p:cNvSpPr>
          <p:nvPr>
            <p:ph type="title"/>
          </p:nvPr>
        </p:nvSpPr>
        <p:spPr>
          <a:xfrm>
            <a:off x="468000" y="297000"/>
            <a:ext cx="8207640" cy="809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pPr indent="0" algn="ctr" defTabSz="914400">
              <a:lnSpc>
                <a:spcPts val="2801"/>
              </a:lnSpc>
              <a:buNone/>
            </a:pPr>
            <a:r>
              <a:rPr b="0" lang="de-DE" sz="2600" strike="noStrike" u="none">
                <a:solidFill>
                  <a:schemeClr val="lt1"/>
                </a:solidFill>
                <a:uFillTx/>
                <a:latin typeface="BundesSerif Office"/>
              </a:rPr>
              <a:t>Mastertitelformat bearbeiten</a:t>
            </a:r>
            <a:endParaRPr b="0" lang="de-DE" sz="2600" strike="noStrike" u="none">
              <a:solidFill>
                <a:schemeClr val="dk1"/>
              </a:solidFill>
              <a:uFillTx/>
              <a:latin typeface="BundesSans Office"/>
            </a:endParaRPr>
          </a:p>
        </p:txBody>
      </p:sp>
      <p:sp>
        <p:nvSpPr>
          <p:cNvPr id="363" name="PlaceHolder 2"/>
          <p:cNvSpPr>
            <a:spLocks noGrp="1"/>
          </p:cNvSpPr>
          <p:nvPr>
            <p:ph type="body"/>
          </p:nvPr>
        </p:nvSpPr>
        <p:spPr>
          <a:xfrm>
            <a:off x="468360" y="1329840"/>
            <a:ext cx="3779640" cy="3401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BundesSans Office"/>
              </a:rPr>
              <a:t>Bild durch Klicken auf Symbol hinzufügen</a:t>
            </a: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</p:txBody>
      </p:sp>
      <p:sp>
        <p:nvSpPr>
          <p:cNvPr id="364" name="PlaceHolder 3"/>
          <p:cNvSpPr>
            <a:spLocks noGrp="1"/>
          </p:cNvSpPr>
          <p:nvPr>
            <p:ph type="dt" idx="19"/>
          </p:nvPr>
        </p:nvSpPr>
        <p:spPr>
          <a:xfrm>
            <a:off x="7452000" y="4914000"/>
            <a:ext cx="719640" cy="134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de-DE" sz="700" strike="noStrike" u="none">
                <a:solidFill>
                  <a:schemeClr val="lt1"/>
                </a:solidFill>
                <a:uFillTx/>
                <a:latin typeface="BundesSans Office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de-DE" sz="700" strike="noStrike" u="none">
                <a:solidFill>
                  <a:schemeClr val="lt1"/>
                </a:solidFill>
                <a:uFillTx/>
                <a:latin typeface="BundesSans Office"/>
              </a:rPr>
              <a:t>&lt;Datum/Uhrzeit&gt;</a:t>
            </a:r>
            <a:endParaRPr b="0" lang="de-DE" sz="7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365" name="PlaceHolder 4"/>
          <p:cNvSpPr>
            <a:spLocks noGrp="1"/>
          </p:cNvSpPr>
          <p:nvPr>
            <p:ph type="sldNum" idx="20"/>
          </p:nvPr>
        </p:nvSpPr>
        <p:spPr>
          <a:xfrm>
            <a:off x="8172000" y="4914000"/>
            <a:ext cx="503640" cy="134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DE" sz="700" strike="noStrike" u="none">
                <a:solidFill>
                  <a:schemeClr val="lt1"/>
                </a:solidFill>
                <a:uFillTx/>
                <a:latin typeface="BundesSans Office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95D1B3A-6CBC-4D7C-9E7F-3B035E05C938}" type="slidenum">
              <a:rPr b="0" lang="de-DE" sz="700" strike="noStrike" u="none">
                <a:solidFill>
                  <a:schemeClr val="lt1"/>
                </a:solidFill>
                <a:uFillTx/>
                <a:latin typeface="BundesSans Office"/>
              </a:rPr>
              <a:t>&lt;Foliennummer&gt;</a:t>
            </a:fld>
            <a:endParaRPr b="0" lang="de-DE" sz="7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366" name="PlaceHolder 5"/>
          <p:cNvSpPr>
            <a:spLocks noGrp="1"/>
          </p:cNvSpPr>
          <p:nvPr>
            <p:ph type="ftr" idx="21"/>
          </p:nvPr>
        </p:nvSpPr>
        <p:spPr>
          <a:xfrm>
            <a:off x="468000" y="4914000"/>
            <a:ext cx="6983640" cy="134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de-DE" sz="700" strike="noStrike" u="none">
                <a:solidFill>
                  <a:schemeClr val="lt1"/>
                </a:solidFill>
                <a:uFillTx/>
                <a:latin typeface="BundesSans Office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de-DE" sz="700" strike="noStrike" u="none">
                <a:solidFill>
                  <a:schemeClr val="lt1"/>
                </a:solidFill>
                <a:uFillTx/>
                <a:latin typeface="BundesSans Office"/>
              </a:rPr>
              <a:t>&lt;Fußzeile&gt;</a:t>
            </a:r>
            <a:endParaRPr b="0" lang="de-DE" sz="7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367" name="PlaceHolder 6"/>
          <p:cNvSpPr>
            <a:spLocks noGrp="1"/>
          </p:cNvSpPr>
          <p:nvPr>
            <p:ph type="body"/>
          </p:nvPr>
        </p:nvSpPr>
        <p:spPr>
          <a:xfrm>
            <a:off x="4896000" y="1329840"/>
            <a:ext cx="3779640" cy="3401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BundesSans Office"/>
              </a:rPr>
              <a:t>Bild durch Klicken auf Symbol hinzufügen</a:t>
            </a: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" name="Grafik 110"/>
          <p:cNvGrpSpPr/>
          <p:nvPr/>
        </p:nvGrpSpPr>
        <p:grpSpPr>
          <a:xfrm>
            <a:off x="3188880" y="226440"/>
            <a:ext cx="2765880" cy="4690440"/>
            <a:chOff x="3188880" y="226440"/>
            <a:chExt cx="2765880" cy="4690440"/>
          </a:xfrm>
        </p:grpSpPr>
        <p:sp>
          <p:nvSpPr>
            <p:cNvPr id="369" name="Freihandform: Form 112"/>
            <p:cNvSpPr/>
            <p:nvPr/>
          </p:nvSpPr>
          <p:spPr>
            <a:xfrm>
              <a:off x="3386880" y="1821960"/>
              <a:ext cx="1147320" cy="1361160"/>
            </a:xfrm>
            <a:custGeom>
              <a:avLst/>
              <a:gdLst>
                <a:gd name="textAreaLeft" fmla="*/ 0 w 1147320"/>
                <a:gd name="textAreaRight" fmla="*/ 1147680 w 1147320"/>
                <a:gd name="textAreaTop" fmla="*/ 0 h 1361160"/>
                <a:gd name="textAreaBottom" fmla="*/ 1361520 h 1361160"/>
              </a:gdLst>
              <a:ahLst/>
              <a:rect l="textAreaLeft" t="textAreaTop" r="textAreaRight" b="textAreaBottom"/>
              <a:pathLst>
                <a:path w="1087737" h="1290334">
                  <a:moveTo>
                    <a:pt x="1087738" y="1289910"/>
                  </a:moveTo>
                  <a:cubicBezTo>
                    <a:pt x="1087172" y="1290193"/>
                    <a:pt x="1086747" y="1290335"/>
                    <a:pt x="1086464" y="1290335"/>
                  </a:cubicBezTo>
                  <a:cubicBezTo>
                    <a:pt x="1084198" y="1290335"/>
                    <a:pt x="1081933" y="1290335"/>
                    <a:pt x="1079668" y="1290335"/>
                  </a:cubicBezTo>
                  <a:lnTo>
                    <a:pt x="355925" y="1290335"/>
                  </a:lnTo>
                  <a:cubicBezTo>
                    <a:pt x="296463" y="1290335"/>
                    <a:pt x="248468" y="1242340"/>
                    <a:pt x="248468" y="1182878"/>
                  </a:cubicBezTo>
                  <a:lnTo>
                    <a:pt x="248468" y="753474"/>
                  </a:lnTo>
                  <a:cubicBezTo>
                    <a:pt x="248468" y="694012"/>
                    <a:pt x="200473" y="646017"/>
                    <a:pt x="141011" y="646017"/>
                  </a:cubicBezTo>
                  <a:lnTo>
                    <a:pt x="107457" y="646017"/>
                  </a:lnTo>
                  <a:cubicBezTo>
                    <a:pt x="48420" y="646017"/>
                    <a:pt x="0" y="598022"/>
                    <a:pt x="0" y="538560"/>
                  </a:cubicBezTo>
                  <a:lnTo>
                    <a:pt x="0" y="0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70" name="Freihandform: Form 113"/>
            <p:cNvSpPr/>
            <p:nvPr/>
          </p:nvSpPr>
          <p:spPr>
            <a:xfrm>
              <a:off x="4997160" y="4052160"/>
              <a:ext cx="466920" cy="803520"/>
            </a:xfrm>
            <a:custGeom>
              <a:avLst/>
              <a:gdLst>
                <a:gd name="textAreaLeft" fmla="*/ 0 w 466920"/>
                <a:gd name="textAreaRight" fmla="*/ 467280 w 466920"/>
                <a:gd name="textAreaTop" fmla="*/ 0 h 803520"/>
                <a:gd name="textAreaBottom" fmla="*/ 803880 h 803520"/>
              </a:gdLst>
              <a:ahLst/>
              <a:rect l="textAreaLeft" t="textAreaTop" r="textAreaRight" b="textAreaBottom"/>
              <a:pathLst>
                <a:path w="442995" h="761968">
                  <a:moveTo>
                    <a:pt x="442995" y="0"/>
                  </a:moveTo>
                  <a:lnTo>
                    <a:pt x="442995" y="141436"/>
                  </a:lnTo>
                  <a:cubicBezTo>
                    <a:pt x="442995" y="186882"/>
                    <a:pt x="406043" y="223834"/>
                    <a:pt x="360597" y="223834"/>
                  </a:cubicBezTo>
                  <a:lnTo>
                    <a:pt x="81973" y="223834"/>
                  </a:lnTo>
                  <a:cubicBezTo>
                    <a:pt x="36527" y="223834"/>
                    <a:pt x="0" y="260360"/>
                    <a:pt x="0" y="305807"/>
                  </a:cubicBezTo>
                  <a:lnTo>
                    <a:pt x="0" y="761968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71" name="Freihandform: Form 114"/>
            <p:cNvSpPr/>
            <p:nvPr/>
          </p:nvSpPr>
          <p:spPr>
            <a:xfrm>
              <a:off x="5161320" y="2396520"/>
              <a:ext cx="766800" cy="1589400"/>
            </a:xfrm>
            <a:custGeom>
              <a:avLst/>
              <a:gdLst>
                <a:gd name="textAreaLeft" fmla="*/ 0 w 766800"/>
                <a:gd name="textAreaRight" fmla="*/ 767160 w 766800"/>
                <a:gd name="textAreaTop" fmla="*/ 0 h 1589400"/>
                <a:gd name="textAreaBottom" fmla="*/ 1589760 h 1589400"/>
              </a:gdLst>
              <a:ahLst/>
              <a:rect l="textAreaLeft" t="textAreaTop" r="textAreaRight" b="textAreaBottom"/>
              <a:pathLst>
                <a:path w="727140" h="1506947">
                  <a:moveTo>
                    <a:pt x="727141" y="0"/>
                  </a:moveTo>
                  <a:lnTo>
                    <a:pt x="727141" y="618409"/>
                  </a:lnTo>
                  <a:cubicBezTo>
                    <a:pt x="727141" y="666829"/>
                    <a:pt x="688065" y="705904"/>
                    <a:pt x="639646" y="705904"/>
                  </a:cubicBezTo>
                  <a:lnTo>
                    <a:pt x="82398" y="705904"/>
                  </a:lnTo>
                  <a:cubicBezTo>
                    <a:pt x="36952" y="705904"/>
                    <a:pt x="0" y="742855"/>
                    <a:pt x="0" y="788302"/>
                  </a:cubicBezTo>
                  <a:lnTo>
                    <a:pt x="0" y="1173958"/>
                  </a:lnTo>
                  <a:cubicBezTo>
                    <a:pt x="0" y="1204539"/>
                    <a:pt x="17414" y="1232571"/>
                    <a:pt x="44597" y="1247012"/>
                  </a:cubicBezTo>
                  <a:lnTo>
                    <a:pt x="242947" y="1349372"/>
                  </a:lnTo>
                  <a:cubicBezTo>
                    <a:pt x="270130" y="1363389"/>
                    <a:pt x="287543" y="1391421"/>
                    <a:pt x="287543" y="1422426"/>
                  </a:cubicBezTo>
                  <a:lnTo>
                    <a:pt x="287543" y="1506948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72" name="Freihandform: Form 115"/>
            <p:cNvSpPr/>
            <p:nvPr/>
          </p:nvSpPr>
          <p:spPr>
            <a:xfrm>
              <a:off x="4884840" y="1623240"/>
              <a:ext cx="1043280" cy="704160"/>
            </a:xfrm>
            <a:custGeom>
              <a:avLst/>
              <a:gdLst>
                <a:gd name="textAreaLeft" fmla="*/ 0 w 1043280"/>
                <a:gd name="textAreaRight" fmla="*/ 1043640 w 1043280"/>
                <a:gd name="textAreaTop" fmla="*/ 0 h 704160"/>
                <a:gd name="textAreaBottom" fmla="*/ 704520 h 704160"/>
              </a:gdLst>
              <a:ahLst/>
              <a:rect l="textAreaLeft" t="textAreaTop" r="textAreaRight" b="textAreaBottom"/>
              <a:pathLst>
                <a:path w="989203" h="667678">
                  <a:moveTo>
                    <a:pt x="1703" y="0"/>
                  </a:moveTo>
                  <a:lnTo>
                    <a:pt x="1703" y="2124"/>
                  </a:lnTo>
                  <a:lnTo>
                    <a:pt x="4" y="313877"/>
                  </a:lnTo>
                  <a:cubicBezTo>
                    <a:pt x="-421" y="359323"/>
                    <a:pt x="36531" y="396275"/>
                    <a:pt x="81977" y="396275"/>
                  </a:cubicBezTo>
                  <a:lnTo>
                    <a:pt x="801472" y="400522"/>
                  </a:lnTo>
                  <a:cubicBezTo>
                    <a:pt x="879198" y="403495"/>
                    <a:pt x="981134" y="534737"/>
                    <a:pt x="989204" y="602694"/>
                  </a:cubicBezTo>
                  <a:lnTo>
                    <a:pt x="989204" y="667678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73" name="Freihandform: Form 116"/>
            <p:cNvSpPr/>
            <p:nvPr/>
          </p:nvSpPr>
          <p:spPr>
            <a:xfrm>
              <a:off x="4887000" y="964440"/>
              <a:ext cx="2880" cy="590760"/>
            </a:xfrm>
            <a:custGeom>
              <a:avLst/>
              <a:gdLst>
                <a:gd name="textAreaLeft" fmla="*/ 0 w 2880"/>
                <a:gd name="textAreaRight" fmla="*/ 3240 w 2880"/>
                <a:gd name="textAreaTop" fmla="*/ 0 h 590760"/>
                <a:gd name="textAreaBottom" fmla="*/ 591120 h 590760"/>
              </a:gdLst>
              <a:ahLst/>
              <a:rect l="textAreaLeft" t="textAreaTop" r="textAreaRight" b="textAreaBottom"/>
              <a:pathLst>
                <a:path w="2973" h="560220">
                  <a:moveTo>
                    <a:pt x="2973" y="0"/>
                  </a:moveTo>
                  <a:lnTo>
                    <a:pt x="0" y="560221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74" name="Freihandform: Form 117"/>
            <p:cNvSpPr/>
            <p:nvPr/>
          </p:nvSpPr>
          <p:spPr>
            <a:xfrm>
              <a:off x="4837320" y="3800160"/>
              <a:ext cx="3960" cy="834840"/>
            </a:xfrm>
            <a:custGeom>
              <a:avLst/>
              <a:gdLst>
                <a:gd name="textAreaLeft" fmla="*/ 0 w 3960"/>
                <a:gd name="textAreaRight" fmla="*/ 4320 w 3960"/>
                <a:gd name="textAreaTop" fmla="*/ 0 h 834840"/>
                <a:gd name="textAreaBottom" fmla="*/ 835200 h 834840"/>
              </a:gdLst>
              <a:ahLst/>
              <a:rect l="textAreaLeft" t="textAreaTop" r="textAreaRight" b="textAreaBottom"/>
              <a:pathLst>
                <a:path w="4247" h="791699">
                  <a:moveTo>
                    <a:pt x="0" y="0"/>
                  </a:moveTo>
                  <a:lnTo>
                    <a:pt x="0" y="791700"/>
                  </a:lnTo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75" name="Freihandform: Form 118"/>
            <p:cNvSpPr/>
            <p:nvPr/>
          </p:nvSpPr>
          <p:spPr>
            <a:xfrm>
              <a:off x="3188880" y="1590840"/>
              <a:ext cx="1854000" cy="2216520"/>
            </a:xfrm>
            <a:custGeom>
              <a:avLst/>
              <a:gdLst>
                <a:gd name="textAreaLeft" fmla="*/ 0 w 1854000"/>
                <a:gd name="textAreaRight" fmla="*/ 1854360 w 1854000"/>
                <a:gd name="textAreaTop" fmla="*/ 0 h 2216520"/>
                <a:gd name="textAreaBottom" fmla="*/ 2216880 h 2216520"/>
              </a:gdLst>
              <a:ahLst/>
              <a:rect l="textAreaLeft" t="textAreaTop" r="textAreaRight" b="textAreaBottom"/>
              <a:pathLst>
                <a:path w="1757539" h="2101147">
                  <a:moveTo>
                    <a:pt x="1575330" y="0"/>
                  </a:moveTo>
                  <a:lnTo>
                    <a:pt x="332140" y="0"/>
                  </a:lnTo>
                  <a:cubicBezTo>
                    <a:pt x="317274" y="0"/>
                    <a:pt x="302834" y="5522"/>
                    <a:pt x="291366" y="15290"/>
                  </a:cubicBezTo>
                  <a:lnTo>
                    <a:pt x="22086" y="247619"/>
                  </a:lnTo>
                  <a:cubicBezTo>
                    <a:pt x="8070" y="259511"/>
                    <a:pt x="0" y="276925"/>
                    <a:pt x="0" y="295188"/>
                  </a:cubicBezTo>
                  <a:lnTo>
                    <a:pt x="0" y="906377"/>
                  </a:lnTo>
                  <a:cubicBezTo>
                    <a:pt x="0" y="916146"/>
                    <a:pt x="2548" y="925490"/>
                    <a:pt x="6796" y="934410"/>
                  </a:cubicBezTo>
                  <a:lnTo>
                    <a:pt x="145683" y="1209636"/>
                  </a:lnTo>
                  <a:cubicBezTo>
                    <a:pt x="156301" y="1230872"/>
                    <a:pt x="177963" y="1244039"/>
                    <a:pt x="201748" y="1244039"/>
                  </a:cubicBezTo>
                  <a:lnTo>
                    <a:pt x="1695104" y="1244039"/>
                  </a:lnTo>
                  <a:cubicBezTo>
                    <a:pt x="1729507" y="1244039"/>
                    <a:pt x="1757540" y="1272071"/>
                    <a:pt x="1757540" y="1306475"/>
                  </a:cubicBezTo>
                  <a:lnTo>
                    <a:pt x="1757540" y="1847583"/>
                  </a:lnTo>
                  <a:cubicBezTo>
                    <a:pt x="1757540" y="1864997"/>
                    <a:pt x="1750744" y="1881136"/>
                    <a:pt x="1738427" y="1893029"/>
                  </a:cubicBezTo>
                  <a:lnTo>
                    <a:pt x="1581701" y="2042959"/>
                  </a:lnTo>
                  <a:cubicBezTo>
                    <a:pt x="1569383" y="2054852"/>
                    <a:pt x="1562588" y="2070992"/>
                    <a:pt x="1562588" y="2088405"/>
                  </a:cubicBezTo>
                  <a:lnTo>
                    <a:pt x="1562588" y="2101147"/>
                  </a:lnTo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76" name="Freihandform: Form 119"/>
            <p:cNvSpPr/>
            <p:nvPr/>
          </p:nvSpPr>
          <p:spPr>
            <a:xfrm>
              <a:off x="4810320" y="4642560"/>
              <a:ext cx="52560" cy="5292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920"/>
                <a:gd name="textAreaBottom" fmla="*/ 53280 h 52920"/>
              </a:gdLst>
              <a:ahLst/>
              <a:rect l="textAreaLeft" t="textAreaTop" r="textAreaRight" b="textAreaBottom"/>
              <a:pathLst>
                <a:path w="50118" h="50543">
                  <a:moveTo>
                    <a:pt x="50118" y="25484"/>
                  </a:moveTo>
                  <a:cubicBezTo>
                    <a:pt x="50118" y="39075"/>
                    <a:pt x="39075" y="50543"/>
                    <a:pt x="25059" y="50543"/>
                  </a:cubicBezTo>
                  <a:cubicBezTo>
                    <a:pt x="11043" y="50543"/>
                    <a:pt x="0" y="39075"/>
                    <a:pt x="0" y="25484"/>
                  </a:cubicBezTo>
                  <a:cubicBezTo>
                    <a:pt x="0" y="11468"/>
                    <a:pt x="11043" y="0"/>
                    <a:pt x="25059" y="0"/>
                  </a:cubicBezTo>
                  <a:cubicBezTo>
                    <a:pt x="39075" y="0"/>
                    <a:pt x="50118" y="11468"/>
                    <a:pt x="50118" y="25484"/>
                  </a:cubicBezTo>
                  <a:close/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80" bIns="82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77" name="Freihandform: Form 120"/>
            <p:cNvSpPr/>
            <p:nvPr/>
          </p:nvSpPr>
          <p:spPr>
            <a:xfrm>
              <a:off x="4922280" y="942480"/>
              <a:ext cx="532800" cy="648000"/>
            </a:xfrm>
            <a:custGeom>
              <a:avLst/>
              <a:gdLst>
                <a:gd name="textAreaLeft" fmla="*/ 0 w 532800"/>
                <a:gd name="textAreaRight" fmla="*/ 533160 w 532800"/>
                <a:gd name="textAreaTop" fmla="*/ 0 h 648000"/>
                <a:gd name="textAreaBottom" fmla="*/ 648360 h 648000"/>
              </a:gdLst>
              <a:ahLst/>
              <a:rect l="textAreaLeft" t="textAreaTop" r="textAreaRight" b="textAreaBottom"/>
              <a:pathLst>
                <a:path w="505430" h="614586">
                  <a:moveTo>
                    <a:pt x="0" y="0"/>
                  </a:moveTo>
                  <a:lnTo>
                    <a:pt x="442570" y="0"/>
                  </a:lnTo>
                  <a:cubicBezTo>
                    <a:pt x="477398" y="0"/>
                    <a:pt x="505431" y="28032"/>
                    <a:pt x="505431" y="62860"/>
                  </a:cubicBezTo>
                  <a:lnTo>
                    <a:pt x="505431" y="552151"/>
                  </a:lnTo>
                  <a:cubicBezTo>
                    <a:pt x="505431" y="586554"/>
                    <a:pt x="477398" y="614587"/>
                    <a:pt x="442570" y="614587"/>
                  </a:cubicBezTo>
                  <a:lnTo>
                    <a:pt x="2124" y="614587"/>
                  </a:lnTo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78" name="Freihandform: Form 121"/>
            <p:cNvSpPr/>
            <p:nvPr/>
          </p:nvSpPr>
          <p:spPr>
            <a:xfrm>
              <a:off x="4519080" y="276120"/>
              <a:ext cx="340200" cy="666000"/>
            </a:xfrm>
            <a:custGeom>
              <a:avLst/>
              <a:gdLst>
                <a:gd name="textAreaLeft" fmla="*/ 0 w 340200"/>
                <a:gd name="textAreaRight" fmla="*/ 340560 w 340200"/>
                <a:gd name="textAreaTop" fmla="*/ 0 h 666000"/>
                <a:gd name="textAreaBottom" fmla="*/ 666360 h 666000"/>
              </a:gdLst>
              <a:ahLst/>
              <a:rect l="textAreaLeft" t="textAreaTop" r="textAreaRight" b="textAreaBottom"/>
              <a:pathLst>
                <a:path w="322796" h="631575">
                  <a:moveTo>
                    <a:pt x="257387" y="0"/>
                  </a:moveTo>
                  <a:lnTo>
                    <a:pt x="17839" y="246769"/>
                  </a:lnTo>
                  <a:cubicBezTo>
                    <a:pt x="6371" y="258662"/>
                    <a:pt x="0" y="274377"/>
                    <a:pt x="0" y="290516"/>
                  </a:cubicBezTo>
                  <a:lnTo>
                    <a:pt x="0" y="431527"/>
                  </a:lnTo>
                  <a:cubicBezTo>
                    <a:pt x="0" y="454038"/>
                    <a:pt x="12317" y="475275"/>
                    <a:pt x="32280" y="486318"/>
                  </a:cubicBezTo>
                  <a:lnTo>
                    <a:pt x="278624" y="623931"/>
                  </a:lnTo>
                  <a:cubicBezTo>
                    <a:pt x="287968" y="629028"/>
                    <a:pt x="298162" y="631576"/>
                    <a:pt x="309205" y="631576"/>
                  </a:cubicBezTo>
                  <a:lnTo>
                    <a:pt x="316850" y="631576"/>
                  </a:lnTo>
                  <a:lnTo>
                    <a:pt x="322796" y="631576"/>
                  </a:lnTo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79" name="Freihandform: Form 122"/>
            <p:cNvSpPr/>
            <p:nvPr/>
          </p:nvSpPr>
          <p:spPr>
            <a:xfrm>
              <a:off x="4890600" y="453600"/>
              <a:ext cx="492840" cy="453960"/>
            </a:xfrm>
            <a:custGeom>
              <a:avLst/>
              <a:gdLst>
                <a:gd name="textAreaLeft" fmla="*/ 0 w 492840"/>
                <a:gd name="textAreaRight" fmla="*/ 493200 w 492840"/>
                <a:gd name="textAreaTop" fmla="*/ 0 h 453960"/>
                <a:gd name="textAreaBottom" fmla="*/ 454320 h 453960"/>
              </a:gdLst>
              <a:ahLst/>
              <a:rect l="textAreaLeft" t="textAreaTop" r="textAreaRight" b="textAreaBottom"/>
              <a:pathLst>
                <a:path w="467629" h="430677">
                  <a:moveTo>
                    <a:pt x="467629" y="0"/>
                  </a:moveTo>
                  <a:lnTo>
                    <a:pt x="467629" y="202597"/>
                  </a:lnTo>
                  <a:cubicBezTo>
                    <a:pt x="467629" y="280323"/>
                    <a:pt x="404769" y="343608"/>
                    <a:pt x="326619" y="343608"/>
                  </a:cubicBezTo>
                  <a:lnTo>
                    <a:pt x="81973" y="343608"/>
                  </a:lnTo>
                  <a:cubicBezTo>
                    <a:pt x="36951" y="343608"/>
                    <a:pt x="0" y="380135"/>
                    <a:pt x="0" y="425156"/>
                  </a:cubicBezTo>
                  <a:lnTo>
                    <a:pt x="0" y="430678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80" name="Freihandform: Form 123"/>
            <p:cNvSpPr/>
            <p:nvPr/>
          </p:nvSpPr>
          <p:spPr>
            <a:xfrm>
              <a:off x="5357160" y="400320"/>
              <a:ext cx="52920" cy="5292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920"/>
                <a:gd name="textAreaBottom" fmla="*/ 53280 h 52920"/>
              </a:gdLst>
              <a:ahLst/>
              <a:rect l="textAreaLeft" t="textAreaTop" r="textAreaRight" b="textAreaBottom"/>
              <a:pathLst>
                <a:path w="50543" h="50543">
                  <a:moveTo>
                    <a:pt x="50543" y="25484"/>
                  </a:moveTo>
                  <a:cubicBezTo>
                    <a:pt x="50543" y="39075"/>
                    <a:pt x="39075" y="50543"/>
                    <a:pt x="25059" y="50543"/>
                  </a:cubicBezTo>
                  <a:cubicBezTo>
                    <a:pt x="11468" y="50543"/>
                    <a:pt x="0" y="39075"/>
                    <a:pt x="0" y="25484"/>
                  </a:cubicBezTo>
                  <a:cubicBezTo>
                    <a:pt x="0" y="11468"/>
                    <a:pt x="11468" y="0"/>
                    <a:pt x="25059" y="0"/>
                  </a:cubicBezTo>
                  <a:cubicBezTo>
                    <a:pt x="39075" y="0"/>
                    <a:pt x="50543" y="11468"/>
                    <a:pt x="50543" y="25484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80" bIns="82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81" name="Freihandform: Form 124"/>
            <p:cNvSpPr/>
            <p:nvPr/>
          </p:nvSpPr>
          <p:spPr>
            <a:xfrm>
              <a:off x="4861440" y="911880"/>
              <a:ext cx="52920" cy="5292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920"/>
                <a:gd name="textAreaBottom" fmla="*/ 53280 h 52920"/>
              </a:gdLst>
              <a:ahLst/>
              <a:rect l="textAreaLeft" t="textAreaTop" r="textAreaRight" b="textAreaBottom"/>
              <a:pathLst>
                <a:path w="50542" h="50543">
                  <a:moveTo>
                    <a:pt x="50543" y="25484"/>
                  </a:moveTo>
                  <a:cubicBezTo>
                    <a:pt x="50543" y="39075"/>
                    <a:pt x="39075" y="50543"/>
                    <a:pt x="25484" y="50543"/>
                  </a:cubicBezTo>
                  <a:cubicBezTo>
                    <a:pt x="11468" y="50543"/>
                    <a:pt x="0" y="39075"/>
                    <a:pt x="0" y="25484"/>
                  </a:cubicBezTo>
                  <a:cubicBezTo>
                    <a:pt x="0" y="11468"/>
                    <a:pt x="11468" y="0"/>
                    <a:pt x="25484" y="0"/>
                  </a:cubicBezTo>
                  <a:cubicBezTo>
                    <a:pt x="39075" y="0"/>
                    <a:pt x="50543" y="11468"/>
                    <a:pt x="50543" y="25484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80" bIns="82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82" name="Freihandform: Form 125"/>
            <p:cNvSpPr/>
            <p:nvPr/>
          </p:nvSpPr>
          <p:spPr>
            <a:xfrm>
              <a:off x="5901840" y="2334600"/>
              <a:ext cx="52920" cy="5256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9075"/>
                    <a:pt x="39075" y="50118"/>
                    <a:pt x="25059" y="50118"/>
                  </a:cubicBezTo>
                  <a:cubicBezTo>
                    <a:pt x="11468" y="50118"/>
                    <a:pt x="0" y="39075"/>
                    <a:pt x="0" y="25059"/>
                  </a:cubicBezTo>
                  <a:cubicBezTo>
                    <a:pt x="0" y="11043"/>
                    <a:pt x="11468" y="0"/>
                    <a:pt x="25059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83" name="Freihandform: Form 126"/>
            <p:cNvSpPr/>
            <p:nvPr/>
          </p:nvSpPr>
          <p:spPr>
            <a:xfrm>
              <a:off x="4970880" y="4863960"/>
              <a:ext cx="52560" cy="5292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920"/>
                <a:gd name="textAreaBottom" fmla="*/ 53280 h 52920"/>
              </a:gdLst>
              <a:ahLst/>
              <a:rect l="textAreaLeft" t="textAreaTop" r="textAreaRight" b="textAreaBottom"/>
              <a:pathLst>
                <a:path w="50118" h="50542">
                  <a:moveTo>
                    <a:pt x="50118" y="25484"/>
                  </a:moveTo>
                  <a:cubicBezTo>
                    <a:pt x="50118" y="39075"/>
                    <a:pt x="38651" y="50543"/>
                    <a:pt x="25059" y="50543"/>
                  </a:cubicBezTo>
                  <a:cubicBezTo>
                    <a:pt x="11043" y="50543"/>
                    <a:pt x="0" y="39075"/>
                    <a:pt x="0" y="25484"/>
                  </a:cubicBezTo>
                  <a:cubicBezTo>
                    <a:pt x="0" y="11468"/>
                    <a:pt x="11043" y="0"/>
                    <a:pt x="25059" y="0"/>
                  </a:cubicBezTo>
                  <a:cubicBezTo>
                    <a:pt x="38651" y="0"/>
                    <a:pt x="50118" y="11468"/>
                    <a:pt x="50118" y="25484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80" bIns="82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84" name="Freihandform: Form 127"/>
            <p:cNvSpPr/>
            <p:nvPr/>
          </p:nvSpPr>
          <p:spPr>
            <a:xfrm>
              <a:off x="5438160" y="3991320"/>
              <a:ext cx="52560" cy="5256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9" y="25059"/>
                  </a:moveTo>
                  <a:cubicBezTo>
                    <a:pt x="50119" y="38651"/>
                    <a:pt x="38651" y="50119"/>
                    <a:pt x="25059" y="50119"/>
                  </a:cubicBezTo>
                  <a:cubicBezTo>
                    <a:pt x="11043" y="50119"/>
                    <a:pt x="0" y="38651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8651" y="0"/>
                    <a:pt x="50119" y="11043"/>
                    <a:pt x="50119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85" name="Freihandform: Form 128"/>
            <p:cNvSpPr/>
            <p:nvPr/>
          </p:nvSpPr>
          <p:spPr>
            <a:xfrm>
              <a:off x="4861440" y="1564560"/>
              <a:ext cx="52920" cy="5256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542" h="50118">
                  <a:moveTo>
                    <a:pt x="50543" y="25059"/>
                  </a:moveTo>
                  <a:cubicBezTo>
                    <a:pt x="50543" y="39075"/>
                    <a:pt x="39075" y="50118"/>
                    <a:pt x="25484" y="50118"/>
                  </a:cubicBezTo>
                  <a:cubicBezTo>
                    <a:pt x="11468" y="50118"/>
                    <a:pt x="0" y="39075"/>
                    <a:pt x="0" y="25059"/>
                  </a:cubicBezTo>
                  <a:cubicBezTo>
                    <a:pt x="0" y="11043"/>
                    <a:pt x="11468" y="0"/>
                    <a:pt x="25484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86" name="Freihandform: Form 129"/>
            <p:cNvSpPr/>
            <p:nvPr/>
          </p:nvSpPr>
          <p:spPr>
            <a:xfrm>
              <a:off x="4784040" y="226440"/>
              <a:ext cx="52560" cy="5256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9" y="25059"/>
                  </a:moveTo>
                  <a:cubicBezTo>
                    <a:pt x="50119" y="39075"/>
                    <a:pt x="39075" y="50118"/>
                    <a:pt x="25059" y="50118"/>
                  </a:cubicBezTo>
                  <a:cubicBezTo>
                    <a:pt x="11043" y="50118"/>
                    <a:pt x="0" y="39075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9075" y="0"/>
                    <a:pt x="50119" y="11043"/>
                    <a:pt x="50119" y="25059"/>
                  </a:cubicBezTo>
                  <a:close/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87" name="Freihandform: Form 130"/>
            <p:cNvSpPr/>
            <p:nvPr/>
          </p:nvSpPr>
          <p:spPr>
            <a:xfrm>
              <a:off x="3759120" y="3791520"/>
              <a:ext cx="570240" cy="871560"/>
            </a:xfrm>
            <a:custGeom>
              <a:avLst/>
              <a:gdLst>
                <a:gd name="textAreaLeft" fmla="*/ 0 w 570240"/>
                <a:gd name="textAreaRight" fmla="*/ 570600 w 570240"/>
                <a:gd name="textAreaTop" fmla="*/ 0 h 871560"/>
                <a:gd name="textAreaBottom" fmla="*/ 871920 h 871560"/>
              </a:gdLst>
              <a:ahLst/>
              <a:rect l="textAreaLeft" t="textAreaTop" r="textAreaRight" b="textAreaBottom"/>
              <a:pathLst>
                <a:path w="540683" h="826527">
                  <a:moveTo>
                    <a:pt x="0" y="0"/>
                  </a:moveTo>
                  <a:lnTo>
                    <a:pt x="0" y="5946"/>
                  </a:lnTo>
                  <a:lnTo>
                    <a:pt x="0" y="415387"/>
                  </a:lnTo>
                  <a:cubicBezTo>
                    <a:pt x="0" y="444269"/>
                    <a:pt x="12742" y="472302"/>
                    <a:pt x="34828" y="491415"/>
                  </a:cubicBezTo>
                  <a:lnTo>
                    <a:pt x="175839" y="612038"/>
                  </a:lnTo>
                  <a:cubicBezTo>
                    <a:pt x="193678" y="627329"/>
                    <a:pt x="217038" y="635823"/>
                    <a:pt x="240823" y="635823"/>
                  </a:cubicBezTo>
                  <a:lnTo>
                    <a:pt x="440872" y="635823"/>
                  </a:lnTo>
                  <a:cubicBezTo>
                    <a:pt x="496087" y="635823"/>
                    <a:pt x="540684" y="680845"/>
                    <a:pt x="540684" y="736060"/>
                  </a:cubicBezTo>
                  <a:lnTo>
                    <a:pt x="540684" y="826528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88" name="Freihandform: Form 131"/>
            <p:cNvSpPr/>
            <p:nvPr/>
          </p:nvSpPr>
          <p:spPr>
            <a:xfrm>
              <a:off x="3759120" y="3498840"/>
              <a:ext cx="766440" cy="228960"/>
            </a:xfrm>
            <a:custGeom>
              <a:avLst/>
              <a:gdLst>
                <a:gd name="textAreaLeft" fmla="*/ 0 w 766440"/>
                <a:gd name="textAreaRight" fmla="*/ 766800 w 766440"/>
                <a:gd name="textAreaTop" fmla="*/ 0 h 228960"/>
                <a:gd name="textAreaBottom" fmla="*/ 229320 h 228960"/>
              </a:gdLst>
              <a:ahLst/>
              <a:rect l="textAreaLeft" t="textAreaTop" r="textAreaRight" b="textAreaBottom"/>
              <a:pathLst>
                <a:path w="726715" h="217462">
                  <a:moveTo>
                    <a:pt x="726716" y="0"/>
                  </a:moveTo>
                  <a:lnTo>
                    <a:pt x="722469" y="0"/>
                  </a:lnTo>
                  <a:lnTo>
                    <a:pt x="99812" y="0"/>
                  </a:lnTo>
                  <a:cubicBezTo>
                    <a:pt x="44597" y="0"/>
                    <a:pt x="0" y="44597"/>
                    <a:pt x="0" y="100237"/>
                  </a:cubicBezTo>
                  <a:lnTo>
                    <a:pt x="0" y="217463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89" name="Freihandform: Form 132"/>
            <p:cNvSpPr/>
            <p:nvPr/>
          </p:nvSpPr>
          <p:spPr>
            <a:xfrm>
              <a:off x="4242960" y="292320"/>
              <a:ext cx="593280" cy="3206160"/>
            </a:xfrm>
            <a:custGeom>
              <a:avLst/>
              <a:gdLst>
                <a:gd name="textAreaLeft" fmla="*/ 0 w 593280"/>
                <a:gd name="textAreaRight" fmla="*/ 593640 w 593280"/>
                <a:gd name="textAreaTop" fmla="*/ 0 h 3206160"/>
                <a:gd name="textAreaBottom" fmla="*/ 3206520 h 3206160"/>
              </a:gdLst>
              <a:ahLst/>
              <a:rect l="textAreaLeft" t="textAreaTop" r="textAreaRight" b="textAreaBottom"/>
              <a:pathLst>
                <a:path w="562769" h="3039379">
                  <a:moveTo>
                    <a:pt x="245495" y="0"/>
                  </a:moveTo>
                  <a:lnTo>
                    <a:pt x="29306" y="216613"/>
                  </a:lnTo>
                  <a:cubicBezTo>
                    <a:pt x="10618" y="235301"/>
                    <a:pt x="0" y="260785"/>
                    <a:pt x="0" y="287119"/>
                  </a:cubicBezTo>
                  <a:lnTo>
                    <a:pt x="0" y="852012"/>
                  </a:lnTo>
                  <a:cubicBezTo>
                    <a:pt x="0" y="907651"/>
                    <a:pt x="44597" y="952248"/>
                    <a:pt x="99812" y="952248"/>
                  </a:cubicBezTo>
                  <a:lnTo>
                    <a:pt x="132092" y="952248"/>
                  </a:lnTo>
                  <a:cubicBezTo>
                    <a:pt x="187307" y="952248"/>
                    <a:pt x="232328" y="996845"/>
                    <a:pt x="232328" y="1052485"/>
                  </a:cubicBezTo>
                  <a:lnTo>
                    <a:pt x="232328" y="1261453"/>
                  </a:lnTo>
                  <a:cubicBezTo>
                    <a:pt x="232328" y="1316668"/>
                    <a:pt x="276925" y="1361265"/>
                    <a:pt x="332140" y="1361265"/>
                  </a:cubicBezTo>
                  <a:cubicBezTo>
                    <a:pt x="354226" y="1361265"/>
                    <a:pt x="375463" y="1368485"/>
                    <a:pt x="392877" y="1381652"/>
                  </a:cubicBezTo>
                  <a:lnTo>
                    <a:pt x="523269" y="1480615"/>
                  </a:lnTo>
                  <a:cubicBezTo>
                    <a:pt x="548329" y="1499727"/>
                    <a:pt x="562770" y="1529034"/>
                    <a:pt x="562770" y="1560464"/>
                  </a:cubicBezTo>
                  <a:lnTo>
                    <a:pt x="562770" y="2939568"/>
                  </a:lnTo>
                  <a:cubicBezTo>
                    <a:pt x="562770" y="2994783"/>
                    <a:pt x="518173" y="3039380"/>
                    <a:pt x="462958" y="3039380"/>
                  </a:cubicBezTo>
                  <a:lnTo>
                    <a:pt x="329167" y="3039380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90" name="Freihandform: Form 133"/>
            <p:cNvSpPr/>
            <p:nvPr/>
          </p:nvSpPr>
          <p:spPr>
            <a:xfrm>
              <a:off x="4498560" y="239400"/>
              <a:ext cx="52560" cy="5256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8" y="25059"/>
                  </a:moveTo>
                  <a:cubicBezTo>
                    <a:pt x="50118" y="39075"/>
                    <a:pt x="39075" y="50118"/>
                    <a:pt x="25059" y="50118"/>
                  </a:cubicBezTo>
                  <a:cubicBezTo>
                    <a:pt x="11043" y="50118"/>
                    <a:pt x="0" y="39075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9075" y="0"/>
                    <a:pt x="50118" y="11043"/>
                    <a:pt x="50118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91" name="Freihandform: Form 134"/>
            <p:cNvSpPr/>
            <p:nvPr/>
          </p:nvSpPr>
          <p:spPr>
            <a:xfrm>
              <a:off x="3732120" y="3736800"/>
              <a:ext cx="52920" cy="5256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9075"/>
                    <a:pt x="39075" y="50118"/>
                    <a:pt x="25484" y="50118"/>
                  </a:cubicBezTo>
                  <a:cubicBezTo>
                    <a:pt x="11468" y="50118"/>
                    <a:pt x="0" y="39075"/>
                    <a:pt x="0" y="25059"/>
                  </a:cubicBezTo>
                  <a:cubicBezTo>
                    <a:pt x="0" y="11468"/>
                    <a:pt x="11468" y="0"/>
                    <a:pt x="25484" y="0"/>
                  </a:cubicBezTo>
                  <a:cubicBezTo>
                    <a:pt x="39075" y="0"/>
                    <a:pt x="50543" y="11468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92" name="Freihandform: Form 135"/>
            <p:cNvSpPr/>
            <p:nvPr/>
          </p:nvSpPr>
          <p:spPr>
            <a:xfrm>
              <a:off x="4304520" y="4663440"/>
              <a:ext cx="52560" cy="5292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920"/>
                <a:gd name="textAreaBottom" fmla="*/ 53280 h 52920"/>
              </a:gdLst>
              <a:ahLst/>
              <a:rect l="textAreaLeft" t="textAreaTop" r="textAreaRight" b="textAreaBottom"/>
              <a:pathLst>
                <a:path w="50118" h="50543">
                  <a:moveTo>
                    <a:pt x="50118" y="25059"/>
                  </a:moveTo>
                  <a:cubicBezTo>
                    <a:pt x="50118" y="39076"/>
                    <a:pt x="38651" y="50543"/>
                    <a:pt x="25059" y="50543"/>
                  </a:cubicBezTo>
                  <a:cubicBezTo>
                    <a:pt x="11043" y="50543"/>
                    <a:pt x="0" y="39076"/>
                    <a:pt x="0" y="25059"/>
                  </a:cubicBezTo>
                  <a:cubicBezTo>
                    <a:pt x="0" y="11468"/>
                    <a:pt x="11043" y="0"/>
                    <a:pt x="25059" y="0"/>
                  </a:cubicBezTo>
                  <a:cubicBezTo>
                    <a:pt x="38651" y="0"/>
                    <a:pt x="50118" y="11468"/>
                    <a:pt x="50118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80" bIns="82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93" name="Freihandform: Form 136"/>
            <p:cNvSpPr/>
            <p:nvPr/>
          </p:nvSpPr>
          <p:spPr>
            <a:xfrm>
              <a:off x="4406040" y="3800160"/>
              <a:ext cx="118440" cy="1055880"/>
            </a:xfrm>
            <a:custGeom>
              <a:avLst/>
              <a:gdLst>
                <a:gd name="textAreaLeft" fmla="*/ 0 w 118440"/>
                <a:gd name="textAreaRight" fmla="*/ 118800 w 118440"/>
                <a:gd name="textAreaTop" fmla="*/ 0 h 1055880"/>
                <a:gd name="textAreaBottom" fmla="*/ 1056240 h 1055880"/>
              </a:gdLst>
              <a:ahLst/>
              <a:rect l="textAreaLeft" t="textAreaTop" r="textAreaRight" b="textAreaBottom"/>
              <a:pathLst>
                <a:path w="112553" h="1001092">
                  <a:moveTo>
                    <a:pt x="0" y="0"/>
                  </a:moveTo>
                  <a:lnTo>
                    <a:pt x="0" y="705904"/>
                  </a:lnTo>
                  <a:cubicBezTo>
                    <a:pt x="0" y="726291"/>
                    <a:pt x="6796" y="746253"/>
                    <a:pt x="19113" y="762393"/>
                  </a:cubicBezTo>
                  <a:lnTo>
                    <a:pt x="87920" y="853711"/>
                  </a:lnTo>
                  <a:cubicBezTo>
                    <a:pt x="95990" y="864754"/>
                    <a:pt x="101511" y="877071"/>
                    <a:pt x="104484" y="890662"/>
                  </a:cubicBezTo>
                  <a:lnTo>
                    <a:pt x="110430" y="916996"/>
                  </a:lnTo>
                  <a:cubicBezTo>
                    <a:pt x="111846" y="923791"/>
                    <a:pt x="112554" y="930587"/>
                    <a:pt x="112554" y="937383"/>
                  </a:cubicBezTo>
                  <a:lnTo>
                    <a:pt x="112554" y="1001092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94" name="Freihandform: Form 137"/>
            <p:cNvSpPr/>
            <p:nvPr/>
          </p:nvSpPr>
          <p:spPr>
            <a:xfrm>
              <a:off x="4406040" y="3531600"/>
              <a:ext cx="150120" cy="276840"/>
            </a:xfrm>
            <a:custGeom>
              <a:avLst/>
              <a:gdLst>
                <a:gd name="textAreaLeft" fmla="*/ 0 w 150120"/>
                <a:gd name="textAreaRight" fmla="*/ 150480 w 150120"/>
                <a:gd name="textAreaTop" fmla="*/ 0 h 276840"/>
                <a:gd name="textAreaBottom" fmla="*/ 277200 h 276840"/>
              </a:gdLst>
              <a:ahLst/>
              <a:rect l="textAreaLeft" t="textAreaTop" r="textAreaRight" b="textAreaBottom"/>
              <a:pathLst>
                <a:path w="142709" h="262908">
                  <a:moveTo>
                    <a:pt x="142710" y="0"/>
                  </a:moveTo>
                  <a:lnTo>
                    <a:pt x="142710" y="8070"/>
                  </a:lnTo>
                  <a:cubicBezTo>
                    <a:pt x="142710" y="31430"/>
                    <a:pt x="134215" y="53941"/>
                    <a:pt x="118075" y="71355"/>
                  </a:cubicBezTo>
                  <a:lnTo>
                    <a:pt x="24635" y="174565"/>
                  </a:lnTo>
                  <a:cubicBezTo>
                    <a:pt x="8919" y="191979"/>
                    <a:pt x="0" y="214914"/>
                    <a:pt x="0" y="238274"/>
                  </a:cubicBezTo>
                  <a:lnTo>
                    <a:pt x="0" y="262909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95" name="Freihandform: Form 138"/>
            <p:cNvSpPr/>
            <p:nvPr/>
          </p:nvSpPr>
          <p:spPr>
            <a:xfrm>
              <a:off x="4556880" y="3209040"/>
              <a:ext cx="3960" cy="268560"/>
            </a:xfrm>
            <a:custGeom>
              <a:avLst/>
              <a:gdLst>
                <a:gd name="textAreaLeft" fmla="*/ 0 w 3960"/>
                <a:gd name="textAreaRight" fmla="*/ 4320 w 3960"/>
                <a:gd name="textAreaTop" fmla="*/ 0 h 268560"/>
                <a:gd name="textAreaBottom" fmla="*/ 268920 h 268560"/>
              </a:gdLst>
              <a:ahLst/>
              <a:rect l="textAreaLeft" t="textAreaTop" r="textAreaRight" b="textAreaBottom"/>
              <a:pathLst>
                <a:path w="4247" h="254838">
                  <a:moveTo>
                    <a:pt x="0" y="0"/>
                  </a:moveTo>
                  <a:lnTo>
                    <a:pt x="0" y="245070"/>
                  </a:lnTo>
                  <a:lnTo>
                    <a:pt x="0" y="254839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96" name="Freihandform: Form 139"/>
            <p:cNvSpPr/>
            <p:nvPr/>
          </p:nvSpPr>
          <p:spPr>
            <a:xfrm>
              <a:off x="4093920" y="1828800"/>
              <a:ext cx="462600" cy="1324800"/>
            </a:xfrm>
            <a:custGeom>
              <a:avLst/>
              <a:gdLst>
                <a:gd name="textAreaLeft" fmla="*/ 0 w 462600"/>
                <a:gd name="textAreaRight" fmla="*/ 462960 w 462600"/>
                <a:gd name="textAreaTop" fmla="*/ 0 h 1324800"/>
                <a:gd name="textAreaBottom" fmla="*/ 1325160 h 1324800"/>
              </a:gdLst>
              <a:ahLst/>
              <a:rect l="textAreaLeft" t="textAreaTop" r="textAreaRight" b="textAreaBottom"/>
              <a:pathLst>
                <a:path w="438747" h="1255931">
                  <a:moveTo>
                    <a:pt x="0" y="0"/>
                  </a:moveTo>
                  <a:lnTo>
                    <a:pt x="0" y="524119"/>
                  </a:lnTo>
                  <a:cubicBezTo>
                    <a:pt x="0" y="576361"/>
                    <a:pt x="42473" y="618834"/>
                    <a:pt x="94715" y="618834"/>
                  </a:cubicBezTo>
                  <a:lnTo>
                    <a:pt x="344033" y="618834"/>
                  </a:lnTo>
                  <a:cubicBezTo>
                    <a:pt x="396275" y="618834"/>
                    <a:pt x="438748" y="660882"/>
                    <a:pt x="438748" y="713549"/>
                  </a:cubicBezTo>
                  <a:lnTo>
                    <a:pt x="438748" y="1255932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97" name="Freihandform: Form 140"/>
            <p:cNvSpPr/>
            <p:nvPr/>
          </p:nvSpPr>
          <p:spPr>
            <a:xfrm>
              <a:off x="3462120" y="737640"/>
              <a:ext cx="631440" cy="1027440"/>
            </a:xfrm>
            <a:custGeom>
              <a:avLst/>
              <a:gdLst>
                <a:gd name="textAreaLeft" fmla="*/ 0 w 631440"/>
                <a:gd name="textAreaRight" fmla="*/ 631800 w 631440"/>
                <a:gd name="textAreaTop" fmla="*/ 0 h 1027440"/>
                <a:gd name="textAreaBottom" fmla="*/ 1027800 h 1027440"/>
              </a:gdLst>
              <a:ahLst/>
              <a:rect l="textAreaLeft" t="textAreaTop" r="textAreaRight" b="textAreaBottom"/>
              <a:pathLst>
                <a:path w="598871" h="974334">
                  <a:moveTo>
                    <a:pt x="0" y="0"/>
                  </a:moveTo>
                  <a:lnTo>
                    <a:pt x="96839" y="109581"/>
                  </a:lnTo>
                  <a:cubicBezTo>
                    <a:pt x="109581" y="124022"/>
                    <a:pt x="126570" y="134215"/>
                    <a:pt x="144834" y="138887"/>
                  </a:cubicBezTo>
                  <a:lnTo>
                    <a:pt x="194952" y="151204"/>
                  </a:lnTo>
                  <a:cubicBezTo>
                    <a:pt x="202314" y="153187"/>
                    <a:pt x="209817" y="154178"/>
                    <a:pt x="217463" y="154178"/>
                  </a:cubicBezTo>
                  <a:lnTo>
                    <a:pt x="372065" y="154178"/>
                  </a:lnTo>
                  <a:cubicBezTo>
                    <a:pt x="497361" y="154178"/>
                    <a:pt x="598872" y="255688"/>
                    <a:pt x="598872" y="380984"/>
                  </a:cubicBezTo>
                  <a:lnTo>
                    <a:pt x="598872" y="969662"/>
                  </a:lnTo>
                  <a:lnTo>
                    <a:pt x="598872" y="974334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98" name="Freihandform: Form 141"/>
            <p:cNvSpPr/>
            <p:nvPr/>
          </p:nvSpPr>
          <p:spPr>
            <a:xfrm>
              <a:off x="3421440" y="694800"/>
              <a:ext cx="52920" cy="5256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9075"/>
                    <a:pt x="39075" y="50118"/>
                    <a:pt x="25059" y="50118"/>
                  </a:cubicBezTo>
                  <a:cubicBezTo>
                    <a:pt x="11468" y="50118"/>
                    <a:pt x="0" y="39075"/>
                    <a:pt x="0" y="25059"/>
                  </a:cubicBezTo>
                  <a:cubicBezTo>
                    <a:pt x="0" y="11043"/>
                    <a:pt x="11468" y="0"/>
                    <a:pt x="25059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99" name="Freihandform: Form 142"/>
            <p:cNvSpPr/>
            <p:nvPr/>
          </p:nvSpPr>
          <p:spPr>
            <a:xfrm>
              <a:off x="4067280" y="1769040"/>
              <a:ext cx="52560" cy="5256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8" y="25059"/>
                  </a:moveTo>
                  <a:cubicBezTo>
                    <a:pt x="50118" y="39075"/>
                    <a:pt x="39075" y="50118"/>
                    <a:pt x="25059" y="50118"/>
                  </a:cubicBezTo>
                  <a:cubicBezTo>
                    <a:pt x="11043" y="50118"/>
                    <a:pt x="0" y="39075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9075" y="0"/>
                    <a:pt x="50118" y="11043"/>
                    <a:pt x="50118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00" name="Freihandform: Form 143"/>
            <p:cNvSpPr/>
            <p:nvPr/>
          </p:nvSpPr>
          <p:spPr>
            <a:xfrm>
              <a:off x="4530240" y="3151080"/>
              <a:ext cx="52560" cy="5256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8" y="25059"/>
                  </a:moveTo>
                  <a:cubicBezTo>
                    <a:pt x="50118" y="39075"/>
                    <a:pt x="38650" y="50119"/>
                    <a:pt x="25059" y="50119"/>
                  </a:cubicBezTo>
                  <a:cubicBezTo>
                    <a:pt x="11043" y="50119"/>
                    <a:pt x="0" y="39075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8650" y="0"/>
                    <a:pt x="50118" y="11043"/>
                    <a:pt x="50118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01" name="Freihandform: Form 144"/>
            <p:cNvSpPr/>
            <p:nvPr/>
          </p:nvSpPr>
          <p:spPr>
            <a:xfrm>
              <a:off x="4529880" y="3472920"/>
              <a:ext cx="52560" cy="5256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8" y="25059"/>
                  </a:moveTo>
                  <a:cubicBezTo>
                    <a:pt x="50118" y="39075"/>
                    <a:pt x="39075" y="50118"/>
                    <a:pt x="25059" y="50118"/>
                  </a:cubicBezTo>
                  <a:cubicBezTo>
                    <a:pt x="11043" y="50118"/>
                    <a:pt x="0" y="39075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9075" y="0"/>
                    <a:pt x="50118" y="11043"/>
                    <a:pt x="50118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02" name="Freihandform: Form 145"/>
            <p:cNvSpPr/>
            <p:nvPr/>
          </p:nvSpPr>
          <p:spPr>
            <a:xfrm>
              <a:off x="4496760" y="4856760"/>
              <a:ext cx="52920" cy="5256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9076"/>
                    <a:pt x="39075" y="50119"/>
                    <a:pt x="25484" y="50119"/>
                  </a:cubicBezTo>
                  <a:cubicBezTo>
                    <a:pt x="11468" y="50119"/>
                    <a:pt x="0" y="39076"/>
                    <a:pt x="0" y="25059"/>
                  </a:cubicBezTo>
                  <a:cubicBezTo>
                    <a:pt x="0" y="11043"/>
                    <a:pt x="11468" y="0"/>
                    <a:pt x="25484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03" name="Freihandform: Form 146"/>
            <p:cNvSpPr/>
            <p:nvPr/>
          </p:nvSpPr>
          <p:spPr>
            <a:xfrm>
              <a:off x="4119480" y="1802880"/>
              <a:ext cx="632520" cy="1361160"/>
            </a:xfrm>
            <a:custGeom>
              <a:avLst/>
              <a:gdLst>
                <a:gd name="textAreaLeft" fmla="*/ 0 w 632520"/>
                <a:gd name="textAreaRight" fmla="*/ 632880 w 632520"/>
                <a:gd name="textAreaTop" fmla="*/ 0 h 1361160"/>
                <a:gd name="textAreaBottom" fmla="*/ 1361520 h 1361160"/>
              </a:gdLst>
              <a:ahLst/>
              <a:rect l="textAreaLeft" t="textAreaTop" r="textAreaRight" b="textAreaBottom"/>
              <a:pathLst>
                <a:path w="599721" h="1290334">
                  <a:moveTo>
                    <a:pt x="0" y="0"/>
                  </a:moveTo>
                  <a:lnTo>
                    <a:pt x="8495" y="0"/>
                  </a:lnTo>
                  <a:lnTo>
                    <a:pt x="393726" y="0"/>
                  </a:lnTo>
                  <a:cubicBezTo>
                    <a:pt x="420909" y="0"/>
                    <a:pt x="447242" y="10618"/>
                    <a:pt x="467205" y="29306"/>
                  </a:cubicBezTo>
                  <a:lnTo>
                    <a:pt x="565743" y="121898"/>
                  </a:lnTo>
                  <a:cubicBezTo>
                    <a:pt x="587404" y="142285"/>
                    <a:pt x="599721" y="170317"/>
                    <a:pt x="599721" y="200049"/>
                  </a:cubicBezTo>
                  <a:lnTo>
                    <a:pt x="599721" y="1126813"/>
                  </a:lnTo>
                  <a:cubicBezTo>
                    <a:pt x="599721" y="1162066"/>
                    <a:pt x="582307" y="1195195"/>
                    <a:pt x="553425" y="1215157"/>
                  </a:cubicBezTo>
                  <a:lnTo>
                    <a:pt x="444269" y="1290335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04" name="Freihandform: Form 147"/>
            <p:cNvSpPr/>
            <p:nvPr/>
          </p:nvSpPr>
          <p:spPr>
            <a:xfrm>
              <a:off x="3255120" y="1277280"/>
              <a:ext cx="806760" cy="525240"/>
            </a:xfrm>
            <a:custGeom>
              <a:avLst/>
              <a:gdLst>
                <a:gd name="textAreaLeft" fmla="*/ 0 w 806760"/>
                <a:gd name="textAreaRight" fmla="*/ 807120 w 806760"/>
                <a:gd name="textAreaTop" fmla="*/ 0 h 525240"/>
                <a:gd name="textAreaBottom" fmla="*/ 525600 h 525240"/>
              </a:gdLst>
              <a:ahLst/>
              <a:rect l="textAreaLeft" t="textAreaTop" r="textAreaRight" b="textAreaBottom"/>
              <a:pathLst>
                <a:path w="764941" h="498210">
                  <a:moveTo>
                    <a:pt x="0" y="0"/>
                  </a:moveTo>
                  <a:lnTo>
                    <a:pt x="488017" y="0"/>
                  </a:lnTo>
                  <a:cubicBezTo>
                    <a:pt x="547479" y="0"/>
                    <a:pt x="595474" y="47995"/>
                    <a:pt x="595474" y="107032"/>
                  </a:cubicBezTo>
                  <a:lnTo>
                    <a:pt x="595474" y="391178"/>
                  </a:lnTo>
                  <a:cubicBezTo>
                    <a:pt x="595474" y="450216"/>
                    <a:pt x="643468" y="498210"/>
                    <a:pt x="702506" y="498210"/>
                  </a:cubicBezTo>
                  <a:lnTo>
                    <a:pt x="764942" y="498210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05" name="Freihandform: Form 148"/>
            <p:cNvSpPr/>
            <p:nvPr/>
          </p:nvSpPr>
          <p:spPr>
            <a:xfrm>
              <a:off x="3191760" y="1248840"/>
              <a:ext cx="52920" cy="5256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8651"/>
                    <a:pt x="39075" y="50118"/>
                    <a:pt x="25484" y="50118"/>
                  </a:cubicBezTo>
                  <a:cubicBezTo>
                    <a:pt x="11468" y="50118"/>
                    <a:pt x="0" y="38651"/>
                    <a:pt x="0" y="25059"/>
                  </a:cubicBezTo>
                  <a:cubicBezTo>
                    <a:pt x="0" y="11043"/>
                    <a:pt x="11468" y="0"/>
                    <a:pt x="25484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06" name="Freihandform: Form 149"/>
            <p:cNvSpPr/>
            <p:nvPr/>
          </p:nvSpPr>
          <p:spPr>
            <a:xfrm>
              <a:off x="3360240" y="1782720"/>
              <a:ext cx="52920" cy="5256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9075"/>
                    <a:pt x="39075" y="50118"/>
                    <a:pt x="25059" y="50118"/>
                  </a:cubicBezTo>
                  <a:cubicBezTo>
                    <a:pt x="11468" y="50118"/>
                    <a:pt x="0" y="39075"/>
                    <a:pt x="0" y="25059"/>
                  </a:cubicBezTo>
                  <a:cubicBezTo>
                    <a:pt x="0" y="11043"/>
                    <a:pt x="11468" y="0"/>
                    <a:pt x="25059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</p:grpSp>
      <p:sp>
        <p:nvSpPr>
          <p:cNvPr id="407" name="Rechteck 189"/>
          <p:cNvSpPr/>
          <p:nvPr/>
        </p:nvSpPr>
        <p:spPr>
          <a:xfrm>
            <a:off x="0" y="0"/>
            <a:ext cx="9143640" cy="514332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</p:txBody>
      </p:sp>
      <p:sp>
        <p:nvSpPr>
          <p:cNvPr id="408" name="PlaceHolder 1"/>
          <p:cNvSpPr>
            <a:spLocks noGrp="1"/>
          </p:cNvSpPr>
          <p:nvPr>
            <p:ph type="title"/>
          </p:nvPr>
        </p:nvSpPr>
        <p:spPr>
          <a:xfrm>
            <a:off x="468000" y="297000"/>
            <a:ext cx="8207640" cy="809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pPr indent="0" algn="ctr" defTabSz="914400">
              <a:lnSpc>
                <a:spcPts val="2801"/>
              </a:lnSpc>
              <a:buNone/>
            </a:pPr>
            <a:r>
              <a:rPr b="0" lang="de-DE" sz="2600" strike="noStrike" u="none">
                <a:solidFill>
                  <a:schemeClr val="lt1"/>
                </a:solidFill>
                <a:uFillTx/>
                <a:latin typeface="BundesSerif Office"/>
              </a:rPr>
              <a:t>Mastertitelformat bearbeiten</a:t>
            </a:r>
            <a:endParaRPr b="0" lang="de-DE" sz="2600" strike="noStrike" u="none">
              <a:solidFill>
                <a:schemeClr val="dk1"/>
              </a:solidFill>
              <a:uFillTx/>
              <a:latin typeface="BundesSans Office"/>
            </a:endParaRPr>
          </a:p>
        </p:txBody>
      </p:sp>
      <p:sp>
        <p:nvSpPr>
          <p:cNvPr id="409" name="PlaceHolder 2"/>
          <p:cNvSpPr>
            <a:spLocks noGrp="1"/>
          </p:cNvSpPr>
          <p:nvPr>
            <p:ph type="body"/>
          </p:nvPr>
        </p:nvSpPr>
        <p:spPr>
          <a:xfrm>
            <a:off x="0" y="1329840"/>
            <a:ext cx="9143640" cy="3393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BundesSans Office"/>
              </a:rPr>
              <a:t>Bild durch Klicken auf Symbol hinzufügen</a:t>
            </a: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</p:txBody>
      </p:sp>
      <p:sp>
        <p:nvSpPr>
          <p:cNvPr id="410" name="PlaceHolder 3"/>
          <p:cNvSpPr>
            <a:spLocks noGrp="1"/>
          </p:cNvSpPr>
          <p:nvPr>
            <p:ph type="dt" idx="22"/>
          </p:nvPr>
        </p:nvSpPr>
        <p:spPr>
          <a:xfrm>
            <a:off x="7452000" y="4914000"/>
            <a:ext cx="719640" cy="134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de-DE" sz="700" strike="noStrike" u="none">
                <a:solidFill>
                  <a:schemeClr val="lt1"/>
                </a:solidFill>
                <a:uFillTx/>
                <a:latin typeface="BundesSans Office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de-DE" sz="700" strike="noStrike" u="none">
                <a:solidFill>
                  <a:schemeClr val="lt1"/>
                </a:solidFill>
                <a:uFillTx/>
                <a:latin typeface="BundesSans Office"/>
              </a:rPr>
              <a:t>&lt;Datum/Uhrzeit&gt;</a:t>
            </a:r>
            <a:endParaRPr b="0" lang="de-DE" sz="7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411" name="PlaceHolder 4"/>
          <p:cNvSpPr>
            <a:spLocks noGrp="1"/>
          </p:cNvSpPr>
          <p:nvPr>
            <p:ph type="sldNum" idx="23"/>
          </p:nvPr>
        </p:nvSpPr>
        <p:spPr>
          <a:xfrm>
            <a:off x="8172000" y="4914000"/>
            <a:ext cx="503640" cy="134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DE" sz="700" strike="noStrike" u="none">
                <a:solidFill>
                  <a:schemeClr val="lt1"/>
                </a:solidFill>
                <a:uFillTx/>
                <a:latin typeface="BundesSans Office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83B59DEA-54AD-4E70-9354-10D19395EE15}" type="slidenum">
              <a:rPr b="0" lang="de-DE" sz="700" strike="noStrike" u="none">
                <a:solidFill>
                  <a:schemeClr val="lt1"/>
                </a:solidFill>
                <a:uFillTx/>
                <a:latin typeface="BundesSans Office"/>
              </a:rPr>
              <a:t>&lt;Foliennummer&gt;</a:t>
            </a:fld>
            <a:endParaRPr b="0" lang="de-DE" sz="7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412" name="PlaceHolder 5"/>
          <p:cNvSpPr>
            <a:spLocks noGrp="1"/>
          </p:cNvSpPr>
          <p:nvPr>
            <p:ph type="ftr" idx="24"/>
          </p:nvPr>
        </p:nvSpPr>
        <p:spPr>
          <a:xfrm>
            <a:off x="468000" y="4914000"/>
            <a:ext cx="6983640" cy="134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de-DE" sz="700" strike="noStrike" u="none">
                <a:solidFill>
                  <a:schemeClr val="lt1"/>
                </a:solidFill>
                <a:uFillTx/>
                <a:latin typeface="BundesSans Office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de-DE" sz="700" strike="noStrike" u="none">
                <a:solidFill>
                  <a:schemeClr val="lt1"/>
                </a:solidFill>
                <a:uFillTx/>
                <a:latin typeface="BundesSans Office"/>
              </a:rPr>
              <a:t>&lt;Fußzeile&gt;</a:t>
            </a:r>
            <a:endParaRPr b="0" lang="de-DE" sz="7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1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1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1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1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Textfeld 1"/>
          <p:cNvSpPr/>
          <p:nvPr/>
        </p:nvSpPr>
        <p:spPr>
          <a:xfrm>
            <a:off x="1619640" y="4227840"/>
            <a:ext cx="5904360" cy="57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1" lang="de-DE" sz="3200" strike="noStrike" u="none">
                <a:solidFill>
                  <a:schemeClr val="lt1"/>
                </a:solidFill>
                <a:uFillTx/>
                <a:latin typeface="BundesSans Office"/>
              </a:rPr>
              <a:t>AI Developer</a:t>
            </a:r>
            <a:endParaRPr b="0" lang="de-DE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PlaceHolder 1"/>
          <p:cNvSpPr>
            <a:spLocks noGrp="1"/>
          </p:cNvSpPr>
          <p:nvPr>
            <p:ph type="title"/>
          </p:nvPr>
        </p:nvSpPr>
        <p:spPr>
          <a:xfrm>
            <a:off x="468000" y="297000"/>
            <a:ext cx="8207280" cy="809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pPr indent="0" algn="ctr" defTabSz="914400">
              <a:lnSpc>
                <a:spcPts val="2801"/>
              </a:lnSpc>
              <a:buNone/>
            </a:pPr>
            <a:r>
              <a:rPr b="0" lang="de-DE" sz="2600" strike="noStrike" u="none">
                <a:solidFill>
                  <a:schemeClr val="lt1"/>
                </a:solidFill>
                <a:uFillTx/>
                <a:latin typeface="BundesSerif Office"/>
              </a:rPr>
              <a:t>Lösung 2: IDE Plugin „Continue“ + Chat-LLM</a:t>
            </a:r>
            <a:endParaRPr b="0" lang="de-DE" sz="2600" strike="noStrike" u="none">
              <a:solidFill>
                <a:schemeClr val="dk1"/>
              </a:solidFill>
              <a:uFillTx/>
              <a:latin typeface="BundesSans Office"/>
            </a:endParaRPr>
          </a:p>
        </p:txBody>
      </p:sp>
      <p:pic>
        <p:nvPicPr>
          <p:cNvPr id="580" name="" descr=""/>
          <p:cNvPicPr/>
          <p:nvPr/>
        </p:nvPicPr>
        <p:blipFill>
          <a:blip r:embed="rId1"/>
          <a:stretch/>
        </p:blipFill>
        <p:spPr>
          <a:xfrm>
            <a:off x="1879920" y="1347840"/>
            <a:ext cx="5312520" cy="3376800"/>
          </a:xfrm>
          <a:prstGeom prst="rect">
            <a:avLst/>
          </a:prstGeom>
          <a:ln w="0">
            <a:noFill/>
          </a:ln>
        </p:spPr>
      </p:pic>
      <p:sp>
        <p:nvSpPr>
          <p:cNvPr id="581" name="PlaceHolder 2"/>
          <p:cNvSpPr>
            <a:spLocks noGrp="1"/>
          </p:cNvSpPr>
          <p:nvPr>
            <p:ph type="dt" idx="42"/>
          </p:nvPr>
        </p:nvSpPr>
        <p:spPr>
          <a:xfrm>
            <a:off x="7452000" y="4914000"/>
            <a:ext cx="719640" cy="134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de-DE" sz="700" strike="noStrike" u="none">
                <a:solidFill>
                  <a:schemeClr val="lt1"/>
                </a:solidFill>
                <a:uFillTx/>
                <a:latin typeface="BundesSans Office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de-DE" sz="700" strike="noStrike" u="none">
                <a:solidFill>
                  <a:schemeClr val="lt1"/>
                </a:solidFill>
                <a:uFillTx/>
                <a:latin typeface="BundesSans Office"/>
              </a:rPr>
              <a:t>04.09.2024</a:t>
            </a:r>
            <a:endParaRPr b="0" lang="de-DE" sz="7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1. GenAI Hackathon | Mockathon | Teamname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B97EDE24-4CB3-4FE6-A2C5-0DD27390AAE2}" type="slidenum">
              <a:t>10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PlaceHolder 1"/>
          <p:cNvSpPr>
            <a:spLocks noGrp="1"/>
          </p:cNvSpPr>
          <p:nvPr>
            <p:ph type="title"/>
          </p:nvPr>
        </p:nvSpPr>
        <p:spPr>
          <a:xfrm>
            <a:off x="468000" y="297000"/>
            <a:ext cx="8207280" cy="809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pPr indent="0" algn="ctr" defTabSz="914400">
              <a:lnSpc>
                <a:spcPts val="2801"/>
              </a:lnSpc>
              <a:buNone/>
            </a:pPr>
            <a:r>
              <a:rPr b="0" lang="de-DE" sz="2600" strike="noStrike" u="none">
                <a:solidFill>
                  <a:schemeClr val="lt1"/>
                </a:solidFill>
                <a:uFillTx/>
                <a:latin typeface="BundesSerif Office"/>
              </a:rPr>
              <a:t>Lösung 2: IDE Plugin „Continue“ + Chat-LLM</a:t>
            </a:r>
            <a:endParaRPr b="0" lang="de-DE" sz="2600" strike="noStrike" u="none">
              <a:solidFill>
                <a:schemeClr val="dk1"/>
              </a:solidFill>
              <a:uFillTx/>
              <a:latin typeface="BundesSans Office"/>
            </a:endParaRPr>
          </a:p>
        </p:txBody>
      </p:sp>
      <p:sp>
        <p:nvSpPr>
          <p:cNvPr id="583" name="PlaceHolder 2"/>
          <p:cNvSpPr>
            <a:spLocks noGrp="1"/>
          </p:cNvSpPr>
          <p:nvPr>
            <p:ph type="dt" idx="43"/>
          </p:nvPr>
        </p:nvSpPr>
        <p:spPr>
          <a:xfrm>
            <a:off x="7452000" y="4914000"/>
            <a:ext cx="719640" cy="134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de-DE" sz="700" strike="noStrike" u="none">
                <a:solidFill>
                  <a:schemeClr val="lt1"/>
                </a:solidFill>
                <a:uFillTx/>
                <a:latin typeface="BundesSans Office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de-DE" sz="700" strike="noStrike" u="none">
                <a:solidFill>
                  <a:schemeClr val="lt1"/>
                </a:solidFill>
                <a:uFillTx/>
                <a:latin typeface="BundesSans Office"/>
              </a:rPr>
              <a:t>04.09.2024</a:t>
            </a:r>
            <a:endParaRPr b="0" lang="de-DE" sz="7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pic>
        <p:nvPicPr>
          <p:cNvPr id="584" name="" descr=""/>
          <p:cNvPicPr/>
          <p:nvPr/>
        </p:nvPicPr>
        <p:blipFill>
          <a:blip r:embed="rId1"/>
          <a:stretch/>
        </p:blipFill>
        <p:spPr>
          <a:xfrm>
            <a:off x="539280" y="15840"/>
            <a:ext cx="8125920" cy="514332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1. GenAI Hackathon | Mockathon | Teamname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786BCD53-6E44-4E18-92D5-8EACB3CE12C4}" type="slidenum">
              <a:t>11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PlaceHolder 1"/>
          <p:cNvSpPr>
            <a:spLocks noGrp="1"/>
          </p:cNvSpPr>
          <p:nvPr>
            <p:ph type="title"/>
          </p:nvPr>
        </p:nvSpPr>
        <p:spPr>
          <a:xfrm>
            <a:off x="468000" y="297000"/>
            <a:ext cx="8207280" cy="80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trike="noStrike" u="none">
              <a:solidFill>
                <a:schemeClr val="dk1"/>
              </a:solidFill>
              <a:uFillTx/>
              <a:latin typeface="BundesSans Office"/>
            </a:endParaRPr>
          </a:p>
        </p:txBody>
      </p:sp>
      <p:pic>
        <p:nvPicPr>
          <p:cNvPr id="586" name="" descr=""/>
          <p:cNvPicPr/>
          <p:nvPr/>
        </p:nvPicPr>
        <p:blipFill>
          <a:blip r:embed="rId1"/>
          <a:stretch/>
        </p:blipFill>
        <p:spPr>
          <a:xfrm>
            <a:off x="468360" y="1347840"/>
            <a:ext cx="8206920" cy="3376800"/>
          </a:xfrm>
          <a:prstGeom prst="rect">
            <a:avLst/>
          </a:prstGeom>
          <a:ln w="0">
            <a:noFill/>
          </a:ln>
        </p:spPr>
      </p:pic>
      <p:pic>
        <p:nvPicPr>
          <p:cNvPr id="587" name="" descr=""/>
          <p:cNvPicPr/>
          <p:nvPr/>
        </p:nvPicPr>
        <p:blipFill>
          <a:blip r:embed="rId2"/>
          <a:stretch/>
        </p:blipFill>
        <p:spPr>
          <a:xfrm>
            <a:off x="542880" y="15840"/>
            <a:ext cx="8118720" cy="514332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1. GenAI Hackathon | Mockathon | Teamname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C2E3D781-42F3-407F-BC97-141E7863ECF6}" type="slidenum">
              <a:t>12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PlaceHolder 1"/>
          <p:cNvSpPr>
            <a:spLocks noGrp="1"/>
          </p:cNvSpPr>
          <p:nvPr>
            <p:ph type="title"/>
          </p:nvPr>
        </p:nvSpPr>
        <p:spPr>
          <a:xfrm>
            <a:off x="468000" y="297000"/>
            <a:ext cx="8207280" cy="80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trike="noStrike" u="none">
              <a:solidFill>
                <a:schemeClr val="dk1"/>
              </a:solidFill>
              <a:uFillTx/>
              <a:latin typeface="BundesSans Office"/>
            </a:endParaRPr>
          </a:p>
        </p:txBody>
      </p:sp>
      <p:pic>
        <p:nvPicPr>
          <p:cNvPr id="589" name="" descr=""/>
          <p:cNvPicPr/>
          <p:nvPr/>
        </p:nvPicPr>
        <p:blipFill>
          <a:blip r:embed="rId1"/>
          <a:stretch/>
        </p:blipFill>
        <p:spPr>
          <a:xfrm>
            <a:off x="468360" y="1347840"/>
            <a:ext cx="8206920" cy="3376800"/>
          </a:xfrm>
          <a:prstGeom prst="rect">
            <a:avLst/>
          </a:prstGeom>
          <a:ln w="0">
            <a:noFill/>
          </a:ln>
        </p:spPr>
      </p:pic>
      <p:pic>
        <p:nvPicPr>
          <p:cNvPr id="590" name="" descr=""/>
          <p:cNvPicPr/>
          <p:nvPr/>
        </p:nvPicPr>
        <p:blipFill>
          <a:blip r:embed="rId2"/>
          <a:stretch/>
        </p:blipFill>
        <p:spPr>
          <a:xfrm>
            <a:off x="540360" y="15840"/>
            <a:ext cx="8123760" cy="514332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1. GenAI Hackathon | Mockathon | Teamname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5209FFA3-0CC0-41F0-B892-2C57A6C46D47}" type="slidenum">
              <a:t>13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PlaceHolder 1"/>
          <p:cNvSpPr>
            <a:spLocks noGrp="1"/>
          </p:cNvSpPr>
          <p:nvPr>
            <p:ph type="title"/>
          </p:nvPr>
        </p:nvSpPr>
        <p:spPr>
          <a:xfrm>
            <a:off x="468000" y="297000"/>
            <a:ext cx="8207280" cy="80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trike="noStrike" u="none">
              <a:solidFill>
                <a:schemeClr val="dk1"/>
              </a:solidFill>
              <a:uFillTx/>
              <a:latin typeface="BundesSans Office"/>
            </a:endParaRPr>
          </a:p>
        </p:txBody>
      </p:sp>
      <p:pic>
        <p:nvPicPr>
          <p:cNvPr id="592" name="" descr=""/>
          <p:cNvPicPr/>
          <p:nvPr/>
        </p:nvPicPr>
        <p:blipFill>
          <a:blip r:embed="rId1"/>
          <a:stretch/>
        </p:blipFill>
        <p:spPr>
          <a:xfrm>
            <a:off x="468360" y="1347840"/>
            <a:ext cx="8206920" cy="3376800"/>
          </a:xfrm>
          <a:prstGeom prst="rect">
            <a:avLst/>
          </a:prstGeom>
          <a:ln w="0">
            <a:noFill/>
          </a:ln>
        </p:spPr>
      </p:pic>
      <p:pic>
        <p:nvPicPr>
          <p:cNvPr id="593" name="" descr=""/>
          <p:cNvPicPr/>
          <p:nvPr/>
        </p:nvPicPr>
        <p:blipFill>
          <a:blip r:embed="rId2"/>
          <a:stretch/>
        </p:blipFill>
        <p:spPr>
          <a:xfrm>
            <a:off x="540360" y="15840"/>
            <a:ext cx="8123760" cy="514332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1. GenAI Hackathon | Mockathon | Teamname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4C837B09-05C6-4B44-91C6-EBD76D6778AD}" type="slidenum">
              <a:t>14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PlaceHolder 1"/>
          <p:cNvSpPr>
            <a:spLocks noGrp="1"/>
          </p:cNvSpPr>
          <p:nvPr>
            <p:ph type="title"/>
          </p:nvPr>
        </p:nvSpPr>
        <p:spPr>
          <a:xfrm>
            <a:off x="468000" y="297000"/>
            <a:ext cx="8207280" cy="80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trike="noStrike" u="none">
              <a:solidFill>
                <a:schemeClr val="dk1"/>
              </a:solidFill>
              <a:uFillTx/>
              <a:latin typeface="BundesSans Office"/>
            </a:endParaRPr>
          </a:p>
        </p:txBody>
      </p:sp>
      <p:pic>
        <p:nvPicPr>
          <p:cNvPr id="595" name="" descr=""/>
          <p:cNvPicPr/>
          <p:nvPr/>
        </p:nvPicPr>
        <p:blipFill>
          <a:blip r:embed="rId1"/>
          <a:stretch/>
        </p:blipFill>
        <p:spPr>
          <a:xfrm>
            <a:off x="468360" y="1347840"/>
            <a:ext cx="8206920" cy="3376800"/>
          </a:xfrm>
          <a:prstGeom prst="rect">
            <a:avLst/>
          </a:prstGeom>
          <a:ln w="0">
            <a:noFill/>
          </a:ln>
        </p:spPr>
      </p:pic>
      <p:pic>
        <p:nvPicPr>
          <p:cNvPr id="596" name="" descr=""/>
          <p:cNvPicPr/>
          <p:nvPr/>
        </p:nvPicPr>
        <p:blipFill>
          <a:blip r:embed="rId2"/>
          <a:stretch/>
        </p:blipFill>
        <p:spPr>
          <a:xfrm>
            <a:off x="546840" y="15840"/>
            <a:ext cx="8110440" cy="514332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1. GenAI Hackathon | Mockathon | Teamname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64D4DC95-FEBA-4619-B07D-6A33AB7BFDA0}" type="slidenum">
              <a:t>15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PlaceHolder 1"/>
          <p:cNvSpPr>
            <a:spLocks noGrp="1"/>
          </p:cNvSpPr>
          <p:nvPr>
            <p:ph type="title"/>
          </p:nvPr>
        </p:nvSpPr>
        <p:spPr>
          <a:xfrm>
            <a:off x="468000" y="297000"/>
            <a:ext cx="8207280" cy="80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trike="noStrike" u="none">
              <a:solidFill>
                <a:schemeClr val="dk1"/>
              </a:solidFill>
              <a:uFillTx/>
              <a:latin typeface="BundesSans Office"/>
            </a:endParaRPr>
          </a:p>
        </p:txBody>
      </p:sp>
      <p:pic>
        <p:nvPicPr>
          <p:cNvPr id="598" name="" descr=""/>
          <p:cNvPicPr/>
          <p:nvPr/>
        </p:nvPicPr>
        <p:blipFill>
          <a:blip r:embed="rId1"/>
          <a:stretch/>
        </p:blipFill>
        <p:spPr>
          <a:xfrm>
            <a:off x="468360" y="1347840"/>
            <a:ext cx="8206920" cy="3376800"/>
          </a:xfrm>
          <a:prstGeom prst="rect">
            <a:avLst/>
          </a:prstGeom>
          <a:ln w="0">
            <a:noFill/>
          </a:ln>
        </p:spPr>
      </p:pic>
      <p:pic>
        <p:nvPicPr>
          <p:cNvPr id="599" name="" descr=""/>
          <p:cNvPicPr/>
          <p:nvPr/>
        </p:nvPicPr>
        <p:blipFill>
          <a:blip r:embed="rId2"/>
          <a:stretch/>
        </p:blipFill>
        <p:spPr>
          <a:xfrm>
            <a:off x="544320" y="15840"/>
            <a:ext cx="8115480" cy="514332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1. GenAI Hackathon | Mockathon | Teamname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F31980A9-9491-4413-958E-BCC34FB61F45}" type="slidenum">
              <a:t>16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PlaceHolder 1"/>
          <p:cNvSpPr>
            <a:spLocks noGrp="1"/>
          </p:cNvSpPr>
          <p:nvPr>
            <p:ph type="title"/>
          </p:nvPr>
        </p:nvSpPr>
        <p:spPr>
          <a:xfrm>
            <a:off x="468000" y="297000"/>
            <a:ext cx="8207280" cy="80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trike="noStrike" u="none">
              <a:solidFill>
                <a:schemeClr val="dk1"/>
              </a:solidFill>
              <a:uFillTx/>
              <a:latin typeface="BundesSans Office"/>
            </a:endParaRPr>
          </a:p>
        </p:txBody>
      </p:sp>
      <p:pic>
        <p:nvPicPr>
          <p:cNvPr id="601" name="" descr=""/>
          <p:cNvPicPr/>
          <p:nvPr/>
        </p:nvPicPr>
        <p:blipFill>
          <a:blip r:embed="rId1"/>
          <a:stretch/>
        </p:blipFill>
        <p:spPr>
          <a:xfrm>
            <a:off x="468360" y="1347840"/>
            <a:ext cx="8206920" cy="3376800"/>
          </a:xfrm>
          <a:prstGeom prst="rect">
            <a:avLst/>
          </a:prstGeom>
          <a:ln w="0">
            <a:noFill/>
          </a:ln>
        </p:spPr>
      </p:pic>
      <p:pic>
        <p:nvPicPr>
          <p:cNvPr id="602" name="" descr=""/>
          <p:cNvPicPr/>
          <p:nvPr/>
        </p:nvPicPr>
        <p:blipFill>
          <a:blip r:embed="rId2"/>
          <a:stretch/>
        </p:blipFill>
        <p:spPr>
          <a:xfrm>
            <a:off x="538560" y="15840"/>
            <a:ext cx="8127000" cy="514332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1. GenAI Hackathon | Mockathon | Teamname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33E82EC1-1DBA-4593-B0A1-6DE4A200A1B6}" type="slidenum">
              <a:t>17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PlaceHolder 1"/>
          <p:cNvSpPr>
            <a:spLocks noGrp="1"/>
          </p:cNvSpPr>
          <p:nvPr>
            <p:ph type="title"/>
          </p:nvPr>
        </p:nvSpPr>
        <p:spPr>
          <a:xfrm>
            <a:off x="468000" y="297000"/>
            <a:ext cx="8207280" cy="80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trike="noStrike" u="none">
              <a:solidFill>
                <a:schemeClr val="dk1"/>
              </a:solidFill>
              <a:uFillTx/>
              <a:latin typeface="BundesSans Office"/>
            </a:endParaRPr>
          </a:p>
        </p:txBody>
      </p:sp>
      <p:pic>
        <p:nvPicPr>
          <p:cNvPr id="604" name="" descr=""/>
          <p:cNvPicPr/>
          <p:nvPr/>
        </p:nvPicPr>
        <p:blipFill>
          <a:blip r:embed="rId1"/>
          <a:stretch/>
        </p:blipFill>
        <p:spPr>
          <a:xfrm>
            <a:off x="468360" y="1347840"/>
            <a:ext cx="8206920" cy="3376800"/>
          </a:xfrm>
          <a:prstGeom prst="rect">
            <a:avLst/>
          </a:prstGeom>
          <a:ln w="0">
            <a:noFill/>
          </a:ln>
        </p:spPr>
      </p:pic>
      <p:pic>
        <p:nvPicPr>
          <p:cNvPr id="605" name="" descr=""/>
          <p:cNvPicPr/>
          <p:nvPr/>
        </p:nvPicPr>
        <p:blipFill>
          <a:blip r:embed="rId2"/>
          <a:stretch/>
        </p:blipFill>
        <p:spPr>
          <a:xfrm>
            <a:off x="531720" y="15840"/>
            <a:ext cx="8140680" cy="514332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1. GenAI Hackathon | Mockathon | Teamname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91F706A7-D565-4303-9E31-1F85422A3387}" type="slidenum">
              <a:t>18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PlaceHolder 1"/>
          <p:cNvSpPr>
            <a:spLocks noGrp="1"/>
          </p:cNvSpPr>
          <p:nvPr>
            <p:ph type="title"/>
          </p:nvPr>
        </p:nvSpPr>
        <p:spPr>
          <a:xfrm>
            <a:off x="468000" y="297000"/>
            <a:ext cx="8207280" cy="80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trike="noStrike" u="none">
              <a:solidFill>
                <a:schemeClr val="dk1"/>
              </a:solidFill>
              <a:uFillTx/>
              <a:latin typeface="BundesSans Office"/>
            </a:endParaRPr>
          </a:p>
        </p:txBody>
      </p:sp>
      <p:pic>
        <p:nvPicPr>
          <p:cNvPr id="607" name="" descr=""/>
          <p:cNvPicPr/>
          <p:nvPr/>
        </p:nvPicPr>
        <p:blipFill>
          <a:blip r:embed="rId1"/>
          <a:stretch/>
        </p:blipFill>
        <p:spPr>
          <a:xfrm>
            <a:off x="468360" y="1347840"/>
            <a:ext cx="8206920" cy="3376800"/>
          </a:xfrm>
          <a:prstGeom prst="rect">
            <a:avLst/>
          </a:prstGeom>
          <a:ln w="0">
            <a:noFill/>
          </a:ln>
        </p:spPr>
      </p:pic>
      <p:pic>
        <p:nvPicPr>
          <p:cNvPr id="608" name="" descr=""/>
          <p:cNvPicPr/>
          <p:nvPr/>
        </p:nvPicPr>
        <p:blipFill>
          <a:blip r:embed="rId2"/>
          <a:stretch/>
        </p:blipFill>
        <p:spPr>
          <a:xfrm>
            <a:off x="537480" y="15840"/>
            <a:ext cx="8129160" cy="514332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1. GenAI Hackathon | Mockathon | Teamname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81F08B3C-85CE-4345-A03F-2CAD31B7EAF0}" type="slidenum">
              <a:t>19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PlaceHolder 1"/>
          <p:cNvSpPr>
            <a:spLocks noGrp="1"/>
          </p:cNvSpPr>
          <p:nvPr>
            <p:ph type="title"/>
          </p:nvPr>
        </p:nvSpPr>
        <p:spPr>
          <a:xfrm>
            <a:off x="468000" y="297000"/>
            <a:ext cx="8207280" cy="809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pPr indent="0" algn="ctr" defTabSz="914400">
              <a:lnSpc>
                <a:spcPts val="2801"/>
              </a:lnSpc>
              <a:buNone/>
            </a:pPr>
            <a:r>
              <a:rPr b="0" lang="de-DE" sz="2600" strike="noStrike" u="none">
                <a:solidFill>
                  <a:schemeClr val="lt1"/>
                </a:solidFill>
                <a:uFillTx/>
                <a:latin typeface="BundesSerif Office"/>
              </a:rPr>
              <a:t>Problem</a:t>
            </a:r>
            <a:endParaRPr b="0" lang="de-DE" sz="2600" strike="noStrike" u="none">
              <a:solidFill>
                <a:schemeClr val="dk1"/>
              </a:solidFill>
              <a:uFillTx/>
              <a:latin typeface="BundesSans Office"/>
            </a:endParaRPr>
          </a:p>
        </p:txBody>
      </p:sp>
      <p:sp>
        <p:nvSpPr>
          <p:cNvPr id="553" name="PlaceHolder 2"/>
          <p:cNvSpPr>
            <a:spLocks noGrp="1"/>
          </p:cNvSpPr>
          <p:nvPr>
            <p:ph/>
          </p:nvPr>
        </p:nvSpPr>
        <p:spPr>
          <a:xfrm>
            <a:off x="433080" y="1347840"/>
            <a:ext cx="8206920" cy="33768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pPr marL="306000" indent="-30600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Wingdings" charset="2"/>
              <a:buChar char=""/>
            </a:pPr>
            <a:r>
              <a:rPr b="0" lang="en-US" sz="1800" strike="noStrike" u="none">
                <a:solidFill>
                  <a:schemeClr val="lt1"/>
                </a:solidFill>
                <a:uFillTx/>
                <a:latin typeface="Calibri"/>
              </a:rPr>
              <a:t>Effizienz- und Qualitätsgewinne,</a:t>
            </a:r>
            <a:r>
              <a:rPr b="0" lang="en-US" sz="1800" strike="noStrike" u="none">
                <a:solidFill>
                  <a:srgbClr val="ffffff"/>
                </a:solidFill>
                <a:uFillTx/>
                <a:latin typeface="Calibri"/>
              </a:rPr>
              <a:t> </a:t>
            </a:r>
            <a:r>
              <a:rPr b="0" lang="en-US" sz="1800" strike="noStrike" u="none">
                <a:solidFill>
                  <a:schemeClr val="lt1"/>
                </a:solidFill>
                <a:uFillTx/>
                <a:latin typeface="Calibri"/>
              </a:rPr>
              <a:t>welche durch Gen-AI in der Software-Enwicklung bereits heute möglich sind, können im BKA (und weiteren Behörden)</a:t>
            </a:r>
            <a:r>
              <a:rPr b="0" lang="en-US" sz="1800" strike="noStrike" u="none">
                <a:solidFill>
                  <a:srgbClr val="ffffff"/>
                </a:solidFill>
                <a:uFillTx/>
                <a:latin typeface="Calibri"/>
              </a:rPr>
              <a:t> </a:t>
            </a:r>
            <a:r>
              <a:rPr b="0" lang="en-US" sz="1800" strike="noStrike" u="none">
                <a:solidFill>
                  <a:schemeClr val="lt1"/>
                </a:solidFill>
                <a:uFillTx/>
                <a:latin typeface="Calibri"/>
              </a:rPr>
              <a:t>derzeit nicht genutzt werden </a:t>
            </a: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  <a:p>
            <a:pPr marL="306000" indent="-30600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Wingdings" charset="2"/>
              <a:buChar char=""/>
            </a:pPr>
            <a:r>
              <a:rPr b="0" lang="en-US" sz="1800" strike="noStrike" u="none">
                <a:solidFill>
                  <a:schemeClr val="lt1"/>
                </a:solidFill>
                <a:uFillTx/>
                <a:latin typeface="Calibri"/>
              </a:rPr>
              <a:t>Betrifft alle Software-Entwickler und</a:t>
            </a:r>
            <a:r>
              <a:rPr b="0" lang="en-US" sz="1800" strike="noStrike" u="none">
                <a:solidFill>
                  <a:srgbClr val="ffffff"/>
                </a:solidFill>
                <a:uFillTx/>
                <a:latin typeface="Calibri"/>
              </a:rPr>
              <a:t> </a:t>
            </a:r>
            <a:r>
              <a:rPr b="0" lang="en-US" sz="1800" strike="noStrike" u="none">
                <a:solidFill>
                  <a:schemeClr val="lt1"/>
                </a:solidFill>
                <a:uFillTx/>
                <a:latin typeface="Calibri"/>
              </a:rPr>
              <a:t>DevOps-Ingenieure</a:t>
            </a: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  <a:p>
            <a:pPr lvl="1" marL="864000" indent="-324000" defTabSz="9144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lt1"/>
                </a:solidFill>
                <a:uFillTx/>
                <a:latin typeface="Calibri"/>
              </a:rPr>
              <a:t>allein im BKA: ca. 500-1000</a:t>
            </a: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  <a:p>
            <a:pPr lvl="1" marL="864000" indent="-324000" defTabSz="9144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lt1"/>
                </a:solidFill>
                <a:uFillTx/>
                <a:latin typeface="Calibri"/>
              </a:rPr>
              <a:t>indirekt profitieren auch die Anwender</a:t>
            </a: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  <a:p>
            <a:pPr marL="306000"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</p:txBody>
      </p:sp>
      <p:sp>
        <p:nvSpPr>
          <p:cNvPr id="554" name="PlaceHolder 3"/>
          <p:cNvSpPr>
            <a:spLocks noGrp="1"/>
          </p:cNvSpPr>
          <p:nvPr>
            <p:ph type="dt" idx="34"/>
          </p:nvPr>
        </p:nvSpPr>
        <p:spPr>
          <a:xfrm>
            <a:off x="7452000" y="4914000"/>
            <a:ext cx="719640" cy="134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de-DE" sz="700" strike="noStrike" u="none">
                <a:solidFill>
                  <a:schemeClr val="lt1"/>
                </a:solidFill>
                <a:uFillTx/>
                <a:latin typeface="BundesSans Office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de-DE" sz="700" strike="noStrike" u="none">
                <a:solidFill>
                  <a:schemeClr val="lt1"/>
                </a:solidFill>
                <a:uFillTx/>
                <a:latin typeface="BundesSans Office"/>
              </a:rPr>
              <a:t>04.09.2024</a:t>
            </a:r>
            <a:endParaRPr b="0" lang="de-DE" sz="7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1. GenAI Hackathon | Mockathon | Teamname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FA4C7D0A-F817-4AEA-B5FF-7943CAA231FB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PlaceHolder 1"/>
          <p:cNvSpPr>
            <a:spLocks noGrp="1"/>
          </p:cNvSpPr>
          <p:nvPr>
            <p:ph type="title"/>
          </p:nvPr>
        </p:nvSpPr>
        <p:spPr>
          <a:xfrm>
            <a:off x="468000" y="297000"/>
            <a:ext cx="8207280" cy="80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trike="noStrike" u="none">
              <a:solidFill>
                <a:schemeClr val="dk1"/>
              </a:solidFill>
              <a:uFillTx/>
              <a:latin typeface="BundesSans Office"/>
            </a:endParaRPr>
          </a:p>
        </p:txBody>
      </p:sp>
      <p:pic>
        <p:nvPicPr>
          <p:cNvPr id="610" name="" descr=""/>
          <p:cNvPicPr/>
          <p:nvPr/>
        </p:nvPicPr>
        <p:blipFill>
          <a:blip r:embed="rId1"/>
          <a:stretch/>
        </p:blipFill>
        <p:spPr>
          <a:xfrm>
            <a:off x="468360" y="1347840"/>
            <a:ext cx="8206920" cy="3376800"/>
          </a:xfrm>
          <a:prstGeom prst="rect">
            <a:avLst/>
          </a:prstGeom>
          <a:ln w="0">
            <a:noFill/>
          </a:ln>
        </p:spPr>
      </p:pic>
      <p:pic>
        <p:nvPicPr>
          <p:cNvPr id="611" name="" descr=""/>
          <p:cNvPicPr/>
          <p:nvPr/>
        </p:nvPicPr>
        <p:blipFill>
          <a:blip r:embed="rId2"/>
          <a:stretch/>
        </p:blipFill>
        <p:spPr>
          <a:xfrm>
            <a:off x="545400" y="15840"/>
            <a:ext cx="8113320" cy="514332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1. GenAI Hackathon | Mockathon | Teamname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FBB92B04-85DB-4984-B6B6-E67F5557DA76}" type="slidenum">
              <a:t>20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PlaceHolder 1"/>
          <p:cNvSpPr>
            <a:spLocks noGrp="1"/>
          </p:cNvSpPr>
          <p:nvPr>
            <p:ph type="title"/>
          </p:nvPr>
        </p:nvSpPr>
        <p:spPr>
          <a:xfrm>
            <a:off x="468000" y="297000"/>
            <a:ext cx="8207280" cy="80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trike="noStrike" u="none">
              <a:solidFill>
                <a:schemeClr val="dk1"/>
              </a:solidFill>
              <a:uFillTx/>
              <a:latin typeface="BundesSans Office"/>
            </a:endParaRPr>
          </a:p>
        </p:txBody>
      </p:sp>
      <p:pic>
        <p:nvPicPr>
          <p:cNvPr id="613" name="" descr=""/>
          <p:cNvPicPr/>
          <p:nvPr/>
        </p:nvPicPr>
        <p:blipFill>
          <a:blip r:embed="rId1"/>
          <a:stretch/>
        </p:blipFill>
        <p:spPr>
          <a:xfrm>
            <a:off x="468360" y="1347840"/>
            <a:ext cx="8206920" cy="3376800"/>
          </a:xfrm>
          <a:prstGeom prst="rect">
            <a:avLst/>
          </a:prstGeom>
          <a:ln w="0">
            <a:noFill/>
          </a:ln>
        </p:spPr>
      </p:pic>
      <p:pic>
        <p:nvPicPr>
          <p:cNvPr id="614" name="" descr=""/>
          <p:cNvPicPr/>
          <p:nvPr/>
        </p:nvPicPr>
        <p:blipFill>
          <a:blip r:embed="rId2"/>
          <a:stretch/>
        </p:blipFill>
        <p:spPr>
          <a:xfrm>
            <a:off x="537480" y="15840"/>
            <a:ext cx="8129160" cy="514332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1. GenAI Hackathon | Mockathon | Teamname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14D73D9A-5A44-4D02-ABA8-9004BEC19082}" type="slidenum">
              <a:t>21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PlaceHolder 1"/>
          <p:cNvSpPr>
            <a:spLocks noGrp="1"/>
          </p:cNvSpPr>
          <p:nvPr>
            <p:ph type="title"/>
          </p:nvPr>
        </p:nvSpPr>
        <p:spPr>
          <a:xfrm>
            <a:off x="468000" y="297000"/>
            <a:ext cx="8207280" cy="80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trike="noStrike" u="none">
              <a:solidFill>
                <a:schemeClr val="dk1"/>
              </a:solidFill>
              <a:uFillTx/>
              <a:latin typeface="BundesSans Office"/>
            </a:endParaRPr>
          </a:p>
        </p:txBody>
      </p:sp>
      <p:pic>
        <p:nvPicPr>
          <p:cNvPr id="616" name="" descr=""/>
          <p:cNvPicPr/>
          <p:nvPr/>
        </p:nvPicPr>
        <p:blipFill>
          <a:blip r:embed="rId1"/>
          <a:stretch/>
        </p:blipFill>
        <p:spPr>
          <a:xfrm>
            <a:off x="468360" y="1347840"/>
            <a:ext cx="8206920" cy="3376800"/>
          </a:xfrm>
          <a:prstGeom prst="rect">
            <a:avLst/>
          </a:prstGeom>
          <a:ln w="0">
            <a:noFill/>
          </a:ln>
        </p:spPr>
      </p:pic>
      <p:pic>
        <p:nvPicPr>
          <p:cNvPr id="617" name="" descr=""/>
          <p:cNvPicPr/>
          <p:nvPr/>
        </p:nvPicPr>
        <p:blipFill>
          <a:blip r:embed="rId2"/>
          <a:stretch/>
        </p:blipFill>
        <p:spPr>
          <a:xfrm>
            <a:off x="530280" y="15840"/>
            <a:ext cx="8143920" cy="514332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1. GenAI Hackathon | Mockathon | Teamname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EE0D00EE-4F01-49C3-B4C5-21559D9F0FBA}" type="slidenum">
              <a:t>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PlaceHolder 1"/>
          <p:cNvSpPr>
            <a:spLocks noGrp="1"/>
          </p:cNvSpPr>
          <p:nvPr>
            <p:ph type="title"/>
          </p:nvPr>
        </p:nvSpPr>
        <p:spPr>
          <a:xfrm>
            <a:off x="468000" y="297000"/>
            <a:ext cx="8207280" cy="809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pPr indent="0" algn="ctr" defTabSz="914400">
              <a:lnSpc>
                <a:spcPts val="2801"/>
              </a:lnSpc>
              <a:buNone/>
            </a:pPr>
            <a:r>
              <a:rPr b="0" lang="de-DE" sz="2600" strike="noStrike" u="none">
                <a:solidFill>
                  <a:schemeClr val="lt1"/>
                </a:solidFill>
                <a:uFillTx/>
                <a:latin typeface="BundesSerif Office"/>
              </a:rPr>
              <a:t>Wie geht es im Anschluss an den Hackathon weiter?</a:t>
            </a:r>
            <a:endParaRPr b="0" lang="de-DE" sz="2600" strike="noStrike" u="none">
              <a:solidFill>
                <a:schemeClr val="dk1"/>
              </a:solidFill>
              <a:uFillTx/>
              <a:latin typeface="BundesSans Office"/>
            </a:endParaRPr>
          </a:p>
        </p:txBody>
      </p:sp>
      <p:sp>
        <p:nvSpPr>
          <p:cNvPr id="619" name="PlaceHolder 2"/>
          <p:cNvSpPr>
            <a:spLocks noGrp="1"/>
          </p:cNvSpPr>
          <p:nvPr>
            <p:ph/>
          </p:nvPr>
        </p:nvSpPr>
        <p:spPr>
          <a:xfrm>
            <a:off x="468360" y="1347840"/>
            <a:ext cx="8206920" cy="33768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pPr marL="306000" indent="-306000" defTabSz="9144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Font typeface="Wingdings" charset="2"/>
              <a:buChar char=""/>
            </a:pPr>
            <a:r>
              <a:rPr b="0" lang="de-DE" sz="1800" strike="noStrike" u="none">
                <a:solidFill>
                  <a:schemeClr val="lt1"/>
                </a:solidFill>
                <a:uFillTx/>
                <a:latin typeface="BundesSans Office"/>
              </a:rPr>
              <a:t>Prüfung der Offline-Fähigkeit von „Continue“</a:t>
            </a: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  <a:p>
            <a:pPr lvl="1" marL="864000" indent="-324000" defTabSz="9144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de-DE" sz="1600" strike="noStrike" u="none">
                <a:solidFill>
                  <a:schemeClr val="lt1"/>
                </a:solidFill>
                <a:uFillTx/>
                <a:latin typeface="BundesSans Office"/>
              </a:rPr>
              <a:t>Telefoniert evtl. nach Hause</a:t>
            </a:r>
            <a:endParaRPr b="0" lang="de-DE" sz="1600" strike="noStrike" u="none">
              <a:solidFill>
                <a:schemeClr val="lt1"/>
              </a:solidFill>
              <a:uFillTx/>
              <a:latin typeface="BundesSans Office"/>
            </a:endParaRPr>
          </a:p>
          <a:p>
            <a:pPr marL="306000" indent="-306000" defTabSz="914400">
              <a:spcBef>
                <a:spcPts val="1417"/>
              </a:spcBef>
              <a:buClr>
                <a:srgbClr val="ffffff"/>
              </a:buClr>
              <a:buFont typeface="Wingdings" charset="2"/>
              <a:buChar char=""/>
            </a:pPr>
            <a:r>
              <a:rPr b="0" lang="de-DE" sz="1800" strike="noStrike" u="none">
                <a:solidFill>
                  <a:schemeClr val="lt1"/>
                </a:solidFill>
                <a:uFillTx/>
                <a:latin typeface="BundesSans Office"/>
              </a:rPr>
              <a:t>„</a:t>
            </a:r>
            <a:r>
              <a:rPr b="0" lang="de-DE" sz="1800" strike="noStrike" u="none">
                <a:solidFill>
                  <a:schemeClr val="lt1"/>
                </a:solidFill>
                <a:uFillTx/>
                <a:latin typeface="BundesSans Office"/>
              </a:rPr>
              <a:t>Open WebUI“ erproben: ChatGPT-ähnliches Interface für selbst deployte Modelle</a:t>
            </a: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  <a:p>
            <a:pPr marL="306000" indent="-306000" defTabSz="914400">
              <a:spcBef>
                <a:spcPts val="1417"/>
              </a:spcBef>
              <a:buClr>
                <a:srgbClr val="ffffff"/>
              </a:buClr>
              <a:buFont typeface="Wingdings" charset="2"/>
              <a:buChar char=""/>
            </a:pPr>
            <a:r>
              <a:rPr b="0" lang="de-DE" sz="1800" strike="noStrike" u="none">
                <a:solidFill>
                  <a:schemeClr val="lt1"/>
                </a:solidFill>
                <a:uFillTx/>
                <a:latin typeface="BundesSans Office"/>
              </a:rPr>
              <a:t>Code-LLMs in echter Umgebung deployen (BKA-PSP)</a:t>
            </a: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  <a:p>
            <a:pPr marL="306000" indent="-306000" defTabSz="914400">
              <a:spcBef>
                <a:spcPts val="1417"/>
              </a:spcBef>
              <a:buClr>
                <a:srgbClr val="ffffff"/>
              </a:buClr>
              <a:buFont typeface="Wingdings" charset="2"/>
              <a:buChar char=""/>
            </a:pPr>
            <a:r>
              <a:rPr b="0" lang="de-DE" sz="1800" strike="noStrike" u="none">
                <a:solidFill>
                  <a:schemeClr val="lt1"/>
                </a:solidFill>
                <a:uFillTx/>
                <a:latin typeface="BundesSans Office"/>
              </a:rPr>
              <a:t>Testuser mit dem Plugin ausstatten und Erfahrungen sammeln</a:t>
            </a: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  <a:p>
            <a:pPr marL="306000" indent="-306000" defTabSz="914400">
              <a:spcBef>
                <a:spcPts val="1417"/>
              </a:spcBef>
              <a:buClr>
                <a:srgbClr val="ffffff"/>
              </a:buClr>
              <a:buFont typeface="Wingdings" charset="2"/>
              <a:buChar char=""/>
            </a:pPr>
            <a:r>
              <a:rPr b="0" lang="de-DE" sz="1800" strike="noStrike" u="none">
                <a:solidFill>
                  <a:schemeClr val="lt1"/>
                </a:solidFill>
                <a:uFillTx/>
                <a:latin typeface="BundesSans Office"/>
              </a:rPr>
              <a:t>Kontinuierlich neue Code-LLMs evaluieren</a:t>
            </a: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  <a:p>
            <a:pPr indent="0" defTabSz="914400">
              <a:spcBef>
                <a:spcPts val="1417"/>
              </a:spcBef>
              <a:buNone/>
            </a:pPr>
            <a:endParaRPr b="0" lang="de-DE" sz="1500" strike="noStrike" u="none">
              <a:solidFill>
                <a:schemeClr val="lt1"/>
              </a:solidFill>
              <a:uFillTx/>
              <a:latin typeface="BundesSans Office"/>
            </a:endParaRPr>
          </a:p>
        </p:txBody>
      </p:sp>
      <p:sp>
        <p:nvSpPr>
          <p:cNvPr id="620" name="PlaceHolder 3"/>
          <p:cNvSpPr>
            <a:spLocks noGrp="1"/>
          </p:cNvSpPr>
          <p:nvPr>
            <p:ph type="dt" idx="44"/>
          </p:nvPr>
        </p:nvSpPr>
        <p:spPr>
          <a:xfrm>
            <a:off x="7452000" y="4914000"/>
            <a:ext cx="719640" cy="134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de-DE" sz="700" strike="noStrike" u="none">
                <a:solidFill>
                  <a:schemeClr val="lt1"/>
                </a:solidFill>
                <a:uFillTx/>
                <a:latin typeface="BundesSans Office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de-DE" sz="700" strike="noStrike" u="none">
                <a:solidFill>
                  <a:schemeClr val="lt1"/>
                </a:solidFill>
                <a:uFillTx/>
                <a:latin typeface="BundesSans Office"/>
              </a:rPr>
              <a:t>04.09.2024</a:t>
            </a:r>
            <a:endParaRPr b="0" lang="de-DE" sz="7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1. GenAI Hackathon | Mockathon | Teamname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3319B84-1C3C-4F11-B230-BA8597B7D622}" type="slidenum">
              <a:t>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PlaceHolder 1"/>
          <p:cNvSpPr>
            <a:spLocks noGrp="1"/>
          </p:cNvSpPr>
          <p:nvPr>
            <p:ph type="title"/>
          </p:nvPr>
        </p:nvSpPr>
        <p:spPr>
          <a:xfrm>
            <a:off x="468000" y="297000"/>
            <a:ext cx="8207280" cy="809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pPr indent="0" algn="ctr" defTabSz="914400">
              <a:lnSpc>
                <a:spcPts val="2801"/>
              </a:lnSpc>
              <a:buNone/>
            </a:pPr>
            <a:r>
              <a:rPr b="0" lang="de-DE" sz="2600" strike="noStrike" u="none">
                <a:solidFill>
                  <a:schemeClr val="lt1"/>
                </a:solidFill>
                <a:uFillTx/>
                <a:latin typeface="BundesSerif Office"/>
              </a:rPr>
              <a:t>Team</a:t>
            </a:r>
            <a:endParaRPr b="0" lang="de-DE" sz="2600" strike="noStrike" u="none">
              <a:solidFill>
                <a:schemeClr val="dk1"/>
              </a:solidFill>
              <a:uFillTx/>
              <a:latin typeface="BundesSans Office"/>
            </a:endParaRPr>
          </a:p>
        </p:txBody>
      </p:sp>
      <p:sp>
        <p:nvSpPr>
          <p:cNvPr id="622" name="PlaceHolder 2"/>
          <p:cNvSpPr>
            <a:spLocks noGrp="1"/>
          </p:cNvSpPr>
          <p:nvPr>
            <p:ph/>
          </p:nvPr>
        </p:nvSpPr>
        <p:spPr>
          <a:xfrm>
            <a:off x="468360" y="1347840"/>
            <a:ext cx="8206920" cy="33768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lt1"/>
                </a:solidFill>
                <a:uFillTx/>
                <a:latin typeface="BundesSans Office"/>
              </a:rPr>
              <a:t> </a:t>
            </a: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</p:txBody>
      </p:sp>
      <p:sp>
        <p:nvSpPr>
          <p:cNvPr id="623" name="Textfeld 4"/>
          <p:cNvSpPr/>
          <p:nvPr/>
        </p:nvSpPr>
        <p:spPr>
          <a:xfrm>
            <a:off x="703440" y="3616200"/>
            <a:ext cx="1299960" cy="50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de-DE" sz="1350" strike="noStrike" u="none">
                <a:solidFill>
                  <a:schemeClr val="lt1"/>
                </a:solidFill>
                <a:uFillTx/>
                <a:latin typeface="BundesSans Office"/>
              </a:rPr>
              <a:t>Christian H.</a:t>
            </a:r>
            <a:endParaRPr b="0" lang="de-DE" sz="1350" strike="noStrike" u="none">
              <a:solidFill>
                <a:srgbClr val="ffffff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de-DE" sz="1350" strike="noStrike" u="none">
                <a:solidFill>
                  <a:schemeClr val="lt1"/>
                </a:solidFill>
                <a:uFillTx/>
                <a:latin typeface="BundesSans Office"/>
              </a:rPr>
              <a:t>DevOps</a:t>
            </a:r>
            <a:endParaRPr b="0" lang="de-DE" sz="135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624" name="PlaceHolder 3"/>
          <p:cNvSpPr>
            <a:spLocks noGrp="1"/>
          </p:cNvSpPr>
          <p:nvPr>
            <p:ph type="dt" idx="45"/>
          </p:nvPr>
        </p:nvSpPr>
        <p:spPr>
          <a:xfrm>
            <a:off x="7452000" y="4914000"/>
            <a:ext cx="719640" cy="134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de-DE" sz="700" strike="noStrike" u="none">
                <a:solidFill>
                  <a:schemeClr val="lt1"/>
                </a:solidFill>
                <a:uFillTx/>
                <a:latin typeface="BundesSans Office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de-DE" sz="700" strike="noStrike" u="none">
                <a:solidFill>
                  <a:schemeClr val="lt1"/>
                </a:solidFill>
                <a:uFillTx/>
                <a:latin typeface="BundesSans Office"/>
              </a:rPr>
              <a:t>04.09.2024</a:t>
            </a:r>
            <a:endParaRPr b="0" lang="de-DE" sz="7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pic>
        <p:nvPicPr>
          <p:cNvPr id="625" name="" descr=""/>
          <p:cNvPicPr/>
          <p:nvPr/>
        </p:nvPicPr>
        <p:blipFill>
          <a:blip r:embed="rId1"/>
          <a:stretch/>
        </p:blipFill>
        <p:spPr>
          <a:xfrm>
            <a:off x="720000" y="2340000"/>
            <a:ext cx="1260000" cy="1260000"/>
          </a:xfrm>
          <a:prstGeom prst="rect">
            <a:avLst/>
          </a:prstGeom>
          <a:ln w="0">
            <a:noFill/>
          </a:ln>
        </p:spPr>
      </p:pic>
      <p:pic>
        <p:nvPicPr>
          <p:cNvPr id="626" name="" descr=""/>
          <p:cNvPicPr/>
          <p:nvPr/>
        </p:nvPicPr>
        <p:blipFill>
          <a:blip r:embed="rId2"/>
          <a:stretch/>
        </p:blipFill>
        <p:spPr>
          <a:xfrm>
            <a:off x="2438640" y="2391480"/>
            <a:ext cx="1080000" cy="1080000"/>
          </a:xfrm>
          <a:prstGeom prst="rect">
            <a:avLst/>
          </a:prstGeom>
          <a:ln w="0">
            <a:noFill/>
          </a:ln>
        </p:spPr>
      </p:pic>
      <p:sp>
        <p:nvSpPr>
          <p:cNvPr id="627" name="Textfeld 2"/>
          <p:cNvSpPr/>
          <p:nvPr/>
        </p:nvSpPr>
        <p:spPr>
          <a:xfrm>
            <a:off x="2340000" y="3618000"/>
            <a:ext cx="1299960" cy="50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de-DE" sz="1350" strike="noStrike" u="none">
                <a:solidFill>
                  <a:schemeClr val="lt1"/>
                </a:solidFill>
                <a:uFillTx/>
                <a:latin typeface="BundesSans Office"/>
              </a:rPr>
              <a:t>Norman H.</a:t>
            </a:r>
            <a:endParaRPr b="0" lang="de-DE" sz="1350" strike="noStrike" u="none">
              <a:solidFill>
                <a:srgbClr val="ffffff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de-DE" sz="1350" strike="noStrike" u="none">
                <a:solidFill>
                  <a:schemeClr val="lt1"/>
                </a:solidFill>
                <a:uFillTx/>
                <a:latin typeface="BundesSans Office"/>
              </a:rPr>
              <a:t>DevOps</a:t>
            </a:r>
            <a:endParaRPr b="0" lang="de-DE" sz="135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1. GenAI Hackathon | Mockathon | Teamname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3DFF730-18FA-442C-AA98-43EBA5040616}" type="slidenum">
              <a:t>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PlaceHolder 1"/>
          <p:cNvSpPr>
            <a:spLocks noGrp="1"/>
          </p:cNvSpPr>
          <p:nvPr>
            <p:ph type="title"/>
          </p:nvPr>
        </p:nvSpPr>
        <p:spPr>
          <a:xfrm>
            <a:off x="468000" y="297000"/>
            <a:ext cx="8207280" cy="809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pPr indent="0" algn="ctr" defTabSz="914400">
              <a:lnSpc>
                <a:spcPts val="2801"/>
              </a:lnSpc>
              <a:buNone/>
            </a:pPr>
            <a:r>
              <a:rPr b="0" lang="de-DE" sz="2600" strike="noStrike" u="none">
                <a:solidFill>
                  <a:schemeClr val="lt1"/>
                </a:solidFill>
                <a:uFillTx/>
                <a:latin typeface="BundesSerif Office"/>
              </a:rPr>
              <a:t>Problem</a:t>
            </a:r>
            <a:endParaRPr b="0" lang="de-DE" sz="2600" strike="noStrike" u="none">
              <a:solidFill>
                <a:schemeClr val="dk1"/>
              </a:solidFill>
              <a:uFillTx/>
              <a:latin typeface="BundesSans Office"/>
            </a:endParaRPr>
          </a:p>
        </p:txBody>
      </p:sp>
      <p:sp>
        <p:nvSpPr>
          <p:cNvPr id="556" name="PlaceHolder 2"/>
          <p:cNvSpPr>
            <a:spLocks noGrp="1"/>
          </p:cNvSpPr>
          <p:nvPr>
            <p:ph/>
          </p:nvPr>
        </p:nvSpPr>
        <p:spPr>
          <a:xfrm>
            <a:off x="433080" y="1347840"/>
            <a:ext cx="8206920" cy="33768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pPr marL="306000" indent="-30600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Wingdings" charset="2"/>
              <a:buChar char=""/>
            </a:pPr>
            <a:r>
              <a:rPr b="0" lang="en-US" sz="1800" strike="noStrike" u="none">
                <a:solidFill>
                  <a:schemeClr val="lt1"/>
                </a:solidFill>
                <a:uFillTx/>
                <a:latin typeface="Calibri"/>
              </a:rPr>
              <a:t>Effizienz- und Qualitätsgewinne,</a:t>
            </a:r>
            <a:r>
              <a:rPr b="0" lang="en-US" sz="1800" strike="noStrike" u="none">
                <a:solidFill>
                  <a:srgbClr val="ffffff"/>
                </a:solidFill>
                <a:uFillTx/>
                <a:latin typeface="Calibri"/>
              </a:rPr>
              <a:t> </a:t>
            </a:r>
            <a:r>
              <a:rPr b="0" lang="en-US" sz="1800" strike="noStrike" u="none">
                <a:solidFill>
                  <a:schemeClr val="lt1"/>
                </a:solidFill>
                <a:uFillTx/>
                <a:latin typeface="Calibri"/>
              </a:rPr>
              <a:t>welche durch Gen-AI in der Software-Enwicklung bereits heute möglich sind, können im BKA (und weiteren Behörden)</a:t>
            </a:r>
            <a:r>
              <a:rPr b="0" lang="en-US" sz="1800" strike="noStrike" u="none">
                <a:solidFill>
                  <a:srgbClr val="ffffff"/>
                </a:solidFill>
                <a:uFillTx/>
                <a:latin typeface="Calibri"/>
              </a:rPr>
              <a:t> </a:t>
            </a:r>
            <a:r>
              <a:rPr b="0" lang="en-US" sz="1800" strike="noStrike" u="none">
                <a:solidFill>
                  <a:schemeClr val="lt1"/>
                </a:solidFill>
                <a:uFillTx/>
                <a:latin typeface="Calibri"/>
              </a:rPr>
              <a:t>derzeit nicht genutzt werden </a:t>
            </a: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  <a:p>
            <a:pPr marL="306000" indent="-30600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Wingdings" charset="2"/>
              <a:buChar char=""/>
            </a:pPr>
            <a:r>
              <a:rPr b="0" lang="en-US" sz="1800" strike="noStrike" u="none">
                <a:solidFill>
                  <a:schemeClr val="lt1"/>
                </a:solidFill>
                <a:uFillTx/>
                <a:latin typeface="Calibri"/>
              </a:rPr>
              <a:t>Betrifft alle Software-Entwickler und</a:t>
            </a:r>
            <a:r>
              <a:rPr b="0" lang="en-US" sz="1800" strike="noStrike" u="none">
                <a:solidFill>
                  <a:srgbClr val="ffffff"/>
                </a:solidFill>
                <a:uFillTx/>
                <a:latin typeface="Calibri"/>
              </a:rPr>
              <a:t> </a:t>
            </a:r>
            <a:r>
              <a:rPr b="0" lang="en-US" sz="1800" strike="noStrike" u="none">
                <a:solidFill>
                  <a:schemeClr val="lt1"/>
                </a:solidFill>
                <a:uFillTx/>
                <a:latin typeface="Calibri"/>
              </a:rPr>
              <a:t>DevOps-Ingenieure</a:t>
            </a: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  <a:p>
            <a:pPr lvl="1" marL="864000" indent="-324000" defTabSz="9144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lt1"/>
                </a:solidFill>
                <a:uFillTx/>
                <a:latin typeface="Calibri"/>
              </a:rPr>
              <a:t>allein im BKA: ca. 500-1000</a:t>
            </a: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  <a:p>
            <a:pPr lvl="1" marL="864000" indent="-324000" defTabSz="9144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lt1"/>
                </a:solidFill>
                <a:uFillTx/>
                <a:latin typeface="Calibri"/>
              </a:rPr>
              <a:t>indirekt profitieren auch die Anwender</a:t>
            </a: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  <a:p>
            <a:pPr marL="306000" indent="-30600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Wingdings" charset="2"/>
              <a:buChar char=""/>
            </a:pPr>
            <a:r>
              <a:rPr b="0" lang="en-US" sz="1800" strike="noStrike" u="none">
                <a:solidFill>
                  <a:schemeClr val="lt1"/>
                </a:solidFill>
                <a:uFillTx/>
                <a:latin typeface="Calibri"/>
              </a:rPr>
              <a:t>Offensichtliche Lösungen:</a:t>
            </a: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  <a:p>
            <a:pPr lvl="1" marL="864000" indent="-324000" defTabSz="9144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lt1"/>
                </a:solidFill>
                <a:uFillTx/>
                <a:latin typeface="Calibri"/>
              </a:rPr>
              <a:t>ChatGPT</a:t>
            </a: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  <a:p>
            <a:pPr lvl="1" marL="864000" indent="-324000" defTabSz="9144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lt1"/>
                </a:solidFill>
                <a:uFillTx/>
                <a:latin typeface="Calibri"/>
              </a:rPr>
              <a:t>Github Copilot</a:t>
            </a: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</p:txBody>
      </p:sp>
      <p:sp>
        <p:nvSpPr>
          <p:cNvPr id="557" name="PlaceHolder 3"/>
          <p:cNvSpPr>
            <a:spLocks noGrp="1"/>
          </p:cNvSpPr>
          <p:nvPr>
            <p:ph type="dt" idx="35"/>
          </p:nvPr>
        </p:nvSpPr>
        <p:spPr>
          <a:xfrm>
            <a:off x="7452000" y="4914000"/>
            <a:ext cx="719640" cy="134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de-DE" sz="700" strike="noStrike" u="none">
                <a:solidFill>
                  <a:schemeClr val="lt1"/>
                </a:solidFill>
                <a:uFillTx/>
                <a:latin typeface="BundesSans Office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de-DE" sz="700" strike="noStrike" u="none">
                <a:solidFill>
                  <a:schemeClr val="lt1"/>
                </a:solidFill>
                <a:uFillTx/>
                <a:latin typeface="BundesSans Office"/>
              </a:rPr>
              <a:t>04.09.2024</a:t>
            </a:r>
            <a:endParaRPr b="0" lang="de-DE" sz="7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1. GenAI Hackathon | Mockathon | Teamname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9106475B-20D2-4211-8B1F-3044F9E79B75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PlaceHolder 1"/>
          <p:cNvSpPr>
            <a:spLocks noGrp="1"/>
          </p:cNvSpPr>
          <p:nvPr>
            <p:ph type="title"/>
          </p:nvPr>
        </p:nvSpPr>
        <p:spPr>
          <a:xfrm>
            <a:off x="468000" y="297000"/>
            <a:ext cx="8207280" cy="809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pPr indent="0" algn="ctr" defTabSz="914400">
              <a:lnSpc>
                <a:spcPts val="2801"/>
              </a:lnSpc>
              <a:buNone/>
            </a:pPr>
            <a:r>
              <a:rPr b="0" lang="de-DE" sz="2600" strike="noStrike" u="none">
                <a:solidFill>
                  <a:schemeClr val="lt1"/>
                </a:solidFill>
                <a:uFillTx/>
                <a:latin typeface="BundesSerif Office"/>
              </a:rPr>
              <a:t>Problem</a:t>
            </a:r>
            <a:endParaRPr b="0" lang="de-DE" sz="2600" strike="noStrike" u="none">
              <a:solidFill>
                <a:schemeClr val="dk1"/>
              </a:solidFill>
              <a:uFillTx/>
              <a:latin typeface="BundesSans Office"/>
            </a:endParaRPr>
          </a:p>
        </p:txBody>
      </p:sp>
      <p:sp>
        <p:nvSpPr>
          <p:cNvPr id="559" name="PlaceHolder 2"/>
          <p:cNvSpPr>
            <a:spLocks noGrp="1"/>
          </p:cNvSpPr>
          <p:nvPr>
            <p:ph/>
          </p:nvPr>
        </p:nvSpPr>
        <p:spPr>
          <a:xfrm>
            <a:off x="433080" y="1347840"/>
            <a:ext cx="8206920" cy="33768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pPr marL="306000" indent="-30600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Wingdings" charset="2"/>
              <a:buChar char=""/>
            </a:pPr>
            <a:r>
              <a:rPr b="0" lang="en-US" sz="1800" strike="noStrike" u="none">
                <a:solidFill>
                  <a:schemeClr val="lt1"/>
                </a:solidFill>
                <a:uFillTx/>
                <a:latin typeface="Calibri"/>
              </a:rPr>
              <a:t>Effizienz- und Qualitätsgewinne,</a:t>
            </a:r>
            <a:r>
              <a:rPr b="0" lang="en-US" sz="1800" strike="noStrike" u="none">
                <a:solidFill>
                  <a:srgbClr val="ffffff"/>
                </a:solidFill>
                <a:uFillTx/>
                <a:latin typeface="Calibri"/>
              </a:rPr>
              <a:t> </a:t>
            </a:r>
            <a:r>
              <a:rPr b="0" lang="en-US" sz="1800" strike="noStrike" u="none">
                <a:solidFill>
                  <a:schemeClr val="lt1"/>
                </a:solidFill>
                <a:uFillTx/>
                <a:latin typeface="Calibri"/>
              </a:rPr>
              <a:t>welche durch Gen-AI in der Software-Enwicklung bereits heute möglich sind, können im BKA (und weiteren Behörden)</a:t>
            </a:r>
            <a:r>
              <a:rPr b="0" lang="en-US" sz="1800" strike="noStrike" u="none">
                <a:solidFill>
                  <a:srgbClr val="ffffff"/>
                </a:solidFill>
                <a:uFillTx/>
                <a:latin typeface="Calibri"/>
              </a:rPr>
              <a:t> </a:t>
            </a:r>
            <a:r>
              <a:rPr b="0" lang="en-US" sz="1800" strike="noStrike" u="none">
                <a:solidFill>
                  <a:schemeClr val="lt1"/>
                </a:solidFill>
                <a:uFillTx/>
                <a:latin typeface="Calibri"/>
              </a:rPr>
              <a:t>derzeit nicht genutzt werden </a:t>
            </a: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  <a:p>
            <a:pPr marL="306000" indent="-30600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Wingdings" charset="2"/>
              <a:buChar char=""/>
            </a:pPr>
            <a:r>
              <a:rPr b="0" lang="en-US" sz="1800" strike="noStrike" u="none">
                <a:solidFill>
                  <a:schemeClr val="lt1"/>
                </a:solidFill>
                <a:uFillTx/>
                <a:latin typeface="Calibri"/>
              </a:rPr>
              <a:t>Betrifft alle Software-Entwickler und</a:t>
            </a:r>
            <a:r>
              <a:rPr b="0" lang="en-US" sz="1800" strike="noStrike" u="none">
                <a:solidFill>
                  <a:srgbClr val="ffffff"/>
                </a:solidFill>
                <a:uFillTx/>
                <a:latin typeface="Calibri"/>
              </a:rPr>
              <a:t> </a:t>
            </a:r>
            <a:r>
              <a:rPr b="0" lang="en-US" sz="1800" strike="noStrike" u="none">
                <a:solidFill>
                  <a:schemeClr val="lt1"/>
                </a:solidFill>
                <a:uFillTx/>
                <a:latin typeface="Calibri"/>
              </a:rPr>
              <a:t>DevOps-Ingenieure</a:t>
            </a: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  <a:p>
            <a:pPr lvl="1" marL="864000" indent="-324000" defTabSz="9144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lt1"/>
                </a:solidFill>
                <a:uFillTx/>
                <a:latin typeface="Calibri"/>
              </a:rPr>
              <a:t>allein im BKA: ca. 500-1000</a:t>
            </a: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  <a:p>
            <a:pPr lvl="1" marL="864000" indent="-324000" defTabSz="9144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lt1"/>
                </a:solidFill>
                <a:uFillTx/>
                <a:latin typeface="Calibri"/>
              </a:rPr>
              <a:t>indirekt profitieren auch die Anwender</a:t>
            </a: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  <a:p>
            <a:pPr marL="306000" indent="-30600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Wingdings" charset="2"/>
              <a:buChar char=""/>
            </a:pPr>
            <a:r>
              <a:rPr b="0" lang="en-US" sz="1800" strike="noStrike" u="none">
                <a:solidFill>
                  <a:schemeClr val="lt1"/>
                </a:solidFill>
                <a:uFillTx/>
                <a:latin typeface="Calibri"/>
              </a:rPr>
              <a:t>Offensichtliche Lösungen:</a:t>
            </a: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  <a:p>
            <a:pPr lvl="1" marL="864000" indent="-324000" defTabSz="9144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lt1"/>
                </a:solidFill>
                <a:uFillTx/>
                <a:latin typeface="Calibri"/>
              </a:rPr>
              <a:t>ChatGPT                                 </a:t>
            </a:r>
            <a:r>
              <a:rPr b="1" lang="en-US" sz="1800" strike="noStrike" u="none">
                <a:solidFill>
                  <a:srgbClr val="ff0000"/>
                </a:solidFill>
                <a:uFillTx/>
                <a:latin typeface="Calibri"/>
              </a:rPr>
              <a:t>nicht möglich: Sicherheitskonzept</a:t>
            </a: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  <a:p>
            <a:pPr lvl="1" marL="864000" indent="-324000" defTabSz="9144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lt1"/>
                </a:solidFill>
                <a:uFillTx/>
                <a:latin typeface="Calibri"/>
              </a:rPr>
              <a:t>Github Copilot</a:t>
            </a: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</p:txBody>
      </p:sp>
      <p:sp>
        <p:nvSpPr>
          <p:cNvPr id="560" name="PlaceHolder 3"/>
          <p:cNvSpPr>
            <a:spLocks noGrp="1"/>
          </p:cNvSpPr>
          <p:nvPr>
            <p:ph type="dt" idx="36"/>
          </p:nvPr>
        </p:nvSpPr>
        <p:spPr>
          <a:xfrm>
            <a:off x="7452000" y="4914000"/>
            <a:ext cx="719640" cy="134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de-DE" sz="700" strike="noStrike" u="none">
                <a:solidFill>
                  <a:schemeClr val="lt1"/>
                </a:solidFill>
                <a:uFillTx/>
                <a:latin typeface="BundesSans Office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de-DE" sz="700" strike="noStrike" u="none">
                <a:solidFill>
                  <a:schemeClr val="lt1"/>
                </a:solidFill>
                <a:uFillTx/>
                <a:latin typeface="BundesSans Office"/>
              </a:rPr>
              <a:t>04.09.2024</a:t>
            </a:r>
            <a:endParaRPr b="0" lang="de-DE" sz="7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561" name=""/>
          <p:cNvSpPr/>
          <p:nvPr/>
        </p:nvSpPr>
        <p:spPr>
          <a:xfrm>
            <a:off x="3060000" y="3420000"/>
            <a:ext cx="540000" cy="1260000"/>
          </a:xfrm>
          <a:custGeom>
            <a:avLst/>
            <a:gdLst>
              <a:gd name="textAreaLeft" fmla="*/ 216720 w 540000"/>
              <a:gd name="textAreaRight" fmla="*/ 349200 w 540000"/>
              <a:gd name="textAreaTop" fmla="*/ 431640 h 1260000"/>
              <a:gd name="textAreaBottom" fmla="*/ 828360 h 1260000"/>
            </a:gdLst>
            <a:ahLst/>
            <a:rect l="textAreaLeft" t="textAreaTop" r="textAreaRight" b="textAreaBottom"/>
            <a:pathLst>
              <a:path w="640" h="861">
                <a:moveTo>
                  <a:pt x="640" y="233"/>
                </a:moveTo>
                <a:lnTo>
                  <a:pt x="221" y="293"/>
                </a:lnTo>
                <a:lnTo>
                  <a:pt x="506" y="12"/>
                </a:lnTo>
                <a:lnTo>
                  <a:pt x="367" y="0"/>
                </a:lnTo>
                <a:lnTo>
                  <a:pt x="29" y="406"/>
                </a:lnTo>
                <a:lnTo>
                  <a:pt x="431" y="347"/>
                </a:lnTo>
                <a:lnTo>
                  <a:pt x="145" y="645"/>
                </a:lnTo>
                <a:lnTo>
                  <a:pt x="99" y="520"/>
                </a:lnTo>
                <a:lnTo>
                  <a:pt x="0" y="861"/>
                </a:lnTo>
                <a:lnTo>
                  <a:pt x="326" y="765"/>
                </a:lnTo>
                <a:lnTo>
                  <a:pt x="209" y="711"/>
                </a:lnTo>
                <a:lnTo>
                  <a:pt x="640" y="233"/>
                </a:lnTo>
                <a:lnTo>
                  <a:pt x="640" y="233"/>
                </a:lnTo>
                <a:close/>
              </a:path>
            </a:pathLst>
          </a:custGeom>
          <a:solidFill>
            <a:srgbClr val="ff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de-DE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1. GenAI Hackathon | Mockathon | Teamname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6D97B3B9-2EA5-49D1-ACEB-481428B34687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PlaceHolder 1"/>
          <p:cNvSpPr>
            <a:spLocks noGrp="1"/>
          </p:cNvSpPr>
          <p:nvPr>
            <p:ph type="title"/>
          </p:nvPr>
        </p:nvSpPr>
        <p:spPr>
          <a:xfrm>
            <a:off x="468000" y="297000"/>
            <a:ext cx="8207280" cy="809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pPr indent="0" algn="ctr" defTabSz="914400">
              <a:lnSpc>
                <a:spcPts val="2801"/>
              </a:lnSpc>
              <a:buNone/>
            </a:pPr>
            <a:r>
              <a:rPr b="0" lang="de-DE" sz="2600" strike="noStrike" u="none">
                <a:solidFill>
                  <a:schemeClr val="lt1"/>
                </a:solidFill>
                <a:uFillTx/>
                <a:latin typeface="BundesSerif Office"/>
              </a:rPr>
              <a:t>Lösung</a:t>
            </a:r>
            <a:endParaRPr b="0" lang="de-DE" sz="2600" strike="noStrike" u="none">
              <a:solidFill>
                <a:schemeClr val="dk1"/>
              </a:solidFill>
              <a:uFillTx/>
              <a:latin typeface="BundesSans Office"/>
            </a:endParaRPr>
          </a:p>
        </p:txBody>
      </p:sp>
      <p:sp>
        <p:nvSpPr>
          <p:cNvPr id="563" name="PlaceHolder 2"/>
          <p:cNvSpPr>
            <a:spLocks noGrp="1"/>
          </p:cNvSpPr>
          <p:nvPr>
            <p:ph/>
          </p:nvPr>
        </p:nvSpPr>
        <p:spPr>
          <a:xfrm>
            <a:off x="433080" y="1347840"/>
            <a:ext cx="8206920" cy="33768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pPr marL="432000" indent="0">
              <a:spcBef>
                <a:spcPts val="1417"/>
              </a:spcBef>
              <a:buNone/>
            </a:pP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lt1"/>
                </a:solidFill>
                <a:uFillTx/>
                <a:latin typeface="BundesSans Office"/>
              </a:rPr>
              <a:t>Open Source Code-LLMs</a:t>
            </a: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lt1"/>
                </a:solidFill>
                <a:uFillTx/>
                <a:latin typeface="BundesSans Office"/>
              </a:rPr>
              <a:t>Open Source Tools / IDEs / Plugins ...</a:t>
            </a: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</p:txBody>
      </p:sp>
      <p:sp>
        <p:nvSpPr>
          <p:cNvPr id="564" name="PlaceHolder 3"/>
          <p:cNvSpPr>
            <a:spLocks noGrp="1"/>
          </p:cNvSpPr>
          <p:nvPr>
            <p:ph type="dt" idx="37"/>
          </p:nvPr>
        </p:nvSpPr>
        <p:spPr>
          <a:xfrm>
            <a:off x="7452000" y="4914000"/>
            <a:ext cx="719640" cy="134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de-DE" sz="700" strike="noStrike" u="none">
                <a:solidFill>
                  <a:schemeClr val="lt1"/>
                </a:solidFill>
                <a:uFillTx/>
                <a:latin typeface="BundesSans Office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de-DE" sz="700" strike="noStrike" u="none">
                <a:solidFill>
                  <a:schemeClr val="lt1"/>
                </a:solidFill>
                <a:uFillTx/>
                <a:latin typeface="BundesSans Office"/>
              </a:rPr>
              <a:t>04.09.2024</a:t>
            </a:r>
            <a:endParaRPr b="0" lang="de-DE" sz="7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1. GenAI Hackathon | Mockathon | Teamname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0F383BE9-13C8-424B-A63F-D8EDEA7DB0E9}" type="slidenum">
              <a:t>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PlaceHolder 1"/>
          <p:cNvSpPr>
            <a:spLocks noGrp="1"/>
          </p:cNvSpPr>
          <p:nvPr>
            <p:ph type="title"/>
          </p:nvPr>
        </p:nvSpPr>
        <p:spPr>
          <a:xfrm>
            <a:off x="468000" y="297000"/>
            <a:ext cx="8207280" cy="809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pPr indent="0" algn="ctr" defTabSz="914400">
              <a:lnSpc>
                <a:spcPts val="2801"/>
              </a:lnSpc>
              <a:buNone/>
            </a:pPr>
            <a:r>
              <a:rPr b="0" lang="de-DE" sz="2600" strike="noStrike" u="none">
                <a:solidFill>
                  <a:schemeClr val="lt1"/>
                </a:solidFill>
                <a:uFillTx/>
                <a:latin typeface="BundesSerif Office"/>
              </a:rPr>
              <a:t>Lösung 1: Autonomer AI Developer: OpenHands</a:t>
            </a:r>
            <a:endParaRPr b="0" lang="de-DE" sz="2600" strike="noStrike" u="none">
              <a:solidFill>
                <a:schemeClr val="dk1"/>
              </a:solidFill>
              <a:uFillTx/>
              <a:latin typeface="BundesSans Office"/>
            </a:endParaRPr>
          </a:p>
        </p:txBody>
      </p:sp>
      <p:sp>
        <p:nvSpPr>
          <p:cNvPr id="566" name="PlaceHolder 2"/>
          <p:cNvSpPr>
            <a:spLocks noGrp="1"/>
          </p:cNvSpPr>
          <p:nvPr>
            <p:ph type="dt" idx="38"/>
          </p:nvPr>
        </p:nvSpPr>
        <p:spPr>
          <a:xfrm>
            <a:off x="7452000" y="4914000"/>
            <a:ext cx="719640" cy="134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de-DE" sz="700" strike="noStrike" u="none">
                <a:solidFill>
                  <a:schemeClr val="lt1"/>
                </a:solidFill>
                <a:uFillTx/>
                <a:latin typeface="BundesSans Office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de-DE" sz="700" strike="noStrike" u="none">
                <a:solidFill>
                  <a:schemeClr val="lt1"/>
                </a:solidFill>
                <a:uFillTx/>
                <a:latin typeface="BundesSans Office"/>
              </a:rPr>
              <a:t>04.09.2024</a:t>
            </a:r>
            <a:endParaRPr b="0" lang="de-DE" sz="7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pic>
        <p:nvPicPr>
          <p:cNvPr id="567" name="" descr=""/>
          <p:cNvPicPr/>
          <p:nvPr/>
        </p:nvPicPr>
        <p:blipFill>
          <a:blip r:embed="rId1"/>
          <a:stretch/>
        </p:blipFill>
        <p:spPr>
          <a:xfrm>
            <a:off x="1620000" y="900000"/>
            <a:ext cx="5805000" cy="396936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1. GenAI Hackathon | Mockathon | Teamname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1AAB0D2E-396D-41C1-9642-68EE3D0572E3}" type="slidenum">
              <a:t>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PlaceHolder 1"/>
          <p:cNvSpPr>
            <a:spLocks noGrp="1"/>
          </p:cNvSpPr>
          <p:nvPr>
            <p:ph type="title"/>
          </p:nvPr>
        </p:nvSpPr>
        <p:spPr>
          <a:xfrm>
            <a:off x="468000" y="297000"/>
            <a:ext cx="8207280" cy="809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pPr indent="0" algn="ctr" defTabSz="914400">
              <a:lnSpc>
                <a:spcPts val="2801"/>
              </a:lnSpc>
              <a:buNone/>
            </a:pPr>
            <a:r>
              <a:rPr b="0" lang="de-DE" sz="2600" strike="noStrike" u="none">
                <a:solidFill>
                  <a:schemeClr val="lt1"/>
                </a:solidFill>
                <a:uFillTx/>
                <a:latin typeface="BundesSerif Office"/>
              </a:rPr>
              <a:t>Lösung 1: Autonomer AI Developer: OpenHands</a:t>
            </a:r>
            <a:endParaRPr b="0" lang="de-DE" sz="2600" strike="noStrike" u="none">
              <a:solidFill>
                <a:schemeClr val="dk1"/>
              </a:solidFill>
              <a:uFillTx/>
              <a:latin typeface="BundesSans Office"/>
            </a:endParaRPr>
          </a:p>
        </p:txBody>
      </p:sp>
      <p:sp>
        <p:nvSpPr>
          <p:cNvPr id="569" name="PlaceHolder 2"/>
          <p:cNvSpPr>
            <a:spLocks noGrp="1"/>
          </p:cNvSpPr>
          <p:nvPr>
            <p:ph type="dt" idx="39"/>
          </p:nvPr>
        </p:nvSpPr>
        <p:spPr>
          <a:xfrm>
            <a:off x="7452000" y="4914000"/>
            <a:ext cx="719640" cy="134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de-DE" sz="700" strike="noStrike" u="none">
                <a:solidFill>
                  <a:schemeClr val="lt1"/>
                </a:solidFill>
                <a:uFillTx/>
                <a:latin typeface="BundesSans Office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de-DE" sz="700" strike="noStrike" u="none">
                <a:solidFill>
                  <a:schemeClr val="lt1"/>
                </a:solidFill>
                <a:uFillTx/>
                <a:latin typeface="BundesSans Office"/>
              </a:rPr>
              <a:t>04.09.2024</a:t>
            </a:r>
            <a:endParaRPr b="0" lang="de-DE" sz="7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pic>
        <p:nvPicPr>
          <p:cNvPr id="570" name="" descr=""/>
          <p:cNvPicPr/>
          <p:nvPr/>
        </p:nvPicPr>
        <p:blipFill>
          <a:blip r:embed="rId1"/>
          <a:stretch/>
        </p:blipFill>
        <p:spPr>
          <a:xfrm>
            <a:off x="1620000" y="900000"/>
            <a:ext cx="5805000" cy="3969360"/>
          </a:xfrm>
          <a:prstGeom prst="rect">
            <a:avLst/>
          </a:prstGeom>
          <a:ln w="0">
            <a:noFill/>
          </a:ln>
        </p:spPr>
      </p:pic>
      <p:pic>
        <p:nvPicPr>
          <p:cNvPr id="571" name="" descr=""/>
          <p:cNvPicPr/>
          <p:nvPr/>
        </p:nvPicPr>
        <p:blipFill>
          <a:blip r:embed="rId2"/>
          <a:stretch/>
        </p:blipFill>
        <p:spPr>
          <a:xfrm>
            <a:off x="1980000" y="1605960"/>
            <a:ext cx="5400000" cy="2354040"/>
          </a:xfrm>
          <a:prstGeom prst="rect">
            <a:avLst/>
          </a:prstGeom>
          <a:ln w="0">
            <a:noFill/>
          </a:ln>
        </p:spPr>
      </p:pic>
      <p:sp>
        <p:nvSpPr>
          <p:cNvPr id="572" name=""/>
          <p:cNvSpPr/>
          <p:nvPr/>
        </p:nvSpPr>
        <p:spPr>
          <a:xfrm>
            <a:off x="4140000" y="2340000"/>
            <a:ext cx="1260000" cy="2160000"/>
          </a:xfrm>
          <a:custGeom>
            <a:avLst/>
            <a:gdLst>
              <a:gd name="textAreaLeft" fmla="*/ 505800 w 1260000"/>
              <a:gd name="textAreaRight" fmla="*/ 815040 w 1260000"/>
              <a:gd name="textAreaTop" fmla="*/ 740160 h 2160000"/>
              <a:gd name="textAreaBottom" fmla="*/ 1419840 h 2160000"/>
            </a:gdLst>
            <a:ahLst/>
            <a:rect l="textAreaLeft" t="textAreaTop" r="textAreaRight" b="textAreaBottom"/>
            <a:pathLst>
              <a:path w="640" h="861">
                <a:moveTo>
                  <a:pt x="640" y="233"/>
                </a:moveTo>
                <a:lnTo>
                  <a:pt x="221" y="293"/>
                </a:lnTo>
                <a:lnTo>
                  <a:pt x="506" y="12"/>
                </a:lnTo>
                <a:lnTo>
                  <a:pt x="367" y="0"/>
                </a:lnTo>
                <a:lnTo>
                  <a:pt x="29" y="406"/>
                </a:lnTo>
                <a:lnTo>
                  <a:pt x="431" y="347"/>
                </a:lnTo>
                <a:lnTo>
                  <a:pt x="145" y="645"/>
                </a:lnTo>
                <a:lnTo>
                  <a:pt x="99" y="520"/>
                </a:lnTo>
                <a:lnTo>
                  <a:pt x="0" y="861"/>
                </a:lnTo>
                <a:lnTo>
                  <a:pt x="326" y="765"/>
                </a:lnTo>
                <a:lnTo>
                  <a:pt x="209" y="711"/>
                </a:lnTo>
                <a:lnTo>
                  <a:pt x="640" y="233"/>
                </a:lnTo>
                <a:lnTo>
                  <a:pt x="640" y="233"/>
                </a:lnTo>
                <a:close/>
              </a:path>
            </a:pathLst>
          </a:custGeom>
          <a:solidFill>
            <a:srgbClr val="ff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de-DE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1. GenAI Hackathon | Mockathon | Teamname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90CB94E0-691A-42CC-BD0A-992480BFA088}" type="slidenum">
              <a:t>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PlaceHolder 1"/>
          <p:cNvSpPr>
            <a:spLocks noGrp="1"/>
          </p:cNvSpPr>
          <p:nvPr>
            <p:ph type="title"/>
          </p:nvPr>
        </p:nvSpPr>
        <p:spPr>
          <a:xfrm>
            <a:off x="468000" y="297000"/>
            <a:ext cx="8207280" cy="809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pPr indent="0" algn="ctr" defTabSz="914400">
              <a:lnSpc>
                <a:spcPts val="2801"/>
              </a:lnSpc>
              <a:buNone/>
            </a:pPr>
            <a:r>
              <a:rPr b="0" lang="de-DE" sz="2600" strike="noStrike" u="none">
                <a:solidFill>
                  <a:schemeClr val="lt1"/>
                </a:solidFill>
                <a:uFillTx/>
                <a:latin typeface="BundesSerif Office"/>
              </a:rPr>
              <a:t>Lösung 2: IDE Plugins</a:t>
            </a:r>
            <a:endParaRPr b="0" lang="de-DE" sz="2600" strike="noStrike" u="none">
              <a:solidFill>
                <a:schemeClr val="dk1"/>
              </a:solidFill>
              <a:uFillTx/>
              <a:latin typeface="BundesSans Office"/>
            </a:endParaRPr>
          </a:p>
        </p:txBody>
      </p:sp>
      <p:sp>
        <p:nvSpPr>
          <p:cNvPr id="574" name="PlaceHolder 2"/>
          <p:cNvSpPr>
            <a:spLocks noGrp="1"/>
          </p:cNvSpPr>
          <p:nvPr>
            <p:ph/>
          </p:nvPr>
        </p:nvSpPr>
        <p:spPr>
          <a:xfrm>
            <a:off x="433080" y="1347840"/>
            <a:ext cx="8206920" cy="33768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56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lt1"/>
                </a:solidFill>
                <a:uFillTx/>
                <a:latin typeface="BundesSans Office"/>
              </a:rPr>
              <a:t>Github Copilot-ähnliche VS Code Extensions:</a:t>
            </a:r>
            <a:endParaRPr b="0" lang="de-DE" sz="1800" strike="noStrike" u="none">
              <a:solidFill>
                <a:schemeClr val="lt1"/>
              </a:solidFill>
              <a:uFillTx/>
              <a:latin typeface="BundesSans Office"/>
              <a:ea typeface="Microsoft YaHei"/>
            </a:endParaRPr>
          </a:p>
          <a:p>
            <a:pPr lvl="1" marL="864000" indent="-324000">
              <a:lnSpc>
                <a:spcPct val="10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de-DE" sz="1600" strike="noStrike" u="none">
                <a:solidFill>
                  <a:schemeClr val="lt1"/>
                </a:solidFill>
                <a:uFillTx/>
                <a:latin typeface="BundesSans Office"/>
              </a:rPr>
              <a:t>Continue</a:t>
            </a:r>
            <a:endParaRPr b="0" lang="de-DE" sz="1600" strike="noStrike" u="none">
              <a:solidFill>
                <a:schemeClr val="lt1"/>
              </a:solidFill>
              <a:uFillTx/>
              <a:latin typeface="BundesSans Office"/>
              <a:ea typeface="Microsoft YaHei"/>
            </a:endParaRPr>
          </a:p>
          <a:p>
            <a:pPr lvl="1" marL="864000" indent="-324000">
              <a:lnSpc>
                <a:spcPct val="10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de-DE" sz="1600" strike="noStrike" u="none">
                <a:solidFill>
                  <a:schemeClr val="lt1"/>
                </a:solidFill>
                <a:uFillTx/>
                <a:latin typeface="BundesSans Office"/>
              </a:rPr>
              <a:t>Twinny</a:t>
            </a:r>
            <a:endParaRPr b="0" lang="de-DE" sz="1600" strike="noStrike" u="none">
              <a:solidFill>
                <a:schemeClr val="lt1"/>
              </a:solidFill>
              <a:uFillTx/>
              <a:latin typeface="BundesSans Office"/>
              <a:ea typeface="Microsoft YaHei"/>
            </a:endParaRPr>
          </a:p>
          <a:p>
            <a:pPr marL="432000" indent="-324000">
              <a:lnSpc>
                <a:spcPct val="100000"/>
              </a:lnSpc>
              <a:spcBef>
                <a:spcPts val="56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lt1"/>
                </a:solidFill>
                <a:uFillTx/>
                <a:latin typeface="BundesSans Office"/>
              </a:rPr>
              <a:t>Open Source LLMs selbst deployed:</a:t>
            </a:r>
            <a:endParaRPr b="0" lang="de-DE" sz="1800" strike="noStrike" u="none">
              <a:solidFill>
                <a:schemeClr val="lt1"/>
              </a:solidFill>
              <a:uFillTx/>
              <a:latin typeface="BundesSans Office"/>
              <a:ea typeface="Microsoft YaHei"/>
            </a:endParaRPr>
          </a:p>
          <a:p>
            <a:pPr lvl="1" marL="864000" indent="-324000">
              <a:lnSpc>
                <a:spcPct val="10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de-DE" sz="1600" strike="noStrike" u="none">
                <a:solidFill>
                  <a:schemeClr val="lt1"/>
                </a:solidFill>
                <a:uFillTx/>
                <a:latin typeface="BundesSans Office"/>
                <a:ea typeface="Microsoft YaHei"/>
              </a:rPr>
              <a:t>deepseek-coder-v2</a:t>
            </a:r>
            <a:endParaRPr b="0" lang="de-DE" sz="1600" strike="noStrike" u="none">
              <a:solidFill>
                <a:schemeClr val="lt1"/>
              </a:solidFill>
              <a:uFillTx/>
              <a:latin typeface="BundesSans Office"/>
              <a:ea typeface="Microsoft YaHei"/>
            </a:endParaRPr>
          </a:p>
          <a:p>
            <a:pPr lvl="1" marL="864000" indent="-324000">
              <a:lnSpc>
                <a:spcPct val="10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de-DE" sz="1600" strike="noStrike" u="none">
                <a:solidFill>
                  <a:schemeClr val="lt1"/>
                </a:solidFill>
                <a:uFillTx/>
                <a:latin typeface="BundesSans Office"/>
              </a:rPr>
              <a:t>codellama:7b-code</a:t>
            </a:r>
            <a:endParaRPr b="0" lang="de-DE" sz="1600" strike="noStrike" u="none">
              <a:solidFill>
                <a:schemeClr val="lt1"/>
              </a:solidFill>
              <a:uFillTx/>
              <a:latin typeface="BundesSans Office"/>
              <a:ea typeface="Microsoft YaHei"/>
            </a:endParaRPr>
          </a:p>
          <a:p>
            <a:pPr lvl="1" marL="864000" indent="-324000">
              <a:lnSpc>
                <a:spcPct val="10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de-DE" sz="1600" strike="noStrike" u="none">
                <a:solidFill>
                  <a:schemeClr val="lt1"/>
                </a:solidFill>
                <a:uFillTx/>
                <a:latin typeface="BundesSans Office"/>
                <a:ea typeface="Microsoft YaHei"/>
              </a:rPr>
              <a:t>codellama:7b-instruct</a:t>
            </a:r>
            <a:endParaRPr b="0" lang="de-DE" sz="1600" strike="noStrike" u="none">
              <a:solidFill>
                <a:schemeClr val="lt1"/>
              </a:solidFill>
              <a:uFillTx/>
              <a:latin typeface="BundesSans Office"/>
              <a:ea typeface="Microsoft YaHei"/>
            </a:endParaRPr>
          </a:p>
          <a:p>
            <a:pPr lvl="1" marL="864000" indent="-324000">
              <a:lnSpc>
                <a:spcPct val="10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de-DE" sz="1600" strike="noStrike" u="none">
                <a:solidFill>
                  <a:schemeClr val="lt1"/>
                </a:solidFill>
                <a:uFillTx/>
                <a:latin typeface="BundesSans Office"/>
              </a:rPr>
              <a:t>codellama:70b</a:t>
            </a:r>
            <a:endParaRPr b="0" lang="de-DE" sz="1600" strike="noStrike" u="none">
              <a:solidFill>
                <a:schemeClr val="lt1"/>
              </a:solidFill>
              <a:uFillTx/>
              <a:latin typeface="BundesSans Office"/>
              <a:ea typeface="Microsoft YaHei"/>
            </a:endParaRPr>
          </a:p>
          <a:p>
            <a:pPr lvl="1" marL="864000" indent="-324000">
              <a:lnSpc>
                <a:spcPct val="10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de-DE" sz="1600" strike="noStrike" u="none">
                <a:solidFill>
                  <a:schemeClr val="lt1"/>
                </a:solidFill>
                <a:uFillTx/>
                <a:latin typeface="BundesSans Office"/>
              </a:rPr>
              <a:t>codegemma </a:t>
            </a:r>
            <a:endParaRPr b="0" lang="de-DE" sz="1600" strike="noStrike" u="none">
              <a:solidFill>
                <a:schemeClr val="lt1"/>
              </a:solidFill>
              <a:uFillTx/>
              <a:latin typeface="BundesSans Office"/>
              <a:ea typeface="Microsoft YaHei"/>
            </a:endParaRPr>
          </a:p>
          <a:p>
            <a:pPr lvl="1" marL="864000" indent="-324000">
              <a:lnSpc>
                <a:spcPct val="10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de-DE" sz="1600" strike="noStrike" u="none">
                <a:solidFill>
                  <a:schemeClr val="lt1"/>
                </a:solidFill>
                <a:uFillTx/>
                <a:latin typeface="BundesSans Office"/>
              </a:rPr>
              <a:t>codestral:22b</a:t>
            </a:r>
            <a:endParaRPr b="0" lang="de-DE" sz="1600" strike="noStrike" u="none">
              <a:solidFill>
                <a:schemeClr val="lt1"/>
              </a:solidFill>
              <a:uFillTx/>
              <a:latin typeface="BundesSans Office"/>
              <a:ea typeface="Microsoft YaHei"/>
            </a:endParaRPr>
          </a:p>
        </p:txBody>
      </p:sp>
      <p:sp>
        <p:nvSpPr>
          <p:cNvPr id="575" name="PlaceHolder 3"/>
          <p:cNvSpPr>
            <a:spLocks noGrp="1"/>
          </p:cNvSpPr>
          <p:nvPr>
            <p:ph type="dt" idx="40"/>
          </p:nvPr>
        </p:nvSpPr>
        <p:spPr>
          <a:xfrm>
            <a:off x="7452000" y="4914000"/>
            <a:ext cx="719640" cy="134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de-DE" sz="700" strike="noStrike" u="none">
                <a:solidFill>
                  <a:schemeClr val="lt1"/>
                </a:solidFill>
                <a:uFillTx/>
                <a:latin typeface="BundesSans Office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de-DE" sz="700" strike="noStrike" u="none">
                <a:solidFill>
                  <a:schemeClr val="lt1"/>
                </a:solidFill>
                <a:uFillTx/>
                <a:latin typeface="BundesSans Office"/>
              </a:rPr>
              <a:t>04.09.2024</a:t>
            </a:r>
            <a:endParaRPr b="0" lang="de-DE" sz="7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1. GenAI Hackathon | Mockathon | Teamname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533BFBC0-E194-4A12-809D-37D7F7E12096}" type="slidenum">
              <a:t>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PlaceHolder 1"/>
          <p:cNvSpPr>
            <a:spLocks noGrp="1"/>
          </p:cNvSpPr>
          <p:nvPr>
            <p:ph type="title"/>
          </p:nvPr>
        </p:nvSpPr>
        <p:spPr>
          <a:xfrm>
            <a:off x="468000" y="297000"/>
            <a:ext cx="8207280" cy="809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pPr indent="0" algn="ctr" defTabSz="914400">
              <a:lnSpc>
                <a:spcPts val="2801"/>
              </a:lnSpc>
              <a:buNone/>
            </a:pPr>
            <a:r>
              <a:rPr b="0" lang="de-DE" sz="2600" strike="noStrike" u="none">
                <a:solidFill>
                  <a:schemeClr val="lt1"/>
                </a:solidFill>
                <a:uFillTx/>
                <a:latin typeface="BundesSerif Office"/>
              </a:rPr>
              <a:t>Lösung 2: IDE Plugins</a:t>
            </a:r>
            <a:endParaRPr b="0" lang="de-DE" sz="2600" strike="noStrike" u="none">
              <a:solidFill>
                <a:schemeClr val="dk1"/>
              </a:solidFill>
              <a:uFillTx/>
              <a:latin typeface="BundesSans Office"/>
            </a:endParaRPr>
          </a:p>
        </p:txBody>
      </p:sp>
      <p:sp>
        <p:nvSpPr>
          <p:cNvPr id="577" name="PlaceHolder 2"/>
          <p:cNvSpPr>
            <a:spLocks noGrp="1"/>
          </p:cNvSpPr>
          <p:nvPr>
            <p:ph/>
          </p:nvPr>
        </p:nvSpPr>
        <p:spPr>
          <a:xfrm>
            <a:off x="433080" y="1347840"/>
            <a:ext cx="8206920" cy="33768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56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lt1"/>
                </a:solidFill>
                <a:uFillTx/>
                <a:latin typeface="BundesSans Office"/>
              </a:rPr>
              <a:t>Github Copilot-ähnliche VS Code Extensions:</a:t>
            </a:r>
            <a:endParaRPr b="0" lang="de-DE" sz="1800" strike="noStrike" u="none">
              <a:solidFill>
                <a:schemeClr val="lt1"/>
              </a:solidFill>
              <a:uFillTx/>
              <a:latin typeface="BundesSans Office"/>
              <a:ea typeface="Microsoft YaHei"/>
            </a:endParaRPr>
          </a:p>
          <a:p>
            <a:pPr lvl="1" marL="864000" indent="-324000">
              <a:lnSpc>
                <a:spcPct val="10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de-DE" sz="1600" strike="noStrike" u="none">
                <a:solidFill>
                  <a:schemeClr val="lt1"/>
                </a:solidFill>
                <a:uFillTx/>
                <a:latin typeface="BundesSans Office"/>
                <a:ea typeface="Microsoft YaHei"/>
              </a:rPr>
              <a:t>Continue 👑</a:t>
            </a:r>
            <a:endParaRPr b="0" lang="de-DE" sz="1600" strike="noStrike" u="none">
              <a:solidFill>
                <a:schemeClr val="lt1"/>
              </a:solidFill>
              <a:uFillTx/>
              <a:latin typeface="BundesSans Office"/>
              <a:ea typeface="Microsoft YaHei"/>
            </a:endParaRPr>
          </a:p>
          <a:p>
            <a:pPr lvl="1" marL="864000" indent="-324000">
              <a:lnSpc>
                <a:spcPct val="10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de-DE" sz="1600" strike="noStrike" u="none">
                <a:solidFill>
                  <a:schemeClr val="lt1"/>
                </a:solidFill>
                <a:uFillTx/>
                <a:latin typeface="BundesSans Office"/>
              </a:rPr>
              <a:t>Twinny</a:t>
            </a:r>
            <a:endParaRPr b="0" lang="de-DE" sz="1600" strike="noStrike" u="none">
              <a:solidFill>
                <a:schemeClr val="lt1"/>
              </a:solidFill>
              <a:uFillTx/>
              <a:latin typeface="BundesSans Office"/>
              <a:ea typeface="Microsoft YaHei"/>
            </a:endParaRPr>
          </a:p>
          <a:p>
            <a:pPr marL="432000" indent="-324000">
              <a:lnSpc>
                <a:spcPct val="100000"/>
              </a:lnSpc>
              <a:spcBef>
                <a:spcPts val="56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lt1"/>
                </a:solidFill>
                <a:uFillTx/>
                <a:latin typeface="BundesSans Office"/>
              </a:rPr>
              <a:t>Open Source LLMs selbst deployed:</a:t>
            </a:r>
            <a:endParaRPr b="0" lang="de-DE" sz="1800" strike="noStrike" u="none">
              <a:solidFill>
                <a:schemeClr val="lt1"/>
              </a:solidFill>
              <a:uFillTx/>
              <a:latin typeface="BundesSans Office"/>
              <a:ea typeface="Microsoft YaHei"/>
            </a:endParaRPr>
          </a:p>
          <a:p>
            <a:pPr lvl="1" marL="864000" indent="-324000">
              <a:lnSpc>
                <a:spcPct val="10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de-DE" sz="1600" strike="noStrike" u="none">
                <a:solidFill>
                  <a:schemeClr val="lt1"/>
                </a:solidFill>
                <a:uFillTx/>
                <a:latin typeface="BundesSans Office"/>
                <a:ea typeface="Microsoft YaHei"/>
              </a:rPr>
              <a:t>deepseek-coder-v2 (Code Completion) 👑</a:t>
            </a:r>
            <a:endParaRPr b="0" lang="de-DE" sz="1600" strike="noStrike" u="none">
              <a:solidFill>
                <a:schemeClr val="lt1"/>
              </a:solidFill>
              <a:uFillTx/>
              <a:latin typeface="BundesSans Office"/>
              <a:ea typeface="Microsoft YaHei"/>
            </a:endParaRPr>
          </a:p>
          <a:p>
            <a:pPr lvl="1" marL="864000" indent="-324000">
              <a:lnSpc>
                <a:spcPct val="10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de-DE" sz="1600" strike="noStrike" u="none">
                <a:solidFill>
                  <a:schemeClr val="lt1"/>
                </a:solidFill>
                <a:uFillTx/>
                <a:latin typeface="BundesSans Office"/>
              </a:rPr>
              <a:t>codellama:7b-code</a:t>
            </a:r>
            <a:endParaRPr b="0" lang="de-DE" sz="1600" strike="noStrike" u="none">
              <a:solidFill>
                <a:schemeClr val="lt1"/>
              </a:solidFill>
              <a:uFillTx/>
              <a:latin typeface="BundesSans Office"/>
              <a:ea typeface="Microsoft YaHei"/>
            </a:endParaRPr>
          </a:p>
          <a:p>
            <a:pPr lvl="1" marL="864000" indent="-324000">
              <a:lnSpc>
                <a:spcPct val="10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de-DE" sz="1600" strike="noStrike" u="none">
                <a:solidFill>
                  <a:schemeClr val="lt1"/>
                </a:solidFill>
                <a:uFillTx/>
                <a:latin typeface="BundesSans Office"/>
                <a:ea typeface="Microsoft YaHei"/>
              </a:rPr>
              <a:t>codellama:7b-instruct (Chat) 👑 </a:t>
            </a:r>
            <a:endParaRPr b="0" lang="de-DE" sz="1600" strike="noStrike" u="none">
              <a:solidFill>
                <a:schemeClr val="lt1"/>
              </a:solidFill>
              <a:uFillTx/>
              <a:latin typeface="BundesSans Office"/>
              <a:ea typeface="Microsoft YaHei"/>
            </a:endParaRPr>
          </a:p>
          <a:p>
            <a:pPr lvl="1" marL="864000" indent="-324000">
              <a:lnSpc>
                <a:spcPct val="10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de-DE" sz="1600" strike="noStrike" u="none">
                <a:solidFill>
                  <a:schemeClr val="lt1"/>
                </a:solidFill>
                <a:uFillTx/>
                <a:latin typeface="BundesSans Office"/>
              </a:rPr>
              <a:t>codellama:70b</a:t>
            </a:r>
            <a:endParaRPr b="0" lang="de-DE" sz="1600" strike="noStrike" u="none">
              <a:solidFill>
                <a:schemeClr val="lt1"/>
              </a:solidFill>
              <a:uFillTx/>
              <a:latin typeface="BundesSans Office"/>
              <a:ea typeface="Microsoft YaHei"/>
            </a:endParaRPr>
          </a:p>
          <a:p>
            <a:pPr lvl="1" marL="864000" indent="-324000">
              <a:lnSpc>
                <a:spcPct val="10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de-DE" sz="1600" strike="noStrike" u="none">
                <a:solidFill>
                  <a:schemeClr val="lt1"/>
                </a:solidFill>
                <a:uFillTx/>
                <a:latin typeface="BundesSans Office"/>
              </a:rPr>
              <a:t>codegemma </a:t>
            </a:r>
            <a:endParaRPr b="0" lang="de-DE" sz="1600" strike="noStrike" u="none">
              <a:solidFill>
                <a:schemeClr val="lt1"/>
              </a:solidFill>
              <a:uFillTx/>
              <a:latin typeface="BundesSans Office"/>
              <a:ea typeface="Microsoft YaHei"/>
            </a:endParaRPr>
          </a:p>
          <a:p>
            <a:pPr lvl="1" marL="864000" indent="-324000">
              <a:lnSpc>
                <a:spcPct val="10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de-DE" sz="1600" strike="noStrike" u="none">
                <a:solidFill>
                  <a:schemeClr val="lt1"/>
                </a:solidFill>
                <a:uFillTx/>
                <a:latin typeface="BundesSans Office"/>
              </a:rPr>
              <a:t>codestral:22b</a:t>
            </a:r>
            <a:endParaRPr b="0" lang="de-DE" sz="1600" strike="noStrike" u="none">
              <a:solidFill>
                <a:schemeClr val="lt1"/>
              </a:solidFill>
              <a:uFillTx/>
              <a:latin typeface="BundesSans Office"/>
              <a:ea typeface="Microsoft YaHei"/>
            </a:endParaRPr>
          </a:p>
        </p:txBody>
      </p:sp>
      <p:sp>
        <p:nvSpPr>
          <p:cNvPr id="578" name="PlaceHolder 3"/>
          <p:cNvSpPr>
            <a:spLocks noGrp="1"/>
          </p:cNvSpPr>
          <p:nvPr>
            <p:ph type="dt" idx="41"/>
          </p:nvPr>
        </p:nvSpPr>
        <p:spPr>
          <a:xfrm>
            <a:off x="7452000" y="4914000"/>
            <a:ext cx="719640" cy="134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de-DE" sz="700" strike="noStrike" u="none">
                <a:solidFill>
                  <a:schemeClr val="lt1"/>
                </a:solidFill>
                <a:uFillTx/>
                <a:latin typeface="BundesSans Office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de-DE" sz="700" strike="noStrike" u="none">
                <a:solidFill>
                  <a:schemeClr val="lt1"/>
                </a:solidFill>
                <a:uFillTx/>
                <a:latin typeface="BundesSans Office"/>
              </a:rPr>
              <a:t>04.09.2024</a:t>
            </a:r>
            <a:endParaRPr b="0" lang="de-DE" sz="7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1. GenAI Hackathon | Mockathon | Teamname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1A93DE89-A4D2-43AC-9064-41A1E847EF84}" type="slidenum">
              <a:t>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BKA-Folienmaster">
  <a:themeElements>
    <a:clrScheme name="BKA_CorporateDesign_2018">
      <a:dk1>
        <a:srgbClr val="000000"/>
      </a:dk1>
      <a:lt1>
        <a:srgbClr val="ffffff"/>
      </a:lt1>
      <a:dk2>
        <a:srgbClr val="576164"/>
      </a:dk2>
      <a:lt2>
        <a:srgbClr val="bec5c9"/>
      </a:lt2>
      <a:accent1>
        <a:srgbClr val="004b76"/>
      </a:accent1>
      <a:accent2>
        <a:srgbClr val="0077b6"/>
      </a:accent2>
      <a:accent3>
        <a:srgbClr val="80cdec"/>
      </a:accent3>
      <a:accent4>
        <a:srgbClr val="c0003c"/>
      </a:accent4>
      <a:accent5>
        <a:srgbClr val="f7bb3d"/>
      </a:accent5>
      <a:accent6>
        <a:srgbClr val="f9e03a"/>
      </a:accent6>
      <a:hlink>
        <a:srgbClr val="004b76"/>
      </a:hlink>
      <a:folHlink>
        <a:srgbClr val="576164"/>
      </a:folHlink>
    </a:clrScheme>
    <a:fontScheme name="BKA_CorporateDesign_Schriften">
      <a:majorFont>
        <a:latin typeface="BundesSerif Office" pitchFamily="0" charset="1"/>
        <a:ea typeface=""/>
        <a:cs typeface=""/>
      </a:majorFont>
      <a:minorFont>
        <a:latin typeface="BundesSans Office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BKA-Folienmaster">
  <a:themeElements>
    <a:clrScheme name="BKA_CorporateDesign_2018">
      <a:dk1>
        <a:srgbClr val="000000"/>
      </a:dk1>
      <a:lt1>
        <a:srgbClr val="ffffff"/>
      </a:lt1>
      <a:dk2>
        <a:srgbClr val="576164"/>
      </a:dk2>
      <a:lt2>
        <a:srgbClr val="bec5c9"/>
      </a:lt2>
      <a:accent1>
        <a:srgbClr val="004b76"/>
      </a:accent1>
      <a:accent2>
        <a:srgbClr val="0077b6"/>
      </a:accent2>
      <a:accent3>
        <a:srgbClr val="80cdec"/>
      </a:accent3>
      <a:accent4>
        <a:srgbClr val="c0003c"/>
      </a:accent4>
      <a:accent5>
        <a:srgbClr val="f7bb3d"/>
      </a:accent5>
      <a:accent6>
        <a:srgbClr val="f9e03a"/>
      </a:accent6>
      <a:hlink>
        <a:srgbClr val="004b76"/>
      </a:hlink>
      <a:folHlink>
        <a:srgbClr val="576164"/>
      </a:folHlink>
    </a:clrScheme>
    <a:fontScheme name="BKA_CorporateDesign_Schriften">
      <a:majorFont>
        <a:latin typeface="BundesSerif Office" pitchFamily="0" charset="1"/>
        <a:ea typeface=""/>
        <a:cs typeface=""/>
      </a:majorFont>
      <a:minorFont>
        <a:latin typeface="BundesSans Office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BKA-Folienmaster">
  <a:themeElements>
    <a:clrScheme name="BKA_CorporateDesign_2018">
      <a:dk1>
        <a:srgbClr val="000000"/>
      </a:dk1>
      <a:lt1>
        <a:srgbClr val="ffffff"/>
      </a:lt1>
      <a:dk2>
        <a:srgbClr val="576164"/>
      </a:dk2>
      <a:lt2>
        <a:srgbClr val="bec5c9"/>
      </a:lt2>
      <a:accent1>
        <a:srgbClr val="004b76"/>
      </a:accent1>
      <a:accent2>
        <a:srgbClr val="0077b6"/>
      </a:accent2>
      <a:accent3>
        <a:srgbClr val="80cdec"/>
      </a:accent3>
      <a:accent4>
        <a:srgbClr val="c0003c"/>
      </a:accent4>
      <a:accent5>
        <a:srgbClr val="f7bb3d"/>
      </a:accent5>
      <a:accent6>
        <a:srgbClr val="f9e03a"/>
      </a:accent6>
      <a:hlink>
        <a:srgbClr val="004b76"/>
      </a:hlink>
      <a:folHlink>
        <a:srgbClr val="576164"/>
      </a:folHlink>
    </a:clrScheme>
    <a:fontScheme name="BKA_CorporateDesign_Schriften">
      <a:majorFont>
        <a:latin typeface="BundesSerif Office" pitchFamily="0" charset="1"/>
        <a:ea typeface=""/>
        <a:cs typeface=""/>
      </a:majorFont>
      <a:minorFont>
        <a:latin typeface="BundesSans Office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BKA-Folienmaster">
  <a:themeElements>
    <a:clrScheme name="BKA_CorporateDesign_2018">
      <a:dk1>
        <a:srgbClr val="000000"/>
      </a:dk1>
      <a:lt1>
        <a:srgbClr val="ffffff"/>
      </a:lt1>
      <a:dk2>
        <a:srgbClr val="576164"/>
      </a:dk2>
      <a:lt2>
        <a:srgbClr val="bec5c9"/>
      </a:lt2>
      <a:accent1>
        <a:srgbClr val="004b76"/>
      </a:accent1>
      <a:accent2>
        <a:srgbClr val="0077b6"/>
      </a:accent2>
      <a:accent3>
        <a:srgbClr val="80cdec"/>
      </a:accent3>
      <a:accent4>
        <a:srgbClr val="c0003c"/>
      </a:accent4>
      <a:accent5>
        <a:srgbClr val="f7bb3d"/>
      </a:accent5>
      <a:accent6>
        <a:srgbClr val="f9e03a"/>
      </a:accent6>
      <a:hlink>
        <a:srgbClr val="004b76"/>
      </a:hlink>
      <a:folHlink>
        <a:srgbClr val="576164"/>
      </a:folHlink>
    </a:clrScheme>
    <a:fontScheme name="BKA_CorporateDesign_Schriften">
      <a:majorFont>
        <a:latin typeface="BundesSerif Office" pitchFamily="0" charset="1"/>
        <a:ea typeface=""/>
        <a:cs typeface=""/>
      </a:majorFont>
      <a:minorFont>
        <a:latin typeface="BundesSans Office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KA-Folienmaster">
  <a:themeElements>
    <a:clrScheme name="BKA_CorporateDesign_2018">
      <a:dk1>
        <a:srgbClr val="000000"/>
      </a:dk1>
      <a:lt1>
        <a:srgbClr val="ffffff"/>
      </a:lt1>
      <a:dk2>
        <a:srgbClr val="576164"/>
      </a:dk2>
      <a:lt2>
        <a:srgbClr val="bec5c9"/>
      </a:lt2>
      <a:accent1>
        <a:srgbClr val="004b76"/>
      </a:accent1>
      <a:accent2>
        <a:srgbClr val="0077b6"/>
      </a:accent2>
      <a:accent3>
        <a:srgbClr val="80cdec"/>
      </a:accent3>
      <a:accent4>
        <a:srgbClr val="c0003c"/>
      </a:accent4>
      <a:accent5>
        <a:srgbClr val="f7bb3d"/>
      </a:accent5>
      <a:accent6>
        <a:srgbClr val="f9e03a"/>
      </a:accent6>
      <a:hlink>
        <a:srgbClr val="004b76"/>
      </a:hlink>
      <a:folHlink>
        <a:srgbClr val="576164"/>
      </a:folHlink>
    </a:clrScheme>
    <a:fontScheme name="BKA_CorporateDesign_Schriften">
      <a:majorFont>
        <a:latin typeface="BundesSerif Office" pitchFamily="0" charset="1"/>
        <a:ea typeface=""/>
        <a:cs typeface=""/>
      </a:majorFont>
      <a:minorFont>
        <a:latin typeface="BundesSans Office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BKA-Folienmaster">
  <a:themeElements>
    <a:clrScheme name="BKA_CorporateDesign_2018">
      <a:dk1>
        <a:srgbClr val="000000"/>
      </a:dk1>
      <a:lt1>
        <a:srgbClr val="ffffff"/>
      </a:lt1>
      <a:dk2>
        <a:srgbClr val="576164"/>
      </a:dk2>
      <a:lt2>
        <a:srgbClr val="bec5c9"/>
      </a:lt2>
      <a:accent1>
        <a:srgbClr val="004b76"/>
      </a:accent1>
      <a:accent2>
        <a:srgbClr val="0077b6"/>
      </a:accent2>
      <a:accent3>
        <a:srgbClr val="80cdec"/>
      </a:accent3>
      <a:accent4>
        <a:srgbClr val="c0003c"/>
      </a:accent4>
      <a:accent5>
        <a:srgbClr val="f7bb3d"/>
      </a:accent5>
      <a:accent6>
        <a:srgbClr val="f9e03a"/>
      </a:accent6>
      <a:hlink>
        <a:srgbClr val="004b76"/>
      </a:hlink>
      <a:folHlink>
        <a:srgbClr val="576164"/>
      </a:folHlink>
    </a:clrScheme>
    <a:fontScheme name="BKA_CorporateDesign_Schriften">
      <a:majorFont>
        <a:latin typeface="BundesSerif Office" pitchFamily="0" charset="1"/>
        <a:ea typeface=""/>
        <a:cs typeface=""/>
      </a:majorFont>
      <a:minorFont>
        <a:latin typeface="BundesSans Office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BKA-Folienmaster">
  <a:themeElements>
    <a:clrScheme name="BKA_CorporateDesign_2018">
      <a:dk1>
        <a:srgbClr val="000000"/>
      </a:dk1>
      <a:lt1>
        <a:srgbClr val="ffffff"/>
      </a:lt1>
      <a:dk2>
        <a:srgbClr val="576164"/>
      </a:dk2>
      <a:lt2>
        <a:srgbClr val="bec5c9"/>
      </a:lt2>
      <a:accent1>
        <a:srgbClr val="004b76"/>
      </a:accent1>
      <a:accent2>
        <a:srgbClr val="0077b6"/>
      </a:accent2>
      <a:accent3>
        <a:srgbClr val="80cdec"/>
      </a:accent3>
      <a:accent4>
        <a:srgbClr val="c0003c"/>
      </a:accent4>
      <a:accent5>
        <a:srgbClr val="f7bb3d"/>
      </a:accent5>
      <a:accent6>
        <a:srgbClr val="f9e03a"/>
      </a:accent6>
      <a:hlink>
        <a:srgbClr val="004b76"/>
      </a:hlink>
      <a:folHlink>
        <a:srgbClr val="576164"/>
      </a:folHlink>
    </a:clrScheme>
    <a:fontScheme name="BKA_CorporateDesign_Schriften">
      <a:majorFont>
        <a:latin typeface="BundesSerif Office" pitchFamily="0" charset="1"/>
        <a:ea typeface=""/>
        <a:cs typeface=""/>
      </a:majorFont>
      <a:minorFont>
        <a:latin typeface="BundesSans Office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BKA-Folienmaster">
  <a:themeElements>
    <a:clrScheme name="BKA_CorporateDesign_2018">
      <a:dk1>
        <a:srgbClr val="000000"/>
      </a:dk1>
      <a:lt1>
        <a:srgbClr val="ffffff"/>
      </a:lt1>
      <a:dk2>
        <a:srgbClr val="576164"/>
      </a:dk2>
      <a:lt2>
        <a:srgbClr val="bec5c9"/>
      </a:lt2>
      <a:accent1>
        <a:srgbClr val="004b76"/>
      </a:accent1>
      <a:accent2>
        <a:srgbClr val="0077b6"/>
      </a:accent2>
      <a:accent3>
        <a:srgbClr val="80cdec"/>
      </a:accent3>
      <a:accent4>
        <a:srgbClr val="c0003c"/>
      </a:accent4>
      <a:accent5>
        <a:srgbClr val="f7bb3d"/>
      </a:accent5>
      <a:accent6>
        <a:srgbClr val="f9e03a"/>
      </a:accent6>
      <a:hlink>
        <a:srgbClr val="004b76"/>
      </a:hlink>
      <a:folHlink>
        <a:srgbClr val="576164"/>
      </a:folHlink>
    </a:clrScheme>
    <a:fontScheme name="BKA_CorporateDesign_Schriften">
      <a:majorFont>
        <a:latin typeface="BundesSerif Office" pitchFamily="0" charset="1"/>
        <a:ea typeface=""/>
        <a:cs typeface=""/>
      </a:majorFont>
      <a:minorFont>
        <a:latin typeface="BundesSans Office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BKA-Folienmaster">
  <a:themeElements>
    <a:clrScheme name="BKA_CorporateDesign_2018">
      <a:dk1>
        <a:srgbClr val="000000"/>
      </a:dk1>
      <a:lt1>
        <a:srgbClr val="ffffff"/>
      </a:lt1>
      <a:dk2>
        <a:srgbClr val="576164"/>
      </a:dk2>
      <a:lt2>
        <a:srgbClr val="bec5c9"/>
      </a:lt2>
      <a:accent1>
        <a:srgbClr val="004b76"/>
      </a:accent1>
      <a:accent2>
        <a:srgbClr val="0077b6"/>
      </a:accent2>
      <a:accent3>
        <a:srgbClr val="80cdec"/>
      </a:accent3>
      <a:accent4>
        <a:srgbClr val="c0003c"/>
      </a:accent4>
      <a:accent5>
        <a:srgbClr val="f7bb3d"/>
      </a:accent5>
      <a:accent6>
        <a:srgbClr val="f9e03a"/>
      </a:accent6>
      <a:hlink>
        <a:srgbClr val="004b76"/>
      </a:hlink>
      <a:folHlink>
        <a:srgbClr val="576164"/>
      </a:folHlink>
    </a:clrScheme>
    <a:fontScheme name="BKA_CorporateDesign_Schriften">
      <a:majorFont>
        <a:latin typeface="BundesSerif Office" pitchFamily="0" charset="1"/>
        <a:ea typeface=""/>
        <a:cs typeface=""/>
      </a:majorFont>
      <a:minorFont>
        <a:latin typeface="BundesSans Office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BKA-Folienmaster">
  <a:themeElements>
    <a:clrScheme name="BKA_CorporateDesign_2018">
      <a:dk1>
        <a:srgbClr val="000000"/>
      </a:dk1>
      <a:lt1>
        <a:srgbClr val="ffffff"/>
      </a:lt1>
      <a:dk2>
        <a:srgbClr val="576164"/>
      </a:dk2>
      <a:lt2>
        <a:srgbClr val="bec5c9"/>
      </a:lt2>
      <a:accent1>
        <a:srgbClr val="004b76"/>
      </a:accent1>
      <a:accent2>
        <a:srgbClr val="0077b6"/>
      </a:accent2>
      <a:accent3>
        <a:srgbClr val="80cdec"/>
      </a:accent3>
      <a:accent4>
        <a:srgbClr val="c0003c"/>
      </a:accent4>
      <a:accent5>
        <a:srgbClr val="f7bb3d"/>
      </a:accent5>
      <a:accent6>
        <a:srgbClr val="f9e03a"/>
      </a:accent6>
      <a:hlink>
        <a:srgbClr val="004b76"/>
      </a:hlink>
      <a:folHlink>
        <a:srgbClr val="576164"/>
      </a:folHlink>
    </a:clrScheme>
    <a:fontScheme name="BKA_CorporateDesign_Schriften">
      <a:majorFont>
        <a:latin typeface="BundesSerif Office" pitchFamily="0" charset="1"/>
        <a:ea typeface=""/>
        <a:cs typeface=""/>
      </a:majorFont>
      <a:minorFont>
        <a:latin typeface="BundesSans Office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BKA-Folienmaster">
  <a:themeElements>
    <a:clrScheme name="BKA_CorporateDesign_2018">
      <a:dk1>
        <a:srgbClr val="000000"/>
      </a:dk1>
      <a:lt1>
        <a:srgbClr val="ffffff"/>
      </a:lt1>
      <a:dk2>
        <a:srgbClr val="576164"/>
      </a:dk2>
      <a:lt2>
        <a:srgbClr val="bec5c9"/>
      </a:lt2>
      <a:accent1>
        <a:srgbClr val="004b76"/>
      </a:accent1>
      <a:accent2>
        <a:srgbClr val="0077b6"/>
      </a:accent2>
      <a:accent3>
        <a:srgbClr val="80cdec"/>
      </a:accent3>
      <a:accent4>
        <a:srgbClr val="c0003c"/>
      </a:accent4>
      <a:accent5>
        <a:srgbClr val="f7bb3d"/>
      </a:accent5>
      <a:accent6>
        <a:srgbClr val="f9e03a"/>
      </a:accent6>
      <a:hlink>
        <a:srgbClr val="004b76"/>
      </a:hlink>
      <a:folHlink>
        <a:srgbClr val="576164"/>
      </a:folHlink>
    </a:clrScheme>
    <a:fontScheme name="BKA_CorporateDesign_Schriften">
      <a:majorFont>
        <a:latin typeface="BundesSerif Office" pitchFamily="0" charset="1"/>
        <a:ea typeface=""/>
        <a:cs typeface=""/>
      </a:majorFont>
      <a:minorFont>
        <a:latin typeface="BundesSans Office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BKA-Folienmaster">
  <a:themeElements>
    <a:clrScheme name="BKA_CorporateDesign_2018">
      <a:dk1>
        <a:srgbClr val="000000"/>
      </a:dk1>
      <a:lt1>
        <a:srgbClr val="ffffff"/>
      </a:lt1>
      <a:dk2>
        <a:srgbClr val="576164"/>
      </a:dk2>
      <a:lt2>
        <a:srgbClr val="bec5c9"/>
      </a:lt2>
      <a:accent1>
        <a:srgbClr val="004b76"/>
      </a:accent1>
      <a:accent2>
        <a:srgbClr val="0077b6"/>
      </a:accent2>
      <a:accent3>
        <a:srgbClr val="80cdec"/>
      </a:accent3>
      <a:accent4>
        <a:srgbClr val="c0003c"/>
      </a:accent4>
      <a:accent5>
        <a:srgbClr val="f7bb3d"/>
      </a:accent5>
      <a:accent6>
        <a:srgbClr val="f9e03a"/>
      </a:accent6>
      <a:hlink>
        <a:srgbClr val="004b76"/>
      </a:hlink>
      <a:folHlink>
        <a:srgbClr val="576164"/>
      </a:folHlink>
    </a:clrScheme>
    <a:fontScheme name="BKA_CorporateDesign_Schriften">
      <a:majorFont>
        <a:latin typeface="BundesSerif Office" pitchFamily="0" charset="1"/>
        <a:ea typeface=""/>
        <a:cs typeface=""/>
      </a:majorFont>
      <a:minorFont>
        <a:latin typeface="BundesSans Office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BKA_PowerPoint_Folienmaster_16zu9_2022_V1</Template>
  <TotalTime>132</TotalTime>
  <Application>LibreOffice/24.8.1.2$Windows_X86_64 LibreOffice_project/87fa9aec1a63e70835390b81c40bb8993f1d4ff6</Application>
  <AppVersion>15.0000</AppVersion>
  <Words>288</Words>
  <Paragraphs>68</Paragraphs>
  <Company>BKA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2024-09-12T06:33:50Z</dcterms:created>
  <dc:creator>Hedtrich, Dr. sc. agr., Friedrich (BKA-ZV12)</dc:creator>
  <dc:description/>
  <dc:language>de-DE</dc:language>
  <cp:lastModifiedBy/>
  <cp:lastPrinted>2017-12-14T10:03:38Z</cp:lastPrinted>
  <dcterms:modified xsi:type="dcterms:W3CDTF">2024-09-17T11:49:50Z</dcterms:modified>
  <cp:revision>55</cp:revision>
  <dc:subject/>
  <dc:title>PowerPoint-Präsentation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Bildschirmpräsentation (16:9)</vt:lpwstr>
  </property>
  <property fmtid="{D5CDD505-2E9C-101B-9397-08002B2CF9AE}" pid="3" name="Slides">
    <vt:i4>9</vt:i4>
  </property>
</Properties>
</file>