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2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2182-1EB2-0349-93D0-9A63FF2D5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C974D-B9EE-9240-AAA8-649025D27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E04F-8B3A-F243-8AE8-49B560ED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CF56-46BB-FA46-855C-C88B6853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A4A8-C95D-2146-86E1-96E53B84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1A7E-E5A3-264F-AC16-B00C259D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A152-9F28-9D4A-A6D0-E8F8E9DB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BE7F-C48C-1C4A-B4E0-E027FCD8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48FD-01BB-774F-92A0-A90CCA4B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C1ED-B1F8-6C41-B2B2-D7DC9D66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FC27E-FFDD-F844-A14C-4E0E0F4CC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18F6-99A8-1048-92D6-1C4E0DA8D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4CC-0FB8-AD4A-81D4-515EFC58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D52D-6059-7C49-B7AE-FE824510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2D20-117C-1149-ADAC-1E8B80FA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2ABD-0FF9-0C4A-ADC6-DF68DB20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482-8944-8341-B847-578CD38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F51B-85FF-B542-AE58-2C9B940A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03E7-37F6-8243-8A02-54553313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9869-D636-9341-9377-658A83C4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2E4D-6237-3842-B537-F9923260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160A-603D-924F-9759-0A995B72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D27-F161-064E-9091-FED4FA02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E78C-AB0C-B747-9358-6CA9BA98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B8A2-A45E-C549-868D-16C1109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E25E-1D71-524A-B3EA-9DED9478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5F83-3CD6-9141-9AD0-F46872F7C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2B45-71CD-7C40-9AFA-D3C448A4F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9A39-D775-8949-9A3A-B1BA8001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2673-4EF4-CA4B-999F-0B971EE6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AD92E-868E-C946-A2F3-EEC8220E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F223-4065-CE45-84AD-BD9F4250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FF9F-0826-5242-9085-D2C5709B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E2F9C-B50D-9C48-B75A-8651E164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8A702-8E94-FD43-874C-92BB9CBCB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DBB27-8244-CB49-B06F-C2E8D9742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0C2F0-E10A-0B4E-B160-2F3DD0DC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722C5-5CA4-6E4C-BEBA-416E3872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AC42-388C-F64B-91A9-77F427D1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1E61-E12F-1948-BA03-B40060B3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02B2D-79C6-7C4E-BA63-24F89211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CF8E1-70AD-7A46-889A-85F825E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E179D-E862-EF44-AD42-DF757B6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3A671-02A6-4647-B97E-1DE74D34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4A1F2-0D8D-FE44-AADD-63607B57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640F8-B2A9-8849-9BF4-D169C02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AAEA-FD4A-5241-9AEA-EFD5055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4D67-D3A3-884F-B2E6-95772BF1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093F4-BEF1-2A48-908A-0862D718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8E199-92AD-3846-B562-559ED475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BBAFF-4EB7-9F4D-9AB0-504993D4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30AD-33D8-4E47-A6DF-5578AD57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4267-BBFC-694D-9D23-1FB6FAAB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54EF2-1B6D-364E-9927-FB64B527C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EB16D-CE06-B446-93B4-FD0AE929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F169-B7FC-6A49-9E73-527AC1E6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0F10-55AA-7447-82BD-4A22DC6D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9508-CDDE-4040-8E8B-1AC4E9A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644D1-DDD4-804E-841E-55542198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57CE-A5DE-7949-9939-DE61673B3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AD03-A8B5-864C-8698-987AE7DA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9FC3-5895-4A42-B980-3126411869E6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F8F0-343A-8548-8D47-616178231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A28E-854F-7544-88FE-4CCEF7D3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35F9-04A2-A74C-B78D-EAE10E81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6B942E-251F-9D4E-BD7E-138B2BFB7CF1}"/>
              </a:ext>
            </a:extLst>
          </p:cNvPr>
          <p:cNvSpPr/>
          <p:nvPr/>
        </p:nvSpPr>
        <p:spPr>
          <a:xfrm>
            <a:off x="5509255" y="3042297"/>
            <a:ext cx="2380527" cy="1888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64BCE-90C6-654E-ACF4-1DC92455F74D}"/>
              </a:ext>
            </a:extLst>
          </p:cNvPr>
          <p:cNvSpPr/>
          <p:nvPr/>
        </p:nvSpPr>
        <p:spPr>
          <a:xfrm>
            <a:off x="2461708" y="2297152"/>
            <a:ext cx="2380527" cy="2634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4A216-A642-6141-8792-1F80FC240105}"/>
              </a:ext>
            </a:extLst>
          </p:cNvPr>
          <p:cNvSpPr txBox="1"/>
          <p:nvPr/>
        </p:nvSpPr>
        <p:spPr>
          <a:xfrm>
            <a:off x="367101" y="2672965"/>
            <a:ext cx="13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Smithsonian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E7687-622A-5541-A204-8313322C3E51}"/>
              </a:ext>
            </a:extLst>
          </p:cNvPr>
          <p:cNvSpPr txBox="1"/>
          <p:nvPr/>
        </p:nvSpPr>
        <p:spPr>
          <a:xfrm>
            <a:off x="2923411" y="2686387"/>
            <a:ext cx="1436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Landing Zone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E657D-FF0C-EA41-B89A-8E1AA6F5966F}"/>
              </a:ext>
            </a:extLst>
          </p:cNvPr>
          <p:cNvSpPr txBox="1"/>
          <p:nvPr/>
        </p:nvSpPr>
        <p:spPr>
          <a:xfrm>
            <a:off x="2503666" y="1835487"/>
            <a:ext cx="2115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AWS Lake 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2382-A9B6-9447-B11B-81CB0E9B1A4B}"/>
              </a:ext>
            </a:extLst>
          </p:cNvPr>
          <p:cNvSpPr txBox="1"/>
          <p:nvPr/>
        </p:nvSpPr>
        <p:spPr>
          <a:xfrm>
            <a:off x="9344789" y="2141795"/>
            <a:ext cx="17547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AWSDataCatalog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3AEBD-F473-2D46-8938-99FBB9FD4AC0}"/>
              </a:ext>
            </a:extLst>
          </p:cNvPr>
          <p:cNvSpPr txBox="1"/>
          <p:nvPr/>
        </p:nvSpPr>
        <p:spPr>
          <a:xfrm>
            <a:off x="6476027" y="3236914"/>
            <a:ext cx="5581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E77A5-394B-814F-A5BB-A9C22F215228}"/>
              </a:ext>
            </a:extLst>
          </p:cNvPr>
          <p:cNvSpPr txBox="1"/>
          <p:nvPr/>
        </p:nvSpPr>
        <p:spPr>
          <a:xfrm>
            <a:off x="6222079" y="3743697"/>
            <a:ext cx="9548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Redshift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42017-4BB7-6543-A7DC-DB8D3E5F31A7}"/>
              </a:ext>
            </a:extLst>
          </p:cNvPr>
          <p:cNvSpPr txBox="1"/>
          <p:nvPr/>
        </p:nvSpPr>
        <p:spPr>
          <a:xfrm>
            <a:off x="6156434" y="4341440"/>
            <a:ext cx="1237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DynamoDB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BCE-3EEA-B141-8079-ABA8180BB5CA}"/>
              </a:ext>
            </a:extLst>
          </p:cNvPr>
          <p:cNvSpPr txBox="1"/>
          <p:nvPr/>
        </p:nvSpPr>
        <p:spPr>
          <a:xfrm>
            <a:off x="5620059" y="1973986"/>
            <a:ext cx="1754776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 Glue Crawlers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F7D421-6C7B-7048-96AB-13510A17C52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359958" y="2871053"/>
            <a:ext cx="2116069" cy="550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88FBE-ECCD-9F4B-929E-5EE9F2AD032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359958" y="2871053"/>
            <a:ext cx="1862121" cy="1057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9661D1-21CB-5347-9496-4C2E1A55A13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359958" y="2871053"/>
            <a:ext cx="1796476" cy="1655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A682A5-E9DB-124F-B033-9CA7C3B34C2A}"/>
              </a:ext>
            </a:extLst>
          </p:cNvPr>
          <p:cNvCxnSpPr>
            <a:cxnSpLocks/>
          </p:cNvCxnSpPr>
          <p:nvPr/>
        </p:nvCxnSpPr>
        <p:spPr>
          <a:xfrm flipV="1">
            <a:off x="6118800" y="2614853"/>
            <a:ext cx="0" cy="44086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3AB597-559B-6947-AE37-18AD700DF440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74835" y="2297152"/>
            <a:ext cx="1969954" cy="293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117F78-E7DC-5541-BF0A-720721145C57}"/>
              </a:ext>
            </a:extLst>
          </p:cNvPr>
          <p:cNvSpPr txBox="1"/>
          <p:nvPr/>
        </p:nvSpPr>
        <p:spPr>
          <a:xfrm>
            <a:off x="9792924" y="2978532"/>
            <a:ext cx="8585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Athena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1FAADE-FC7F-9245-A6CA-75A555147631}"/>
              </a:ext>
            </a:extLst>
          </p:cNvPr>
          <p:cNvSpPr txBox="1"/>
          <p:nvPr/>
        </p:nvSpPr>
        <p:spPr>
          <a:xfrm>
            <a:off x="9631565" y="3713332"/>
            <a:ext cx="1181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QuickSight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02D449-BF74-5B46-909F-DE88E46D88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12341" y="2857631"/>
            <a:ext cx="1211070" cy="13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B3672-09F3-3D47-9A2D-83BD1DC12C73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>
            <a:off x="10222177" y="2511127"/>
            <a:ext cx="0" cy="467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9DC4FE-C574-E748-B0CB-B0C0ABBE2C8C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7034193" y="3421580"/>
            <a:ext cx="1236455" cy="4714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D2652B-9BF0-AA40-9E87-FE1835145144}"/>
              </a:ext>
            </a:extLst>
          </p:cNvPr>
          <p:cNvCxnSpPr>
            <a:cxnSpLocks/>
            <a:stCxn id="10" idx="3"/>
            <a:endCxn id="117" idx="1"/>
          </p:cNvCxnSpPr>
          <p:nvPr/>
        </p:nvCxnSpPr>
        <p:spPr>
          <a:xfrm flipV="1">
            <a:off x="7176956" y="3892990"/>
            <a:ext cx="1093692" cy="3537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82955D-1A0E-AD4B-99F5-B273AC2B4D6F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222176" y="3347864"/>
            <a:ext cx="1" cy="365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00B5376-1830-A443-AF8D-9F44AB2009B9}"/>
              </a:ext>
            </a:extLst>
          </p:cNvPr>
          <p:cNvSpPr txBox="1"/>
          <p:nvPr/>
        </p:nvSpPr>
        <p:spPr>
          <a:xfrm>
            <a:off x="3034955" y="3421580"/>
            <a:ext cx="12249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Clean Zone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1A18DD-5C41-9640-B0C3-2DF6B97C6214}"/>
              </a:ext>
            </a:extLst>
          </p:cNvPr>
          <p:cNvSpPr txBox="1"/>
          <p:nvPr/>
        </p:nvSpPr>
        <p:spPr>
          <a:xfrm>
            <a:off x="2918345" y="4262567"/>
            <a:ext cx="14416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Curated Zone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36917-2E6B-0D41-848D-157883E6C6A1}"/>
              </a:ext>
            </a:extLst>
          </p:cNvPr>
          <p:cNvSpPr txBox="1"/>
          <p:nvPr/>
        </p:nvSpPr>
        <p:spPr>
          <a:xfrm>
            <a:off x="6169020" y="2728175"/>
            <a:ext cx="12126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JDBC connection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B8B9BF-B4C6-7346-997D-6D3BC4D73838}"/>
              </a:ext>
            </a:extLst>
          </p:cNvPr>
          <p:cNvSpPr txBox="1"/>
          <p:nvPr/>
        </p:nvSpPr>
        <p:spPr>
          <a:xfrm>
            <a:off x="1794502" y="2918444"/>
            <a:ext cx="5749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Airflow DAG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FE833C-D2B4-4A48-95B8-5DA26CB391C3}"/>
              </a:ext>
            </a:extLst>
          </p:cNvPr>
          <p:cNvSpPr txBox="1"/>
          <p:nvPr/>
        </p:nvSpPr>
        <p:spPr>
          <a:xfrm>
            <a:off x="4904935" y="3912974"/>
            <a:ext cx="5749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Airflow DAG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AF40F0-E357-BE44-A2BB-50618356F2C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59958" y="2297152"/>
            <a:ext cx="1260101" cy="5325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48CAA-61CA-BB48-83A7-C8B645246C33}"/>
              </a:ext>
            </a:extLst>
          </p:cNvPr>
          <p:cNvSpPr txBox="1"/>
          <p:nvPr/>
        </p:nvSpPr>
        <p:spPr>
          <a:xfrm>
            <a:off x="8270648" y="3708324"/>
            <a:ext cx="931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Lambda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5BEE5E-F5AC-AF43-BCDC-D50ED3ABDDFC}"/>
              </a:ext>
            </a:extLst>
          </p:cNvPr>
          <p:cNvCxnSpPr>
            <a:cxnSpLocks/>
            <a:stCxn id="117" idx="3"/>
            <a:endCxn id="48" idx="1"/>
          </p:cNvCxnSpPr>
          <p:nvPr/>
        </p:nvCxnSpPr>
        <p:spPr>
          <a:xfrm>
            <a:off x="9202313" y="3892990"/>
            <a:ext cx="429252" cy="50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C7FFAD5-16FC-454D-8504-7FF4859EA91B}"/>
              </a:ext>
            </a:extLst>
          </p:cNvPr>
          <p:cNvSpPr txBox="1"/>
          <p:nvPr/>
        </p:nvSpPr>
        <p:spPr>
          <a:xfrm>
            <a:off x="6036153" y="5015494"/>
            <a:ext cx="14696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DBMS in AWS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4A3BD3-A5B8-AC4B-B0DA-5FA990735475}"/>
              </a:ext>
            </a:extLst>
          </p:cNvPr>
          <p:cNvSpPr txBox="1"/>
          <p:nvPr/>
        </p:nvSpPr>
        <p:spPr>
          <a:xfrm>
            <a:off x="5471155" y="169633"/>
            <a:ext cx="10291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283725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30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Lapid</dc:creator>
  <cp:lastModifiedBy>Norman Lapid</cp:lastModifiedBy>
  <cp:revision>2</cp:revision>
  <dcterms:created xsi:type="dcterms:W3CDTF">2022-06-15T20:27:22Z</dcterms:created>
  <dcterms:modified xsi:type="dcterms:W3CDTF">2022-06-20T10:44:21Z</dcterms:modified>
</cp:coreProperties>
</file>