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81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6CA58-D533-4D53-A3EC-1FD225E236C1}" type="datetimeFigureOut">
              <a:rPr lang="en-CA" smtClean="0"/>
              <a:t>2018-04-08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F2A-80C2-4059-AF81-C286B1D4B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859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6CA58-D533-4D53-A3EC-1FD225E236C1}" type="datetimeFigureOut">
              <a:rPr lang="en-CA" smtClean="0"/>
              <a:t>2018-04-08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F2A-80C2-4059-AF81-C286B1D4B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26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6CA58-D533-4D53-A3EC-1FD225E236C1}" type="datetimeFigureOut">
              <a:rPr lang="en-CA" smtClean="0"/>
              <a:t>2018-04-08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F2A-80C2-4059-AF81-C286B1D4B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415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6CA58-D533-4D53-A3EC-1FD225E236C1}" type="datetimeFigureOut">
              <a:rPr lang="en-CA" smtClean="0"/>
              <a:t>2018-04-08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F2A-80C2-4059-AF81-C286B1D4B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461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6CA58-D533-4D53-A3EC-1FD225E236C1}" type="datetimeFigureOut">
              <a:rPr lang="en-CA" smtClean="0"/>
              <a:t>2018-04-08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F2A-80C2-4059-AF81-C286B1D4B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296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6CA58-D533-4D53-A3EC-1FD225E236C1}" type="datetimeFigureOut">
              <a:rPr lang="en-CA" smtClean="0"/>
              <a:t>2018-04-08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F2A-80C2-4059-AF81-C286B1D4B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090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6CA58-D533-4D53-A3EC-1FD225E236C1}" type="datetimeFigureOut">
              <a:rPr lang="en-CA" smtClean="0"/>
              <a:t>2018-04-08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F2A-80C2-4059-AF81-C286B1D4B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410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6CA58-D533-4D53-A3EC-1FD225E236C1}" type="datetimeFigureOut">
              <a:rPr lang="en-CA" smtClean="0"/>
              <a:t>2018-04-08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F2A-80C2-4059-AF81-C286B1D4B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286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6CA58-D533-4D53-A3EC-1FD225E236C1}" type="datetimeFigureOut">
              <a:rPr lang="en-CA" smtClean="0"/>
              <a:t>2018-04-08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F2A-80C2-4059-AF81-C286B1D4B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02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6CA58-D533-4D53-A3EC-1FD225E236C1}" type="datetimeFigureOut">
              <a:rPr lang="en-CA" smtClean="0"/>
              <a:t>2018-04-08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F2A-80C2-4059-AF81-C286B1D4B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238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6CA58-D533-4D53-A3EC-1FD225E236C1}" type="datetimeFigureOut">
              <a:rPr lang="en-CA" smtClean="0"/>
              <a:t>2018-04-08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F2A-80C2-4059-AF81-C286B1D4B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440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6CA58-D533-4D53-A3EC-1FD225E236C1}" type="datetimeFigureOut">
              <a:rPr lang="en-CA" smtClean="0"/>
              <a:t>2018-04-08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5AF2A-80C2-4059-AF81-C286B1D4B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059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lowchart: Document 52">
            <a:extLst>
              <a:ext uri="{FF2B5EF4-FFF2-40B4-BE49-F238E27FC236}">
                <a16:creationId xmlns:a16="http://schemas.microsoft.com/office/drawing/2014/main" id="{09B97F13-5154-46EC-B220-7B7A54D5481B}"/>
              </a:ext>
            </a:extLst>
          </p:cNvPr>
          <p:cNvSpPr/>
          <p:nvPr/>
        </p:nvSpPr>
        <p:spPr>
          <a:xfrm>
            <a:off x="6751835" y="4589826"/>
            <a:ext cx="784653" cy="395573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Intermediate </a:t>
            </a:r>
            <a:br>
              <a:rPr lang="en-US" sz="9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9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PDF </a:t>
            </a:r>
            <a:endParaRPr lang="en-CA" sz="900" dirty="0">
              <a:solidFill>
                <a:schemeClr val="tx1"/>
              </a:solidFill>
              <a:ea typeface="Times New Roman" panose="02020603050405020304" pitchFamily="18" charset="0"/>
            </a:endParaRPr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312696CF-7276-4EAB-ACAD-6965BC4A7C8B}"/>
              </a:ext>
            </a:extLst>
          </p:cNvPr>
          <p:cNvSpPr/>
          <p:nvPr/>
        </p:nvSpPr>
        <p:spPr>
          <a:xfrm>
            <a:off x="4567433" y="3033387"/>
            <a:ext cx="1111586" cy="39256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600"/>
              </a:spcAft>
            </a:pPr>
            <a:r>
              <a:rPr lang="en-CA" sz="9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#__{name}.pdf</a:t>
            </a:r>
            <a:endParaRPr lang="en-CA" sz="900" dirty="0">
              <a:solidFill>
                <a:schemeClr val="tx1"/>
              </a:solidFill>
              <a:ea typeface="Times New Roman" panose="02020603050405020304" pitchFamily="18" charset="0"/>
            </a:endParaRPr>
          </a:p>
        </p:txBody>
      </p:sp>
      <p:sp>
        <p:nvSpPr>
          <p:cNvPr id="61" name="Flowchart: Process 60">
            <a:extLst>
              <a:ext uri="{FF2B5EF4-FFF2-40B4-BE49-F238E27FC236}">
                <a16:creationId xmlns:a16="http://schemas.microsoft.com/office/drawing/2014/main" id="{B4298317-D75E-4D1B-9956-38E003DC87F9}"/>
              </a:ext>
            </a:extLst>
          </p:cNvPr>
          <p:cNvSpPr/>
          <p:nvPr/>
        </p:nvSpPr>
        <p:spPr>
          <a:xfrm>
            <a:off x="6703045" y="5449869"/>
            <a:ext cx="882233" cy="41684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Attach </a:t>
            </a:r>
            <a:br>
              <a:rPr lang="en-US" sz="9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9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C35A5C56-60BF-4027-9AF5-C7701629B3C2}"/>
              </a:ext>
            </a:extLst>
          </p:cNvPr>
          <p:cNvSpPr/>
          <p:nvPr/>
        </p:nvSpPr>
        <p:spPr>
          <a:xfrm>
            <a:off x="2874204" y="1282972"/>
            <a:ext cx="577547" cy="41684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Pandoc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65" name="Flowchart: Document 64">
            <a:extLst>
              <a:ext uri="{FF2B5EF4-FFF2-40B4-BE49-F238E27FC236}">
                <a16:creationId xmlns:a16="http://schemas.microsoft.com/office/drawing/2014/main" id="{3192FD5D-AD01-4EA0-A3F7-9D2BA8577A7C}"/>
              </a:ext>
            </a:extLst>
          </p:cNvPr>
          <p:cNvSpPr/>
          <p:nvPr/>
        </p:nvSpPr>
        <p:spPr>
          <a:xfrm>
            <a:off x="4567433" y="4553295"/>
            <a:ext cx="1111586" cy="39256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600"/>
              </a:spcAft>
            </a:pPr>
            <a:r>
              <a:rPr lang="en-CA" sz="9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#__{name}.pdf</a:t>
            </a:r>
            <a:endParaRPr lang="en-CA" sz="900" dirty="0">
              <a:solidFill>
                <a:schemeClr val="tx1"/>
              </a:solidFill>
              <a:ea typeface="Times New Roman" panose="02020603050405020304" pitchFamily="18" charset="0"/>
            </a:endParaRPr>
          </a:p>
        </p:txBody>
      </p:sp>
      <p:sp>
        <p:nvSpPr>
          <p:cNvPr id="66" name="Flowchart: Document 65">
            <a:extLst>
              <a:ext uri="{FF2B5EF4-FFF2-40B4-BE49-F238E27FC236}">
                <a16:creationId xmlns:a16="http://schemas.microsoft.com/office/drawing/2014/main" id="{B9E178FC-A650-428C-9A65-706125EB2B89}"/>
              </a:ext>
            </a:extLst>
          </p:cNvPr>
          <p:cNvSpPr/>
          <p:nvPr/>
        </p:nvSpPr>
        <p:spPr>
          <a:xfrm>
            <a:off x="4490413" y="5462010"/>
            <a:ext cx="1379927" cy="39256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600"/>
              </a:spcAft>
            </a:pPr>
            <a:r>
              <a:rPr lang="en-CA" sz="9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#__{section}{name}.pdf</a:t>
            </a:r>
            <a:endParaRPr lang="en-CA" sz="900" dirty="0">
              <a:solidFill>
                <a:schemeClr val="tx1"/>
              </a:solidFill>
              <a:ea typeface="Times New Roman" panose="02020603050405020304" pitchFamily="18" charset="0"/>
            </a:endParaRPr>
          </a:p>
        </p:txBody>
      </p:sp>
      <p:sp>
        <p:nvSpPr>
          <p:cNvPr id="67" name="Flowchart: Document 66">
            <a:extLst>
              <a:ext uri="{FF2B5EF4-FFF2-40B4-BE49-F238E27FC236}">
                <a16:creationId xmlns:a16="http://schemas.microsoft.com/office/drawing/2014/main" id="{636DA035-918D-44F8-A403-BE8521200E67}"/>
              </a:ext>
            </a:extLst>
          </p:cNvPr>
          <p:cNvSpPr/>
          <p:nvPr/>
        </p:nvSpPr>
        <p:spPr>
          <a:xfrm>
            <a:off x="4567433" y="1295112"/>
            <a:ext cx="1111586" cy="39256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600"/>
              </a:spcAft>
            </a:pPr>
            <a:r>
              <a:rPr lang="en-CA" sz="9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#__{name}.pdf</a:t>
            </a:r>
            <a:endParaRPr lang="en-CA" sz="900" dirty="0">
              <a:solidFill>
                <a:schemeClr val="tx1"/>
              </a:solidFill>
              <a:ea typeface="Times New Roman" panose="02020603050405020304" pitchFamily="18" charset="0"/>
            </a:endParaRPr>
          </a:p>
        </p:txBody>
      </p:sp>
      <p:sp>
        <p:nvSpPr>
          <p:cNvPr id="70" name="Flowchart: Process 69">
            <a:extLst>
              <a:ext uri="{FF2B5EF4-FFF2-40B4-BE49-F238E27FC236}">
                <a16:creationId xmlns:a16="http://schemas.microsoft.com/office/drawing/2014/main" id="{AEC429A4-D4B5-49C5-B405-DA315960A828}"/>
              </a:ext>
            </a:extLst>
          </p:cNvPr>
          <p:cNvSpPr/>
          <p:nvPr/>
        </p:nvSpPr>
        <p:spPr>
          <a:xfrm>
            <a:off x="3369504" y="3125458"/>
            <a:ext cx="577547" cy="20842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copy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71" name="Flowchart: Process 70">
            <a:extLst>
              <a:ext uri="{FF2B5EF4-FFF2-40B4-BE49-F238E27FC236}">
                <a16:creationId xmlns:a16="http://schemas.microsoft.com/office/drawing/2014/main" id="{B2B86B4F-21A1-4389-8C42-B310D78C1320}"/>
              </a:ext>
            </a:extLst>
          </p:cNvPr>
          <p:cNvSpPr/>
          <p:nvPr/>
        </p:nvSpPr>
        <p:spPr>
          <a:xfrm>
            <a:off x="3369504" y="4645366"/>
            <a:ext cx="577547" cy="20842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copy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73" name="Flowchart: Process 72">
            <a:extLst>
              <a:ext uri="{FF2B5EF4-FFF2-40B4-BE49-F238E27FC236}">
                <a16:creationId xmlns:a16="http://schemas.microsoft.com/office/drawing/2014/main" id="{59603018-2C86-449D-AC20-A6388A4811A3}"/>
              </a:ext>
            </a:extLst>
          </p:cNvPr>
          <p:cNvSpPr/>
          <p:nvPr/>
        </p:nvSpPr>
        <p:spPr>
          <a:xfrm>
            <a:off x="3217161" y="5449870"/>
            <a:ext cx="882233" cy="41684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Copy &amp; watermark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74" name="Flowchart: Process 73">
            <a:extLst>
              <a:ext uri="{FF2B5EF4-FFF2-40B4-BE49-F238E27FC236}">
                <a16:creationId xmlns:a16="http://schemas.microsoft.com/office/drawing/2014/main" id="{F9AFF98F-4F99-4E73-A708-0AFBBBC6CA40}"/>
              </a:ext>
            </a:extLst>
          </p:cNvPr>
          <p:cNvSpPr/>
          <p:nvPr/>
        </p:nvSpPr>
        <p:spPr>
          <a:xfrm>
            <a:off x="3692710" y="1282972"/>
            <a:ext cx="577547" cy="41684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pdflatex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75" name="Flowchart: Document 74">
            <a:extLst>
              <a:ext uri="{FF2B5EF4-FFF2-40B4-BE49-F238E27FC236}">
                <a16:creationId xmlns:a16="http://schemas.microsoft.com/office/drawing/2014/main" id="{D874FD44-FD65-4B69-BE06-91C4E5F431C8}"/>
              </a:ext>
            </a:extLst>
          </p:cNvPr>
          <p:cNvSpPr/>
          <p:nvPr/>
        </p:nvSpPr>
        <p:spPr>
          <a:xfrm>
            <a:off x="1487065" y="1295112"/>
            <a:ext cx="1111586" cy="39256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CA" sz="9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#__{name}.md</a:t>
            </a:r>
            <a:br>
              <a:rPr lang="en-CA" sz="9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9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Markdown file</a:t>
            </a:r>
            <a:endParaRPr lang="en-CA" sz="12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6" name="Flowchart: Document 75">
            <a:extLst>
              <a:ext uri="{FF2B5EF4-FFF2-40B4-BE49-F238E27FC236}">
                <a16:creationId xmlns:a16="http://schemas.microsoft.com/office/drawing/2014/main" id="{1B1BEB17-79C9-49FB-84B4-36E73038414B}"/>
              </a:ext>
            </a:extLst>
          </p:cNvPr>
          <p:cNvSpPr/>
          <p:nvPr/>
        </p:nvSpPr>
        <p:spPr>
          <a:xfrm>
            <a:off x="1487065" y="1910086"/>
            <a:ext cx="1111586" cy="39256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</a:pPr>
            <a:r>
              <a:rPr lang="en-CA" sz="9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#__&amp;{name}.{type}</a:t>
            </a:r>
            <a:br>
              <a:rPr lang="en-CA" sz="9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9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xlsx</a:t>
            </a:r>
            <a:r>
              <a:rPr lang="en-CA" sz="9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CA" sz="9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docx</a:t>
            </a:r>
            <a:r>
              <a:rPr lang="en-CA" sz="9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CA" sz="9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endParaRPr lang="en-CA" sz="1350" dirty="0">
              <a:solidFill>
                <a:schemeClr val="tx1"/>
              </a:solidFill>
              <a:ea typeface="Times New Roman" panose="02020603050405020304" pitchFamily="18" charset="0"/>
            </a:endParaRPr>
          </a:p>
        </p:txBody>
      </p:sp>
      <p:sp>
        <p:nvSpPr>
          <p:cNvPr id="77" name="Flowchart: Document 76">
            <a:extLst>
              <a:ext uri="{FF2B5EF4-FFF2-40B4-BE49-F238E27FC236}">
                <a16:creationId xmlns:a16="http://schemas.microsoft.com/office/drawing/2014/main" id="{91B89057-E2E0-4F47-86AC-628F0E54EE70}"/>
              </a:ext>
            </a:extLst>
          </p:cNvPr>
          <p:cNvSpPr/>
          <p:nvPr/>
        </p:nvSpPr>
        <p:spPr>
          <a:xfrm>
            <a:off x="1487065" y="3033387"/>
            <a:ext cx="1111586" cy="39256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</a:pPr>
            <a:r>
              <a:rPr lang="en-CA" sz="9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#__&amp;{name}.pdf</a:t>
            </a:r>
            <a:endParaRPr lang="en-CA" sz="1350" dirty="0">
              <a:solidFill>
                <a:schemeClr val="tx1"/>
              </a:solidFill>
              <a:ea typeface="Times New Roman" panose="02020603050405020304" pitchFamily="18" charset="0"/>
            </a:endParaRPr>
          </a:p>
        </p:txBody>
      </p:sp>
      <p:sp>
        <p:nvSpPr>
          <p:cNvPr id="78" name="Flowchart: Document 77">
            <a:extLst>
              <a:ext uri="{FF2B5EF4-FFF2-40B4-BE49-F238E27FC236}">
                <a16:creationId xmlns:a16="http://schemas.microsoft.com/office/drawing/2014/main" id="{5DE9C305-9D17-48A4-A413-59A3F64C44AE}"/>
              </a:ext>
            </a:extLst>
          </p:cNvPr>
          <p:cNvSpPr/>
          <p:nvPr/>
        </p:nvSpPr>
        <p:spPr>
          <a:xfrm>
            <a:off x="1487065" y="4553295"/>
            <a:ext cx="1111586" cy="39256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600"/>
              </a:spcAft>
            </a:pPr>
            <a:r>
              <a:rPr lang="en-CA" sz="9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#__%{name}.pdf</a:t>
            </a:r>
            <a:endParaRPr lang="en-CA" sz="1350" dirty="0">
              <a:solidFill>
                <a:schemeClr val="tx1"/>
              </a:solidFill>
              <a:ea typeface="Times New Roman" panose="02020603050405020304" pitchFamily="18" charset="0"/>
            </a:endParaRPr>
          </a:p>
        </p:txBody>
      </p:sp>
      <p:sp>
        <p:nvSpPr>
          <p:cNvPr id="79" name="Flowchart: Document 78">
            <a:extLst>
              <a:ext uri="{FF2B5EF4-FFF2-40B4-BE49-F238E27FC236}">
                <a16:creationId xmlns:a16="http://schemas.microsoft.com/office/drawing/2014/main" id="{E5087D1B-4057-4EB3-8A45-959A70FB063E}"/>
              </a:ext>
            </a:extLst>
          </p:cNvPr>
          <p:cNvSpPr/>
          <p:nvPr/>
        </p:nvSpPr>
        <p:spPr>
          <a:xfrm>
            <a:off x="1487065" y="5323049"/>
            <a:ext cx="1111586" cy="670483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600"/>
              </a:spcAft>
            </a:pPr>
            <a:r>
              <a:rPr lang="en-CA" sz="9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#__${name}.pdf</a:t>
            </a:r>
            <a:br>
              <a:rPr lang="en-CA" sz="9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9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downloaded file, e.g. references</a:t>
            </a:r>
            <a:endParaRPr lang="en-CA" sz="1350" dirty="0">
              <a:solidFill>
                <a:schemeClr val="tx1"/>
              </a:solidFill>
              <a:ea typeface="Times New Roman" panose="02020603050405020304" pitchFamily="18" charset="0"/>
            </a:endParaRPr>
          </a:p>
        </p:txBody>
      </p:sp>
      <p:sp>
        <p:nvSpPr>
          <p:cNvPr id="80" name="Flowchart: Process 79">
            <a:extLst>
              <a:ext uri="{FF2B5EF4-FFF2-40B4-BE49-F238E27FC236}">
                <a16:creationId xmlns:a16="http://schemas.microsoft.com/office/drawing/2014/main" id="{31F534FA-4B6C-4445-97D3-F653C4BD719B}"/>
              </a:ext>
            </a:extLst>
          </p:cNvPr>
          <p:cNvSpPr/>
          <p:nvPr/>
        </p:nvSpPr>
        <p:spPr>
          <a:xfrm>
            <a:off x="5971406" y="2975937"/>
            <a:ext cx="1095673" cy="50716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Concatenate</a:t>
            </a:r>
            <a:br>
              <a:rPr lang="en-US" sz="9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9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br>
              <a:rPr lang="en-US" sz="9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9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watermark</a:t>
            </a:r>
            <a:endParaRPr lang="en-CA" sz="1350" dirty="0">
              <a:solidFill>
                <a:schemeClr val="tx1"/>
              </a:solidFill>
              <a:ea typeface="Times New Roman" panose="02020603050405020304" pitchFamily="18" charset="0"/>
            </a:endParaRPr>
          </a:p>
        </p:txBody>
      </p:sp>
      <p:sp>
        <p:nvSpPr>
          <p:cNvPr id="81" name="Flowchart: Process 80">
            <a:extLst>
              <a:ext uri="{FF2B5EF4-FFF2-40B4-BE49-F238E27FC236}">
                <a16:creationId xmlns:a16="http://schemas.microsoft.com/office/drawing/2014/main" id="{2458456C-07B1-485F-B4DE-CA82D7E30DEB}"/>
              </a:ext>
            </a:extLst>
          </p:cNvPr>
          <p:cNvSpPr/>
          <p:nvPr/>
        </p:nvSpPr>
        <p:spPr>
          <a:xfrm>
            <a:off x="1495022" y="2605694"/>
            <a:ext cx="1095673" cy="1786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Excel, Word, etc.</a:t>
            </a:r>
            <a:endParaRPr lang="en-CA" sz="1350" dirty="0">
              <a:solidFill>
                <a:schemeClr val="tx1"/>
              </a:solidFill>
              <a:ea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9875C23-D183-4B11-8344-68EF92DA7632}"/>
              </a:ext>
            </a:extLst>
          </p:cNvPr>
          <p:cNvSpPr txBox="1"/>
          <p:nvPr/>
        </p:nvSpPr>
        <p:spPr>
          <a:xfrm>
            <a:off x="2091928" y="2799753"/>
            <a:ext cx="540533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sz="900" dirty="0"/>
              <a:t>Save As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377AD3-E51D-4BC7-9169-47728CA9663F}"/>
              </a:ext>
            </a:extLst>
          </p:cNvPr>
          <p:cNvSpPr txBox="1"/>
          <p:nvPr/>
        </p:nvSpPr>
        <p:spPr>
          <a:xfrm>
            <a:off x="2046765" y="4122434"/>
            <a:ext cx="681597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sz="900" dirty="0"/>
              <a:t>Edit / Save</a:t>
            </a:r>
          </a:p>
        </p:txBody>
      </p:sp>
      <p:sp>
        <p:nvSpPr>
          <p:cNvPr id="84" name="Flowchart: Document 83">
            <a:extLst>
              <a:ext uri="{FF2B5EF4-FFF2-40B4-BE49-F238E27FC236}">
                <a16:creationId xmlns:a16="http://schemas.microsoft.com/office/drawing/2014/main" id="{A870D84E-B24C-4637-B46E-DA361C1AB2AE}"/>
              </a:ext>
            </a:extLst>
          </p:cNvPr>
          <p:cNvSpPr/>
          <p:nvPr/>
        </p:nvSpPr>
        <p:spPr>
          <a:xfrm>
            <a:off x="7863338" y="5460504"/>
            <a:ext cx="784653" cy="395573"/>
          </a:xfrm>
          <a:prstGeom prst="flowChartDocumen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Final PDF</a:t>
            </a:r>
            <a:endParaRPr lang="en-CA" sz="1200" b="1" dirty="0">
              <a:solidFill>
                <a:schemeClr val="tx1"/>
              </a:solidFill>
              <a:ea typeface="Times New Roman" panose="02020603050405020304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5FB9A41-4DAE-40FE-A9B4-60BE5C620707}"/>
              </a:ext>
            </a:extLst>
          </p:cNvPr>
          <p:cNvSpPr txBox="1"/>
          <p:nvPr/>
        </p:nvSpPr>
        <p:spPr>
          <a:xfrm>
            <a:off x="639727" y="1204056"/>
            <a:ext cx="6853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350" dirty="0">
                <a:ea typeface="Calibri" panose="020F0502020204030204" pitchFamily="34" charset="0"/>
                <a:cs typeface="Times New Roman" panose="02020603050405020304" pitchFamily="18" charset="0"/>
              </a:rPr>
              <a:t>Notes</a:t>
            </a:r>
            <a:endParaRPr lang="en-CA" sz="135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768F3BC-5370-4712-A5D0-DCFAB03A8E25}"/>
              </a:ext>
            </a:extLst>
          </p:cNvPr>
          <p:cNvSpPr txBox="1"/>
          <p:nvPr/>
        </p:nvSpPr>
        <p:spPr>
          <a:xfrm>
            <a:off x="486107" y="2601162"/>
            <a:ext cx="83086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350" dirty="0">
                <a:ea typeface="Calibri" panose="020F0502020204030204" pitchFamily="34" charset="0"/>
                <a:cs typeface="Times New Roman" panose="02020603050405020304" pitchFamily="18" charset="0"/>
              </a:rPr>
              <a:t>Prepared</a:t>
            </a:r>
            <a:br>
              <a:rPr lang="en-CA" sz="135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350" dirty="0">
                <a:ea typeface="Calibri" panose="020F0502020204030204" pitchFamily="34" charset="0"/>
                <a:cs typeface="Times New Roman" panose="02020603050405020304" pitchFamily="18" charset="0"/>
              </a:rPr>
              <a:t>files</a:t>
            </a:r>
            <a:endParaRPr lang="en-CA" sz="135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21946A7-7460-43E9-BFD1-14C80120365E}"/>
              </a:ext>
            </a:extLst>
          </p:cNvPr>
          <p:cNvSpPr txBox="1"/>
          <p:nvPr/>
        </p:nvSpPr>
        <p:spPr>
          <a:xfrm>
            <a:off x="634447" y="3651294"/>
            <a:ext cx="71135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350" dirty="0">
                <a:ea typeface="Calibri" panose="020F0502020204030204" pitchFamily="34" charset="0"/>
                <a:cs typeface="Times New Roman" panose="02020603050405020304" pitchFamily="18" charset="0"/>
              </a:rPr>
              <a:t>PDF </a:t>
            </a:r>
            <a:br>
              <a:rPr lang="en-CA" sz="135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350" dirty="0">
                <a:ea typeface="Calibri" panose="020F0502020204030204" pitchFamily="34" charset="0"/>
                <a:cs typeface="Times New Roman" panose="02020603050405020304" pitchFamily="18" charset="0"/>
              </a:rPr>
              <a:t>edited</a:t>
            </a:r>
            <a:br>
              <a:rPr lang="en-CA" sz="135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350" dirty="0">
                <a:ea typeface="Calibri" panose="020F0502020204030204" pitchFamily="34" charset="0"/>
                <a:cs typeface="Times New Roman" panose="02020603050405020304" pitchFamily="18" charset="0"/>
              </a:rPr>
              <a:t>directly</a:t>
            </a:r>
            <a:endParaRPr lang="en-CA" sz="1500" dirty="0">
              <a:ea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4727FC5-FCBC-44B2-8344-782F61209A1C}"/>
              </a:ext>
            </a:extLst>
          </p:cNvPr>
          <p:cNvSpPr txBox="1"/>
          <p:nvPr/>
        </p:nvSpPr>
        <p:spPr>
          <a:xfrm>
            <a:off x="345116" y="5301363"/>
            <a:ext cx="106561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350" dirty="0">
                <a:ea typeface="Calibri" panose="020F0502020204030204" pitchFamily="34" charset="0"/>
                <a:cs typeface="Times New Roman" panose="02020603050405020304" pitchFamily="18" charset="0"/>
              </a:rPr>
              <a:t>PDF</a:t>
            </a:r>
            <a:br>
              <a:rPr lang="en-CA" sz="135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350" dirty="0">
                <a:ea typeface="Calibri" panose="020F0502020204030204" pitchFamily="34" charset="0"/>
                <a:cs typeface="Times New Roman" panose="02020603050405020304" pitchFamily="18" charset="0"/>
              </a:rPr>
              <a:t>downloaded</a:t>
            </a:r>
            <a:br>
              <a:rPr lang="en-CA" sz="135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1350" dirty="0">
                <a:ea typeface="Calibri" panose="020F0502020204030204" pitchFamily="34" charset="0"/>
                <a:cs typeface="Times New Roman" panose="02020603050405020304" pitchFamily="18" charset="0"/>
              </a:rPr>
              <a:t>(references)</a:t>
            </a:r>
            <a:endParaRPr lang="en-CA" sz="135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C9BB5AD-5EF1-4D4F-8B75-D646CF7333D9}"/>
              </a:ext>
            </a:extLst>
          </p:cNvPr>
          <p:cNvSpPr txBox="1"/>
          <p:nvPr/>
        </p:nvSpPr>
        <p:spPr>
          <a:xfrm>
            <a:off x="1739329" y="925111"/>
            <a:ext cx="7335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350" dirty="0">
                <a:ea typeface="Calibri" panose="020F0502020204030204" pitchFamily="34" charset="0"/>
                <a:cs typeface="Times New Roman" panose="02020603050405020304" pitchFamily="18" charset="0"/>
              </a:rPr>
              <a:t>Sources</a:t>
            </a:r>
            <a:endParaRPr lang="en-CA" sz="135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C1D606A-FC9C-48AF-9D25-FF19E59EF631}"/>
              </a:ext>
            </a:extLst>
          </p:cNvPr>
          <p:cNvSpPr txBox="1"/>
          <p:nvPr/>
        </p:nvSpPr>
        <p:spPr>
          <a:xfrm>
            <a:off x="3164916" y="925111"/>
            <a:ext cx="9092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ea typeface="Calibri" panose="020F0502020204030204" pitchFamily="34" charset="0"/>
                <a:cs typeface="Times New Roman" panose="02020603050405020304" pitchFamily="18" charset="0"/>
              </a:rPr>
              <a:t>“Compile”</a:t>
            </a:r>
            <a:endParaRPr lang="en-CA" sz="1350" dirty="0"/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61657162-9793-42CA-BF9D-1A28EF918DA4}"/>
              </a:ext>
            </a:extLst>
          </p:cNvPr>
          <p:cNvSpPr/>
          <p:nvPr/>
        </p:nvSpPr>
        <p:spPr>
          <a:xfrm>
            <a:off x="1544591" y="3739539"/>
            <a:ext cx="987384" cy="1828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90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PDF Editor</a:t>
            </a:r>
            <a:endParaRPr lang="en-CA" sz="1350" dirty="0">
              <a:solidFill>
                <a:schemeClr val="tx1"/>
              </a:solidFill>
              <a:ea typeface="Times New Roman" panose="02020603050405020304" pitchFamily="18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C664227-528E-4558-9E96-659C568C050A}"/>
              </a:ext>
            </a:extLst>
          </p:cNvPr>
          <p:cNvSpPr txBox="1"/>
          <p:nvPr/>
        </p:nvSpPr>
        <p:spPr>
          <a:xfrm>
            <a:off x="4801941" y="925111"/>
            <a:ext cx="8608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ea typeface="Times New Roman" panose="02020603050405020304" pitchFamily="18" charset="0"/>
              </a:rPr>
              <a:t>“Objects”</a:t>
            </a:r>
            <a:endParaRPr lang="en-CA" sz="135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4BF8474-A42C-4494-A029-ED1F9BB37F1D}"/>
              </a:ext>
            </a:extLst>
          </p:cNvPr>
          <p:cNvSpPr txBox="1"/>
          <p:nvPr/>
        </p:nvSpPr>
        <p:spPr>
          <a:xfrm>
            <a:off x="7019890" y="925111"/>
            <a:ext cx="6110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ea typeface="Times New Roman" panose="02020603050405020304" pitchFamily="18" charset="0"/>
              </a:rPr>
              <a:t>“Link”</a:t>
            </a:r>
            <a:endParaRPr lang="en-CA" sz="1350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39FBCAC-B5B6-4D98-8398-097D13BAEAE6}"/>
              </a:ext>
            </a:extLst>
          </p:cNvPr>
          <p:cNvCxnSpPr>
            <a:cxnSpLocks/>
            <a:stCxn id="74" idx="3"/>
            <a:endCxn id="67" idx="1"/>
          </p:cNvCxnSpPr>
          <p:nvPr/>
        </p:nvCxnSpPr>
        <p:spPr>
          <a:xfrm flipV="1">
            <a:off x="4270258" y="1491393"/>
            <a:ext cx="297176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1DB9080-DB9D-49E5-A3F6-9289A9FFE84F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2042858" y="2276694"/>
            <a:ext cx="1" cy="32900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DC940ED-BCF8-45C4-94F1-B518978E4691}"/>
              </a:ext>
            </a:extLst>
          </p:cNvPr>
          <p:cNvCxnSpPr>
            <a:cxnSpLocks/>
            <a:stCxn id="91" idx="2"/>
            <a:endCxn id="78" idx="0"/>
          </p:cNvCxnSpPr>
          <p:nvPr/>
        </p:nvCxnSpPr>
        <p:spPr>
          <a:xfrm>
            <a:off x="2038283" y="3922405"/>
            <a:ext cx="4575" cy="630890"/>
          </a:xfrm>
          <a:prstGeom prst="straightConnector1">
            <a:avLst/>
          </a:prstGeom>
          <a:ln w="349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9FD5855-727E-4DE6-A404-5B37B2ADB4C8}"/>
              </a:ext>
            </a:extLst>
          </p:cNvPr>
          <p:cNvCxnSpPr>
            <a:cxnSpLocks/>
          </p:cNvCxnSpPr>
          <p:nvPr/>
        </p:nvCxnSpPr>
        <p:spPr>
          <a:xfrm>
            <a:off x="2598650" y="4749576"/>
            <a:ext cx="770853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74BD589-F107-4C3A-BBA2-E7F7AEDA10DB}"/>
              </a:ext>
            </a:extLst>
          </p:cNvPr>
          <p:cNvCxnSpPr>
            <a:cxnSpLocks/>
          </p:cNvCxnSpPr>
          <p:nvPr/>
        </p:nvCxnSpPr>
        <p:spPr>
          <a:xfrm flipV="1">
            <a:off x="3947051" y="4749576"/>
            <a:ext cx="620383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11F1842-A614-48E5-B753-53349D747662}"/>
              </a:ext>
            </a:extLst>
          </p:cNvPr>
          <p:cNvCxnSpPr>
            <a:stCxn id="79" idx="3"/>
            <a:endCxn id="73" idx="1"/>
          </p:cNvCxnSpPr>
          <p:nvPr/>
        </p:nvCxnSpPr>
        <p:spPr>
          <a:xfrm>
            <a:off x="2598650" y="5658291"/>
            <a:ext cx="61851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BCC0F01-8BAC-4A8D-A4D3-E5F3FD366229}"/>
              </a:ext>
            </a:extLst>
          </p:cNvPr>
          <p:cNvCxnSpPr>
            <a:stCxn id="73" idx="3"/>
            <a:endCxn id="66" idx="1"/>
          </p:cNvCxnSpPr>
          <p:nvPr/>
        </p:nvCxnSpPr>
        <p:spPr>
          <a:xfrm flipV="1">
            <a:off x="4099394" y="5658290"/>
            <a:ext cx="391019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5E011E4-2992-4D26-A6CE-4FE92F69383A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2598650" y="3229667"/>
            <a:ext cx="770853" cy="3036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A2BD4AE-F73A-4ABE-9188-A5124CB0AB21}"/>
              </a:ext>
            </a:extLst>
          </p:cNvPr>
          <p:cNvCxnSpPr>
            <a:cxnSpLocks/>
          </p:cNvCxnSpPr>
          <p:nvPr/>
        </p:nvCxnSpPr>
        <p:spPr>
          <a:xfrm flipV="1">
            <a:off x="3947051" y="3229668"/>
            <a:ext cx="620383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0B843C04-1E1D-4790-B59C-1E0C91BCD671}"/>
              </a:ext>
            </a:extLst>
          </p:cNvPr>
          <p:cNvCxnSpPr>
            <a:cxnSpLocks/>
            <a:stCxn id="67" idx="3"/>
            <a:endCxn id="80" idx="0"/>
          </p:cNvCxnSpPr>
          <p:nvPr/>
        </p:nvCxnSpPr>
        <p:spPr>
          <a:xfrm>
            <a:off x="5679019" y="1491393"/>
            <a:ext cx="840224" cy="1484544"/>
          </a:xfrm>
          <a:prstGeom prst="bentConnector2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982387DC-5A41-4D8B-9602-D31ED880F488}"/>
              </a:ext>
            </a:extLst>
          </p:cNvPr>
          <p:cNvCxnSpPr>
            <a:cxnSpLocks/>
            <a:stCxn id="54" idx="3"/>
            <a:endCxn id="80" idx="1"/>
          </p:cNvCxnSpPr>
          <p:nvPr/>
        </p:nvCxnSpPr>
        <p:spPr>
          <a:xfrm flipV="1">
            <a:off x="5679019" y="3229517"/>
            <a:ext cx="292387" cy="150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F428038B-5122-45DF-8EE4-683F9691E483}"/>
              </a:ext>
            </a:extLst>
          </p:cNvPr>
          <p:cNvCxnSpPr>
            <a:cxnSpLocks/>
            <a:stCxn id="65" idx="3"/>
            <a:endCxn id="80" idx="2"/>
          </p:cNvCxnSpPr>
          <p:nvPr/>
        </p:nvCxnSpPr>
        <p:spPr>
          <a:xfrm flipV="1">
            <a:off x="5679019" y="3483098"/>
            <a:ext cx="840224" cy="1266478"/>
          </a:xfrm>
          <a:prstGeom prst="bentConnector2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F90A66D-8990-4421-A73A-54425533D3DB}"/>
              </a:ext>
            </a:extLst>
          </p:cNvPr>
          <p:cNvCxnSpPr>
            <a:stCxn id="66" idx="3"/>
            <a:endCxn id="61" idx="1"/>
          </p:cNvCxnSpPr>
          <p:nvPr/>
        </p:nvCxnSpPr>
        <p:spPr>
          <a:xfrm>
            <a:off x="5870340" y="5658290"/>
            <a:ext cx="832705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3799002-191F-4BFC-919F-BF20FB1A1D31}"/>
              </a:ext>
            </a:extLst>
          </p:cNvPr>
          <p:cNvCxnSpPr>
            <a:stCxn id="75" idx="3"/>
            <a:endCxn id="64" idx="1"/>
          </p:cNvCxnSpPr>
          <p:nvPr/>
        </p:nvCxnSpPr>
        <p:spPr>
          <a:xfrm>
            <a:off x="2598650" y="1491393"/>
            <a:ext cx="275553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A868147-E90C-4975-BB15-72F4C92FDB97}"/>
              </a:ext>
            </a:extLst>
          </p:cNvPr>
          <p:cNvCxnSpPr>
            <a:stCxn id="64" idx="3"/>
            <a:endCxn id="74" idx="1"/>
          </p:cNvCxnSpPr>
          <p:nvPr/>
        </p:nvCxnSpPr>
        <p:spPr>
          <a:xfrm>
            <a:off x="3451751" y="1491393"/>
            <a:ext cx="24095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0B545A5-A69B-45F0-BDCB-D990C3F21607}"/>
              </a:ext>
            </a:extLst>
          </p:cNvPr>
          <p:cNvCxnSpPr>
            <a:stCxn id="61" idx="3"/>
            <a:endCxn id="84" idx="1"/>
          </p:cNvCxnSpPr>
          <p:nvPr/>
        </p:nvCxnSpPr>
        <p:spPr>
          <a:xfrm>
            <a:off x="7585279" y="5658290"/>
            <a:ext cx="27806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69DE1A6A-E8F9-4328-9505-6C52D6E6A386}"/>
              </a:ext>
            </a:extLst>
          </p:cNvPr>
          <p:cNvCxnSpPr>
            <a:cxnSpLocks/>
            <a:stCxn id="80" idx="3"/>
            <a:endCxn id="53" idx="0"/>
          </p:cNvCxnSpPr>
          <p:nvPr/>
        </p:nvCxnSpPr>
        <p:spPr>
          <a:xfrm>
            <a:off x="7067079" y="3229518"/>
            <a:ext cx="77083" cy="1360308"/>
          </a:xfrm>
          <a:prstGeom prst="bentConnector2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166F19C2-7FD4-4C43-9B9B-3D348CF022CA}"/>
              </a:ext>
            </a:extLst>
          </p:cNvPr>
          <p:cNvCxnSpPr>
            <a:stCxn id="53" idx="2"/>
            <a:endCxn id="61" idx="0"/>
          </p:cNvCxnSpPr>
          <p:nvPr/>
        </p:nvCxnSpPr>
        <p:spPr>
          <a:xfrm rot="16200000" flipH="1">
            <a:off x="6898851" y="5204557"/>
            <a:ext cx="490622" cy="1"/>
          </a:xfrm>
          <a:prstGeom prst="bentConnector3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C22B059-6689-4CB6-93A5-CCF09D75D121}"/>
              </a:ext>
            </a:extLst>
          </p:cNvPr>
          <p:cNvCxnSpPr>
            <a:stCxn id="81" idx="2"/>
            <a:endCxn id="77" idx="0"/>
          </p:cNvCxnSpPr>
          <p:nvPr/>
        </p:nvCxnSpPr>
        <p:spPr>
          <a:xfrm flipH="1">
            <a:off x="2042858" y="2784307"/>
            <a:ext cx="1" cy="24908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2D6C51F-8A36-4110-9FF6-6B752E8D4E88}"/>
              </a:ext>
            </a:extLst>
          </p:cNvPr>
          <p:cNvCxnSpPr/>
          <p:nvPr/>
        </p:nvCxnSpPr>
        <p:spPr>
          <a:xfrm>
            <a:off x="368384" y="1771650"/>
            <a:ext cx="555539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AE448B76-6D95-4EC3-885A-4346D61B6C27}"/>
              </a:ext>
            </a:extLst>
          </p:cNvPr>
          <p:cNvCxnSpPr/>
          <p:nvPr/>
        </p:nvCxnSpPr>
        <p:spPr>
          <a:xfrm>
            <a:off x="368384" y="3536517"/>
            <a:ext cx="555539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7DD402C-F8FE-4D25-9C4F-8BE74108D24D}"/>
              </a:ext>
            </a:extLst>
          </p:cNvPr>
          <p:cNvCxnSpPr/>
          <p:nvPr/>
        </p:nvCxnSpPr>
        <p:spPr>
          <a:xfrm>
            <a:off x="368384" y="5185507"/>
            <a:ext cx="555539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88F977F9-3285-465A-A109-50962A1C7F0C}"/>
              </a:ext>
            </a:extLst>
          </p:cNvPr>
          <p:cNvCxnSpPr/>
          <p:nvPr/>
        </p:nvCxnSpPr>
        <p:spPr>
          <a:xfrm>
            <a:off x="1387461" y="857250"/>
            <a:ext cx="0" cy="49434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BEEC6DA1-F70B-459D-9F61-C8ECEBE15DCC}"/>
              </a:ext>
            </a:extLst>
          </p:cNvPr>
          <p:cNvCxnSpPr/>
          <p:nvPr/>
        </p:nvCxnSpPr>
        <p:spPr>
          <a:xfrm>
            <a:off x="2700724" y="857250"/>
            <a:ext cx="0" cy="49434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4A557E8C-DCAF-4B53-8DC0-32C46FF7A392}"/>
              </a:ext>
            </a:extLst>
          </p:cNvPr>
          <p:cNvCxnSpPr/>
          <p:nvPr/>
        </p:nvCxnSpPr>
        <p:spPr>
          <a:xfrm>
            <a:off x="4418845" y="857250"/>
            <a:ext cx="0" cy="49434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06E3242-939C-433C-AA14-3835BA956567}"/>
              </a:ext>
            </a:extLst>
          </p:cNvPr>
          <p:cNvCxnSpPr/>
          <p:nvPr/>
        </p:nvCxnSpPr>
        <p:spPr>
          <a:xfrm>
            <a:off x="5923781" y="857250"/>
            <a:ext cx="0" cy="49434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7E299798-76F4-430B-B65A-E77C7A4E712C}"/>
              </a:ext>
            </a:extLst>
          </p:cNvPr>
          <p:cNvCxnSpPr>
            <a:cxnSpLocks/>
          </p:cNvCxnSpPr>
          <p:nvPr/>
        </p:nvCxnSpPr>
        <p:spPr>
          <a:xfrm>
            <a:off x="368384" y="1164010"/>
            <a:ext cx="8279608" cy="381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44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78</Words>
  <Application>Microsoft Office PowerPoint</Application>
  <PresentationFormat>Letter Paper (8.5x11 in)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Norman Lorrain</dc:creator>
  <cp:lastModifiedBy>Norman Lorrain</cp:lastModifiedBy>
  <cp:revision>7</cp:revision>
  <dcterms:created xsi:type="dcterms:W3CDTF">2018-04-08T19:29:04Z</dcterms:created>
  <dcterms:modified xsi:type="dcterms:W3CDTF">2018-04-08T20:34:56Z</dcterms:modified>
</cp:coreProperties>
</file>