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9276-61B2-493F-81B4-E97F51172E6B}" v="28" dt="2020-04-14T17:51:1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ben Flickinger" userId="7846d8088bcdeeb5" providerId="LiveId" clId="{3DE29276-61B2-493F-81B4-E97F51172E6B}"/>
    <pc:docChg chg="undo custSel mod addSld modSld sldOrd modMainMaster">
      <pc:chgData name="Torben Flickinger" userId="7846d8088bcdeeb5" providerId="LiveId" clId="{3DE29276-61B2-493F-81B4-E97F51172E6B}" dt="2020-04-14T17:51:33.261" v="1209" actId="1076"/>
      <pc:docMkLst>
        <pc:docMk/>
      </pc:docMkLst>
      <pc:sldChg chg="addSp modSp mod setBg setClrOvrMap">
        <pc:chgData name="Torben Flickinger" userId="7846d8088bcdeeb5" providerId="LiveId" clId="{3DE29276-61B2-493F-81B4-E97F51172E6B}" dt="2020-04-14T17:40:41.208" v="892" actId="14100"/>
        <pc:sldMkLst>
          <pc:docMk/>
          <pc:sldMk cId="2335929072" sldId="256"/>
        </pc:sldMkLst>
        <pc:spChg chg="mod">
          <ac:chgData name="Torben Flickinger" userId="7846d8088bcdeeb5" providerId="LiveId" clId="{3DE29276-61B2-493F-81B4-E97F51172E6B}" dt="2020-04-14T17:40:41.208" v="892" actId="14100"/>
          <ac:spMkLst>
            <pc:docMk/>
            <pc:sldMk cId="2335929072" sldId="256"/>
            <ac:spMk id="2" creationId="{9EB6F2F5-6D86-4C1E-B1F9-BFEA5EE8C3E2}"/>
          </ac:spMkLst>
        </pc:spChg>
        <pc:spChg chg="mod">
          <ac:chgData name="Torben Flickinger" userId="7846d8088bcdeeb5" providerId="LiveId" clId="{3DE29276-61B2-493F-81B4-E97F51172E6B}" dt="2020-04-14T17:40:19.559" v="891" actId="26606"/>
          <ac:spMkLst>
            <pc:docMk/>
            <pc:sldMk cId="2335929072" sldId="256"/>
            <ac:spMk id="3" creationId="{EEDB3F30-98A3-46D8-9E9F-920F48579780}"/>
          </ac:spMkLst>
        </pc:spChg>
        <pc:spChg chg="add">
          <ac:chgData name="Torben Flickinger" userId="7846d8088bcdeeb5" providerId="LiveId" clId="{3DE29276-61B2-493F-81B4-E97F51172E6B}" dt="2020-04-14T17:40:19.559" v="891" actId="26606"/>
          <ac:spMkLst>
            <pc:docMk/>
            <pc:sldMk cId="2335929072" sldId="256"/>
            <ac:spMk id="10" creationId="{0671A8AE-40A1-4631-A6B8-581AFF065482}"/>
          </ac:spMkLst>
        </pc:spChg>
        <pc:spChg chg="add">
          <ac:chgData name="Torben Flickinger" userId="7846d8088bcdeeb5" providerId="LiveId" clId="{3DE29276-61B2-493F-81B4-E97F51172E6B}" dt="2020-04-14T17:40:19.559" v="891" actId="26606"/>
          <ac:spMkLst>
            <pc:docMk/>
            <pc:sldMk cId="2335929072" sldId="256"/>
            <ac:spMk id="12" creationId="{AB58EF07-17C2-48CF-ABB0-EEF1F17CB8F0}"/>
          </ac:spMkLst>
        </pc:spChg>
        <pc:spChg chg="add">
          <ac:chgData name="Torben Flickinger" userId="7846d8088bcdeeb5" providerId="LiveId" clId="{3DE29276-61B2-493F-81B4-E97F51172E6B}" dt="2020-04-14T17:40:19.559" v="891" actId="26606"/>
          <ac:spMkLst>
            <pc:docMk/>
            <pc:sldMk cId="2335929072" sldId="256"/>
            <ac:spMk id="14" creationId="{AF2F604E-43BE-4DC3-B983-E071523364F8}"/>
          </ac:spMkLst>
        </pc:spChg>
        <pc:spChg chg="add">
          <ac:chgData name="Torben Flickinger" userId="7846d8088bcdeeb5" providerId="LiveId" clId="{3DE29276-61B2-493F-81B4-E97F51172E6B}" dt="2020-04-14T17:40:19.559" v="891" actId="26606"/>
          <ac:spMkLst>
            <pc:docMk/>
            <pc:sldMk cId="2335929072" sldId="256"/>
            <ac:spMk id="16" creationId="{08C9B587-E65E-4B52-B37C-ABEBB6E87928}"/>
          </ac:spMkLst>
        </pc:spChg>
        <pc:picChg chg="add mod ord">
          <ac:chgData name="Torben Flickinger" userId="7846d8088bcdeeb5" providerId="LiveId" clId="{3DE29276-61B2-493F-81B4-E97F51172E6B}" dt="2020-04-14T17:40:19.559" v="891" actId="26606"/>
          <ac:picMkLst>
            <pc:docMk/>
            <pc:sldMk cId="2335929072" sldId="256"/>
            <ac:picMk id="5" creationId="{CB0D8897-818B-44C7-A821-06A2BFF8EAB4}"/>
          </ac:picMkLst>
        </pc:picChg>
      </pc:sldChg>
      <pc:sldChg chg="addSp modSp add mod setBg">
        <pc:chgData name="Torben Flickinger" userId="7846d8088bcdeeb5" providerId="LiveId" clId="{3DE29276-61B2-493F-81B4-E97F51172E6B}" dt="2020-04-14T17:40:52.883" v="893" actId="26606"/>
        <pc:sldMkLst>
          <pc:docMk/>
          <pc:sldMk cId="2812569982" sldId="257"/>
        </pc:sldMkLst>
        <pc:spChg chg="mod">
          <ac:chgData name="Torben Flickinger" userId="7846d8088bcdeeb5" providerId="LiveId" clId="{3DE29276-61B2-493F-81B4-E97F51172E6B}" dt="2020-04-14T17:40:52.883" v="893" actId="26606"/>
          <ac:spMkLst>
            <pc:docMk/>
            <pc:sldMk cId="2812569982" sldId="257"/>
            <ac:spMk id="2" creationId="{ACCC8BC1-252C-4D7D-A653-EFDE6D11FDC7}"/>
          </ac:spMkLst>
        </pc:spChg>
        <pc:spChg chg="mod">
          <ac:chgData name="Torben Flickinger" userId="7846d8088bcdeeb5" providerId="LiveId" clId="{3DE29276-61B2-493F-81B4-E97F51172E6B}" dt="2020-04-14T17:40:52.883" v="893" actId="26606"/>
          <ac:spMkLst>
            <pc:docMk/>
            <pc:sldMk cId="2812569982" sldId="257"/>
            <ac:spMk id="3" creationId="{9B01B357-79C4-429E-8F5A-AE5AAD152CD9}"/>
          </ac:spMkLst>
        </pc:spChg>
        <pc:spChg chg="add">
          <ac:chgData name="Torben Flickinger" userId="7846d8088bcdeeb5" providerId="LiveId" clId="{3DE29276-61B2-493F-81B4-E97F51172E6B}" dt="2020-04-14T17:40:52.883" v="893" actId="26606"/>
          <ac:spMkLst>
            <pc:docMk/>
            <pc:sldMk cId="2812569982" sldId="257"/>
            <ac:spMk id="8" creationId="{907EF6B7-1338-4443-8C46-6A318D952DFD}"/>
          </ac:spMkLst>
        </pc:spChg>
        <pc:spChg chg="add">
          <ac:chgData name="Torben Flickinger" userId="7846d8088bcdeeb5" providerId="LiveId" clId="{3DE29276-61B2-493F-81B4-E97F51172E6B}" dt="2020-04-14T17:40:52.883" v="893" actId="26606"/>
          <ac:spMkLst>
            <pc:docMk/>
            <pc:sldMk cId="2812569982" sldId="257"/>
            <ac:spMk id="10" creationId="{DAAE4CDD-124C-4DCF-9584-B6033B545DD5}"/>
          </ac:spMkLst>
        </pc:spChg>
        <pc:spChg chg="add">
          <ac:chgData name="Torben Flickinger" userId="7846d8088bcdeeb5" providerId="LiveId" clId="{3DE29276-61B2-493F-81B4-E97F51172E6B}" dt="2020-04-14T17:40:52.883" v="893" actId="26606"/>
          <ac:spMkLst>
            <pc:docMk/>
            <pc:sldMk cId="2812569982" sldId="257"/>
            <ac:spMk id="12" creationId="{081E4A58-353D-44AE-B2FC-2A74E2E400F7}"/>
          </ac:spMkLst>
        </pc:spChg>
      </pc:sldChg>
      <pc:sldChg chg="addSp delSp modSp add mod setBg">
        <pc:chgData name="Torben Flickinger" userId="7846d8088bcdeeb5" providerId="LiveId" clId="{3DE29276-61B2-493F-81B4-E97F51172E6B}" dt="2020-04-14T17:41:18.238" v="898" actId="14100"/>
        <pc:sldMkLst>
          <pc:docMk/>
          <pc:sldMk cId="3623456234" sldId="258"/>
        </pc:sldMkLst>
        <pc:spChg chg="mod">
          <ac:chgData name="Torben Flickinger" userId="7846d8088bcdeeb5" providerId="LiveId" clId="{3DE29276-61B2-493F-81B4-E97F51172E6B}" dt="2020-04-14T17:41:18.238" v="898" actId="14100"/>
          <ac:spMkLst>
            <pc:docMk/>
            <pc:sldMk cId="3623456234" sldId="258"/>
            <ac:spMk id="2" creationId="{ACCC8BC1-252C-4D7D-A653-EFDE6D11FDC7}"/>
          </ac:spMkLst>
        </pc:spChg>
        <pc:spChg chg="mod">
          <ac:chgData name="Torben Flickinger" userId="7846d8088bcdeeb5" providerId="LiveId" clId="{3DE29276-61B2-493F-81B4-E97F51172E6B}" dt="2020-04-14T17:41:03.279" v="896" actId="26606"/>
          <ac:spMkLst>
            <pc:docMk/>
            <pc:sldMk cId="3623456234" sldId="258"/>
            <ac:spMk id="3" creationId="{9B01B357-79C4-429E-8F5A-AE5AAD152CD9}"/>
          </ac:spMkLst>
        </pc:spChg>
        <pc:spChg chg="add del">
          <ac:chgData name="Torben Flickinger" userId="7846d8088bcdeeb5" providerId="LiveId" clId="{3DE29276-61B2-493F-81B4-E97F51172E6B}" dt="2020-04-14T17:41:03.264" v="895" actId="26606"/>
          <ac:spMkLst>
            <pc:docMk/>
            <pc:sldMk cId="3623456234" sldId="258"/>
            <ac:spMk id="8" creationId="{389575E1-3389-451A-A5F7-27854C25C599}"/>
          </ac:spMkLst>
        </pc:spChg>
        <pc:spChg chg="add del">
          <ac:chgData name="Torben Flickinger" userId="7846d8088bcdeeb5" providerId="LiveId" clId="{3DE29276-61B2-493F-81B4-E97F51172E6B}" dt="2020-04-14T17:41:03.264" v="895" actId="26606"/>
          <ac:spMkLst>
            <pc:docMk/>
            <pc:sldMk cId="3623456234" sldId="258"/>
            <ac:spMk id="10" creationId="{A53CCC5C-D88E-40FB-B30B-23DCDBD01D37}"/>
          </ac:spMkLst>
        </pc:spChg>
        <pc:spChg chg="add del">
          <ac:chgData name="Torben Flickinger" userId="7846d8088bcdeeb5" providerId="LiveId" clId="{3DE29276-61B2-493F-81B4-E97F51172E6B}" dt="2020-04-14T17:41:03.264" v="895" actId="26606"/>
          <ac:spMkLst>
            <pc:docMk/>
            <pc:sldMk cId="3623456234" sldId="258"/>
            <ac:spMk id="12" creationId="{081E4A58-353D-44AE-B2FC-2A74E2E400F7}"/>
          </ac:spMkLst>
        </pc:spChg>
        <pc:spChg chg="add">
          <ac:chgData name="Torben Flickinger" userId="7846d8088bcdeeb5" providerId="LiveId" clId="{3DE29276-61B2-493F-81B4-E97F51172E6B}" dt="2020-04-14T17:41:03.279" v="896" actId="26606"/>
          <ac:spMkLst>
            <pc:docMk/>
            <pc:sldMk cId="3623456234" sldId="258"/>
            <ac:spMk id="14" creationId="{907EF6B7-1338-4443-8C46-6A318D952DFD}"/>
          </ac:spMkLst>
        </pc:spChg>
        <pc:spChg chg="add">
          <ac:chgData name="Torben Flickinger" userId="7846d8088bcdeeb5" providerId="LiveId" clId="{3DE29276-61B2-493F-81B4-E97F51172E6B}" dt="2020-04-14T17:41:03.279" v="896" actId="26606"/>
          <ac:spMkLst>
            <pc:docMk/>
            <pc:sldMk cId="3623456234" sldId="258"/>
            <ac:spMk id="15" creationId="{DAAE4CDD-124C-4DCF-9584-B6033B545DD5}"/>
          </ac:spMkLst>
        </pc:spChg>
        <pc:spChg chg="add">
          <ac:chgData name="Torben Flickinger" userId="7846d8088bcdeeb5" providerId="LiveId" clId="{3DE29276-61B2-493F-81B4-E97F51172E6B}" dt="2020-04-14T17:41:03.279" v="896" actId="26606"/>
          <ac:spMkLst>
            <pc:docMk/>
            <pc:sldMk cId="3623456234" sldId="258"/>
            <ac:spMk id="16" creationId="{081E4A58-353D-44AE-B2FC-2A74E2E400F7}"/>
          </ac:spMkLst>
        </pc:spChg>
      </pc:sldChg>
      <pc:sldChg chg="addSp modSp add mod setBg">
        <pc:chgData name="Torben Flickinger" userId="7846d8088bcdeeb5" providerId="LiveId" clId="{3DE29276-61B2-493F-81B4-E97F51172E6B}" dt="2020-04-14T17:40:04.740" v="890" actId="113"/>
        <pc:sldMkLst>
          <pc:docMk/>
          <pc:sldMk cId="3703093626" sldId="259"/>
        </pc:sldMkLst>
        <pc:spChg chg="mod">
          <ac:chgData name="Torben Flickinger" userId="7846d8088bcdeeb5" providerId="LiveId" clId="{3DE29276-61B2-493F-81B4-E97F51172E6B}" dt="2020-04-14T17:39:23.167" v="812" actId="26606"/>
          <ac:spMkLst>
            <pc:docMk/>
            <pc:sldMk cId="3703093626" sldId="259"/>
            <ac:spMk id="2" creationId="{ACCC8BC1-252C-4D7D-A653-EFDE6D11FDC7}"/>
          </ac:spMkLst>
        </pc:spChg>
        <pc:spChg chg="mod">
          <ac:chgData name="Torben Flickinger" userId="7846d8088bcdeeb5" providerId="LiveId" clId="{3DE29276-61B2-493F-81B4-E97F51172E6B}" dt="2020-04-14T17:40:04.740" v="890" actId="113"/>
          <ac:spMkLst>
            <pc:docMk/>
            <pc:sldMk cId="3703093626" sldId="259"/>
            <ac:spMk id="3" creationId="{9B01B357-79C4-429E-8F5A-AE5AAD152CD9}"/>
          </ac:spMkLst>
        </pc:spChg>
        <pc:spChg chg="add">
          <ac:chgData name="Torben Flickinger" userId="7846d8088bcdeeb5" providerId="LiveId" clId="{3DE29276-61B2-493F-81B4-E97F51172E6B}" dt="2020-04-14T17:39:23.167" v="812" actId="26606"/>
          <ac:spMkLst>
            <pc:docMk/>
            <pc:sldMk cId="3703093626" sldId="259"/>
            <ac:spMk id="10" creationId="{D3E17859-C5F0-476F-A082-A4CB8841DB24}"/>
          </ac:spMkLst>
        </pc:spChg>
        <pc:spChg chg="add">
          <ac:chgData name="Torben Flickinger" userId="7846d8088bcdeeb5" providerId="LiveId" clId="{3DE29276-61B2-493F-81B4-E97F51172E6B}" dt="2020-04-14T17:39:23.167" v="812" actId="26606"/>
          <ac:spMkLst>
            <pc:docMk/>
            <pc:sldMk cId="3703093626" sldId="259"/>
            <ac:spMk id="12" creationId="{70BEB1E7-2F88-40BC-B73D-42E5B6F80BFC}"/>
          </ac:spMkLst>
        </pc:spChg>
        <pc:spChg chg="add">
          <ac:chgData name="Torben Flickinger" userId="7846d8088bcdeeb5" providerId="LiveId" clId="{3DE29276-61B2-493F-81B4-E97F51172E6B}" dt="2020-04-14T17:39:23.167" v="812" actId="26606"/>
          <ac:spMkLst>
            <pc:docMk/>
            <pc:sldMk cId="3703093626" sldId="259"/>
            <ac:spMk id="14" creationId="{A7B99495-F43F-4D80-A44F-2CB4764EB90B}"/>
          </ac:spMkLst>
        </pc:spChg>
        <pc:picChg chg="add mod">
          <ac:chgData name="Torben Flickinger" userId="7846d8088bcdeeb5" providerId="LiveId" clId="{3DE29276-61B2-493F-81B4-E97F51172E6B}" dt="2020-04-14T17:39:23.167" v="812" actId="26606"/>
          <ac:picMkLst>
            <pc:docMk/>
            <pc:sldMk cId="3703093626" sldId="259"/>
            <ac:picMk id="5" creationId="{16FDA8D2-9B37-45B2-B8C4-BA6D0673724B}"/>
          </ac:picMkLst>
        </pc:picChg>
      </pc:sldChg>
      <pc:sldChg chg="addSp delSp modSp add mod ord">
        <pc:chgData name="Torben Flickinger" userId="7846d8088bcdeeb5" providerId="LiveId" clId="{3DE29276-61B2-493F-81B4-E97F51172E6B}" dt="2020-04-14T17:46:57.772" v="1092" actId="1076"/>
        <pc:sldMkLst>
          <pc:docMk/>
          <pc:sldMk cId="444628565" sldId="260"/>
        </pc:sldMkLst>
        <pc:spChg chg="mod">
          <ac:chgData name="Torben Flickinger" userId="7846d8088bcdeeb5" providerId="LiveId" clId="{3DE29276-61B2-493F-81B4-E97F51172E6B}" dt="2020-04-14T17:44:44.539" v="932" actId="20577"/>
          <ac:spMkLst>
            <pc:docMk/>
            <pc:sldMk cId="444628565" sldId="260"/>
            <ac:spMk id="2" creationId="{ACCC8BC1-252C-4D7D-A653-EFDE6D11FDC7}"/>
          </ac:spMkLst>
        </pc:spChg>
        <pc:spChg chg="mod">
          <ac:chgData name="Torben Flickinger" userId="7846d8088bcdeeb5" providerId="LiveId" clId="{3DE29276-61B2-493F-81B4-E97F51172E6B}" dt="2020-04-14T17:46:53.537" v="1091" actId="20577"/>
          <ac:spMkLst>
            <pc:docMk/>
            <pc:sldMk cId="444628565" sldId="260"/>
            <ac:spMk id="3" creationId="{9B01B357-79C4-429E-8F5A-AE5AAD152CD9}"/>
          </ac:spMkLst>
        </pc:spChg>
        <pc:picChg chg="add del mod">
          <ac:chgData name="Torben Flickinger" userId="7846d8088bcdeeb5" providerId="LiveId" clId="{3DE29276-61B2-493F-81B4-E97F51172E6B}" dt="2020-04-14T17:45:44.873" v="985" actId="478"/>
          <ac:picMkLst>
            <pc:docMk/>
            <pc:sldMk cId="444628565" sldId="260"/>
            <ac:picMk id="5" creationId="{08F0EA86-7687-4784-B710-1C2DABE5A105}"/>
          </ac:picMkLst>
        </pc:picChg>
        <pc:picChg chg="add mod">
          <ac:chgData name="Torben Flickinger" userId="7846d8088bcdeeb5" providerId="LiveId" clId="{3DE29276-61B2-493F-81B4-E97F51172E6B}" dt="2020-04-14T17:46:57.772" v="1092" actId="1076"/>
          <ac:picMkLst>
            <pc:docMk/>
            <pc:sldMk cId="444628565" sldId="260"/>
            <ac:picMk id="7" creationId="{DAF71E63-A43E-4D8B-8543-9F72DA68FBBD}"/>
          </ac:picMkLst>
        </pc:picChg>
      </pc:sldChg>
      <pc:sldChg chg="delSp modSp add mod">
        <pc:chgData name="Torben Flickinger" userId="7846d8088bcdeeb5" providerId="LiveId" clId="{3DE29276-61B2-493F-81B4-E97F51172E6B}" dt="2020-04-14T17:48:36.712" v="1134" actId="478"/>
        <pc:sldMkLst>
          <pc:docMk/>
          <pc:sldMk cId="3161112583" sldId="261"/>
        </pc:sldMkLst>
        <pc:spChg chg="mod">
          <ac:chgData name="Torben Flickinger" userId="7846d8088bcdeeb5" providerId="LiveId" clId="{3DE29276-61B2-493F-81B4-E97F51172E6B}" dt="2020-04-14T17:47:28.402" v="1126" actId="20577"/>
          <ac:spMkLst>
            <pc:docMk/>
            <pc:sldMk cId="3161112583" sldId="261"/>
            <ac:spMk id="2" creationId="{ACCC8BC1-252C-4D7D-A653-EFDE6D11FDC7}"/>
          </ac:spMkLst>
        </pc:spChg>
        <pc:spChg chg="del mod">
          <ac:chgData name="Torben Flickinger" userId="7846d8088bcdeeb5" providerId="LiveId" clId="{3DE29276-61B2-493F-81B4-E97F51172E6B}" dt="2020-04-14T17:48:36.712" v="1134" actId="478"/>
          <ac:spMkLst>
            <pc:docMk/>
            <pc:sldMk cId="3161112583" sldId="261"/>
            <ac:spMk id="3" creationId="{9B01B357-79C4-429E-8F5A-AE5AAD152CD9}"/>
          </ac:spMkLst>
        </pc:spChg>
        <pc:picChg chg="mod">
          <ac:chgData name="Torben Flickinger" userId="7846d8088bcdeeb5" providerId="LiveId" clId="{3DE29276-61B2-493F-81B4-E97F51172E6B}" dt="2020-04-14T17:48:25.826" v="1132" actId="1076"/>
          <ac:picMkLst>
            <pc:docMk/>
            <pc:sldMk cId="3161112583" sldId="261"/>
            <ac:picMk id="5" creationId="{08F0EA86-7687-4784-B710-1C2DABE5A105}"/>
          </ac:picMkLst>
        </pc:picChg>
      </pc:sldChg>
      <pc:sldChg chg="addSp delSp modSp add mod">
        <pc:chgData name="Torben Flickinger" userId="7846d8088bcdeeb5" providerId="LiveId" clId="{3DE29276-61B2-493F-81B4-E97F51172E6B}" dt="2020-04-14T17:51:33.261" v="1209" actId="1076"/>
        <pc:sldMkLst>
          <pc:docMk/>
          <pc:sldMk cId="3124653004" sldId="262"/>
        </pc:sldMkLst>
        <pc:spChg chg="add mod">
          <ac:chgData name="Torben Flickinger" userId="7846d8088bcdeeb5" providerId="LiveId" clId="{3DE29276-61B2-493F-81B4-E97F51172E6B}" dt="2020-04-14T17:51:33.261" v="1209" actId="1076"/>
          <ac:spMkLst>
            <pc:docMk/>
            <pc:sldMk cId="3124653004" sldId="262"/>
            <ac:spMk id="3" creationId="{70C54025-D0D6-45B2-8E20-31ACD47C2CF9}"/>
          </ac:spMkLst>
        </pc:spChg>
        <pc:picChg chg="del">
          <ac:chgData name="Torben Flickinger" userId="7846d8088bcdeeb5" providerId="LiveId" clId="{3DE29276-61B2-493F-81B4-E97F51172E6B}" dt="2020-04-14T17:48:47.641" v="1136" actId="478"/>
          <ac:picMkLst>
            <pc:docMk/>
            <pc:sldMk cId="3124653004" sldId="262"/>
            <ac:picMk id="5" creationId="{08F0EA86-7687-4784-B710-1C2DABE5A105}"/>
          </ac:picMkLst>
        </pc:picChg>
      </pc:sldChg>
      <pc:sldMasterChg chg="modSldLayout">
        <pc:chgData name="Torben Flickinger" userId="7846d8088bcdeeb5" providerId="LiveId" clId="{3DE29276-61B2-493F-81B4-E97F51172E6B}" dt="2020-04-14T17:21:47.367" v="278" actId="2711"/>
        <pc:sldMasterMkLst>
          <pc:docMk/>
          <pc:sldMasterMk cId="395080114" sldId="2147483648"/>
        </pc:sldMasterMkLst>
        <pc:sldLayoutChg chg="modSp mod">
          <pc:chgData name="Torben Flickinger" userId="7846d8088bcdeeb5" providerId="LiveId" clId="{3DE29276-61B2-493F-81B4-E97F51172E6B}" dt="2020-04-14T17:21:04.357" v="273" actId="207"/>
          <pc:sldLayoutMkLst>
            <pc:docMk/>
            <pc:sldMasterMk cId="395080114" sldId="2147483648"/>
            <pc:sldLayoutMk cId="721182137" sldId="2147483649"/>
          </pc:sldLayoutMkLst>
          <pc:spChg chg="mod">
            <ac:chgData name="Torben Flickinger" userId="7846d8088bcdeeb5" providerId="LiveId" clId="{3DE29276-61B2-493F-81B4-E97F51172E6B}" dt="2020-04-14T17:21:04.357" v="273" actId="207"/>
            <ac:spMkLst>
              <pc:docMk/>
              <pc:sldMasterMk cId="395080114" sldId="2147483648"/>
              <pc:sldLayoutMk cId="721182137" sldId="2147483649"/>
              <ac:spMk id="2" creationId="{E9B59DF0-1F29-4182-B6B7-E0AF4FF632B2}"/>
            </ac:spMkLst>
          </pc:spChg>
        </pc:sldLayoutChg>
        <pc:sldLayoutChg chg="modSp mod">
          <pc:chgData name="Torben Flickinger" userId="7846d8088bcdeeb5" providerId="LiveId" clId="{3DE29276-61B2-493F-81B4-E97F51172E6B}" dt="2020-04-14T17:21:47.367" v="278" actId="2711"/>
          <pc:sldLayoutMkLst>
            <pc:docMk/>
            <pc:sldMasterMk cId="395080114" sldId="2147483648"/>
            <pc:sldLayoutMk cId="372476026" sldId="2147483650"/>
          </pc:sldLayoutMkLst>
          <pc:spChg chg="mod">
            <ac:chgData name="Torben Flickinger" userId="7846d8088bcdeeb5" providerId="LiveId" clId="{3DE29276-61B2-493F-81B4-E97F51172E6B}" dt="2020-04-14T17:21:37.135" v="277" actId="2711"/>
            <ac:spMkLst>
              <pc:docMk/>
              <pc:sldMasterMk cId="395080114" sldId="2147483648"/>
              <pc:sldLayoutMk cId="372476026" sldId="2147483650"/>
              <ac:spMk id="2" creationId="{CA364665-271E-4538-B842-AB5BCC93160B}"/>
            </ac:spMkLst>
          </pc:spChg>
          <pc:spChg chg="mod">
            <ac:chgData name="Torben Flickinger" userId="7846d8088bcdeeb5" providerId="LiveId" clId="{3DE29276-61B2-493F-81B4-E97F51172E6B}" dt="2020-04-14T17:21:47.367" v="278" actId="2711"/>
            <ac:spMkLst>
              <pc:docMk/>
              <pc:sldMasterMk cId="395080114" sldId="2147483648"/>
              <pc:sldLayoutMk cId="372476026" sldId="2147483650"/>
              <ac:spMk id="3" creationId="{2F451453-A4B7-4D4B-8A80-93711320823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59DF0-1F29-4182-B6B7-E0AF4FF6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65" y="1105593"/>
            <a:ext cx="9188335" cy="2404370"/>
          </a:xfrm>
          <a:solidFill>
            <a:schemeClr val="tx1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5723C8-695F-4E9D-8E85-3490BCE9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7DAE5-3005-467B-895B-3604331C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374A4-4E18-4170-BEA4-DFF4E279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692F9-DA52-4A0E-BA0F-3BE1CFE6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18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66AC1-CA72-4102-918A-38D09C97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5C3B22-E9B1-482A-B831-2ED85502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26D4C-5B4A-4B64-8568-5D0F57FB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0E7DC-1B78-4ADB-941A-A7E50597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A03BB-6CEE-4FC0-9F06-4B035BFB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775CBD-EF31-4A68-8B78-6E47E2DB9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8CCF67-B000-484C-8FF9-727F9CD4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2AD1C-7435-49CB-8118-F3A81A0A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BBD1-5374-452C-A3B7-BCA0B579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16E52-CCB5-47CF-9896-7655DB46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4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64665-271E-4538-B842-AB5BCC93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374073"/>
            <a:ext cx="10522527" cy="1316615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51453-A4B7-4D4B-8A80-93711320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1EDB9-6FD4-4287-9360-94A109E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54E83-F907-4B5D-9879-E7A8F6A2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3C32F-DF6E-47D0-9EF7-210A7767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DD757-F981-44EC-A41E-63B2845B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67EC4-7969-4818-9B55-0FC829D3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F91599-49A5-4282-8C3E-D6E86FC8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66266-9542-47D5-BA28-43977437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8F26B3-86A5-43F0-BB1C-EC96027B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A582A-B731-4129-91BE-CC610BF8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A5BFD-33AA-4C35-995C-2AC610E34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963C47-2F92-4EE3-B16E-E1F06DBC8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4AB226-65AA-47BB-9348-49EC5C23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26FF7-C11B-4DF2-9088-703D36B4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87C868-DF09-471A-A351-C1783EDA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1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ECF96-6330-4946-B391-35DD6B2C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24476A-51DE-4CD7-84D3-1022C392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013474-11C0-4089-B30A-D5C157B2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02527A-6D97-4F57-845E-A19C22BA8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B40BB6-B84C-4269-848A-0C77BF740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8F3C45-A4FB-46BA-9008-6850AE7C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9686EA-9119-4CDB-9899-DF71F49B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E3A47D-8934-4467-BE06-418D10D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7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99F08-C8AB-4C5D-AFE4-C9C45E71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3F9491-9FB4-4356-9D87-7DDCDB65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34E5F7-CAAE-40C0-8A33-33E9507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67BA1-CD4D-4B9D-8C42-383CE36F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8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3A36D7-6E1B-4A95-AA59-DCFFC74C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8867E4-8EC7-4C53-9382-1E7F4A71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4C978-94F8-4FC8-8F89-F0851F88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45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12C04-681A-491C-8AE4-91D9EF46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CF872-31EE-4399-8A52-19264BD8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D5CBDA-C2F7-42EE-BF18-C55C8564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EFAE1-8483-4D1C-A80E-0890D79A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BD474-BB4B-4768-B50F-A32076FB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DC1F0-396F-4FAF-83EE-1F1D5367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98CD-99A9-4048-A7FE-689A4F37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462B6C-D869-46EA-A5DD-4EA6D86CA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7FBF37-8907-4300-B890-57DD04337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D3518E-3D9B-42AB-A4FA-5CFA407F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0A4785-DCD5-470A-A88E-C8B6029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79186-B09E-4537-896B-A68AE308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2F390C-A7C6-45BE-9858-B002FC50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EA2D01-82FE-49E8-BA35-25EEE944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19C66-570C-468F-BDAF-26942A60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A3FB-8899-4C79-B95A-A266DCF0A8C7}" type="datetimeFigureOut">
              <a:rPr lang="de-DE" smtClean="0"/>
              <a:t>14.04.2020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20BB0-FC60-40E7-93E8-5C23CC069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C889D-F8FE-44E0-9A1C-AF7B86D29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C1F4-4E7E-4EB1-814F-C806E28AA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8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0D8897-818B-44C7-A821-06A2BFF8E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8" r="14394" b="217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B6F2F5-6D86-4C1E-B1F9-BFEA5EE8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151149"/>
            <a:ext cx="4023360" cy="2175348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IBM Coursera </a:t>
            </a:r>
            <a:r>
              <a:rPr lang="de-DE" sz="4800" dirty="0" err="1"/>
              <a:t>Capstone</a:t>
            </a:r>
            <a:r>
              <a:rPr lang="de-DE" sz="4800" dirty="0"/>
              <a:t>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B3F30-98A3-46D8-9E9F-920F4857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Clustering Neighbourhoods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92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C8BC1-252C-4D7D-A653-EFDE6D11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1B357-79C4-429E-8F5A-AE5AAD15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One of the most common type of traveling is a business or non-business </a:t>
            </a:r>
            <a:r>
              <a:rPr lang="en-US" b="1" dirty="0"/>
              <a:t>city trip</a:t>
            </a:r>
            <a:r>
              <a:rPr lang="en-US" dirty="0"/>
              <a:t>, </a:t>
            </a:r>
          </a:p>
          <a:p>
            <a:r>
              <a:rPr lang="en-US" dirty="0" err="1"/>
              <a:t>Travellers</a:t>
            </a:r>
            <a:r>
              <a:rPr lang="en-US" dirty="0"/>
              <a:t> are in need of </a:t>
            </a:r>
            <a:r>
              <a:rPr lang="en-US" b="1" dirty="0"/>
              <a:t>quick orientation</a:t>
            </a:r>
            <a:r>
              <a:rPr lang="en-US" dirty="0"/>
              <a:t> in an unknown metropolis with its overwhelming impressions, opportunities, venues and wide variety of unique districts with their individual characters. </a:t>
            </a:r>
          </a:p>
          <a:p>
            <a:r>
              <a:rPr lang="en-US" dirty="0"/>
              <a:t>Solution: a </a:t>
            </a:r>
            <a:r>
              <a:rPr lang="en-US" b="1" dirty="0"/>
              <a:t>clustering system</a:t>
            </a:r>
            <a:r>
              <a:rPr lang="en-US" dirty="0"/>
              <a:t> for </a:t>
            </a:r>
            <a:r>
              <a:rPr lang="en-US" dirty="0" err="1"/>
              <a:t>neighbourhoods</a:t>
            </a:r>
            <a:r>
              <a:rPr lang="en-US" dirty="0"/>
              <a:t> of each individual city based on several dimensions of up-to-date 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5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C8BC1-252C-4D7D-A653-EFDE6D11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1B357-79C4-429E-8F5A-AE5AAD15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used in the project to build a </a:t>
            </a:r>
            <a:r>
              <a:rPr lang="en-US" dirty="0" err="1"/>
              <a:t>a</a:t>
            </a:r>
            <a:r>
              <a:rPr lang="en-US" dirty="0"/>
              <a:t> meaningful and characteristic feature set for each </a:t>
            </a:r>
            <a:r>
              <a:rPr lang="en-US" dirty="0" err="1"/>
              <a:t>neighbourhood</a:t>
            </a:r>
            <a:r>
              <a:rPr lang="en-US" dirty="0"/>
              <a:t> of a specific city:</a:t>
            </a:r>
          </a:p>
          <a:p>
            <a:pPr marL="514350" indent="-514350">
              <a:buAutoNum type="arabicPeriod"/>
            </a:pPr>
            <a:r>
              <a:rPr lang="en-US" b="1" dirty="0"/>
              <a:t>Airbnb</a:t>
            </a:r>
            <a:r>
              <a:rPr lang="en-US" dirty="0"/>
              <a:t> listings data (from </a:t>
            </a:r>
            <a:r>
              <a:rPr lang="en-US" dirty="0">
                <a:hlinkClick r:id="rId2"/>
              </a:rPr>
              <a:t>http://insideairbnb.com/index.html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Airbnb price level as a price indicator per </a:t>
            </a:r>
            <a:r>
              <a:rPr lang="en-US" dirty="0" err="1"/>
              <a:t>neighbourhood</a:t>
            </a:r>
            <a:br>
              <a:rPr lang="en-US" dirty="0"/>
            </a:br>
            <a:r>
              <a:rPr lang="en-US" dirty="0"/>
              <a:t>- Airbnb room type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Foursquare API</a:t>
            </a:r>
            <a:br>
              <a:rPr lang="en-US" b="1" dirty="0"/>
            </a:br>
            <a:r>
              <a:rPr lang="en-US" dirty="0"/>
              <a:t>for analyzing </a:t>
            </a:r>
            <a:r>
              <a:rPr lang="en-US" b="1" dirty="0"/>
              <a:t>venue data</a:t>
            </a:r>
            <a:r>
              <a:rPr lang="en-US" dirty="0"/>
              <a:t> for the </a:t>
            </a:r>
            <a:r>
              <a:rPr lang="en-US" dirty="0" err="1"/>
              <a:t>neighbourhoods</a:t>
            </a:r>
            <a:r>
              <a:rPr lang="en-US" dirty="0"/>
              <a:t> of a specific city.</a:t>
            </a:r>
          </a:p>
        </p:txBody>
      </p:sp>
    </p:spTree>
    <p:extLst>
      <p:ext uri="{BB962C8B-B14F-4D97-AF65-F5344CB8AC3E}">
        <p14:creationId xmlns:p14="http://schemas.microsoft.com/office/powerpoint/2010/main" val="36234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C8BC1-252C-4D7D-A653-EFDE6D11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de-DE" dirty="0"/>
              <a:t>London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1B357-79C4-429E-8F5A-AE5AAD15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70" y="3050525"/>
            <a:ext cx="5393361" cy="97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use data for the city of </a:t>
            </a:r>
            <a:r>
              <a:rPr lang="en-US" b="1" dirty="0"/>
              <a:t>London</a:t>
            </a:r>
            <a:r>
              <a:rPr lang="en-US" dirty="0"/>
              <a:t> for an example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6FDA8D2-9B37-45B2-B8C4-BA6D06737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r="17671" b="-3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09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C8BC1-252C-4D7D-A653-EFDE6D11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1B357-79C4-429E-8F5A-AE5AAD15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225" y="290409"/>
            <a:ext cx="6906491" cy="651921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After building our </a:t>
            </a:r>
            <a:r>
              <a:rPr lang="en-US" b="1" dirty="0"/>
              <a:t>feature set </a:t>
            </a:r>
            <a:r>
              <a:rPr lang="en-US" dirty="0"/>
              <a:t>we apply K-Means and gain 5 clusters for London’s </a:t>
            </a:r>
            <a:r>
              <a:rPr lang="en-US" dirty="0" err="1"/>
              <a:t>neighbourhoods</a:t>
            </a:r>
            <a:r>
              <a:rPr lang="en-US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F71E63-A43E-4D8B-8543-9F72DA68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3" y="1288481"/>
            <a:ext cx="5659173" cy="42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C8BC1-252C-4D7D-A653-EFDE6D11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Cluster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Profiles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 descr="Ein Bild, das Schrank enthält.&#10;&#10;Automatisch generierte Beschreibung">
            <a:extLst>
              <a:ext uri="{FF2B5EF4-FFF2-40B4-BE49-F238E27FC236}">
                <a16:creationId xmlns:a16="http://schemas.microsoft.com/office/drawing/2014/main" id="{08F0EA86-7687-4784-B710-1C2DABE5A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38" y="769481"/>
            <a:ext cx="7446652" cy="53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1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C8BC1-252C-4D7D-A653-EFDE6D11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Cluster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Profiles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C54025-D0D6-45B2-8E20-31ACD47C2CF9}"/>
              </a:ext>
            </a:extLst>
          </p:cNvPr>
          <p:cNvSpPr txBox="1"/>
          <p:nvPr/>
        </p:nvSpPr>
        <p:spPr>
          <a:xfrm flipH="1">
            <a:off x="4851058" y="1166842"/>
            <a:ext cx="6073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" panose="020B0504020202020204" pitchFamily="34" charset="0"/>
              </a:rPr>
              <a:t>Cluster 0</a:t>
            </a:r>
            <a:r>
              <a:rPr lang="en-US" sz="2400" dirty="0">
                <a:latin typeface="Arial Nova" panose="020B0504020202020204" pitchFamily="34" charset="0"/>
              </a:rPr>
              <a:t> (e.g. Westminster, City of London): high price level, few private rooms, many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" panose="020B0504020202020204" pitchFamily="34" charset="0"/>
              </a:rPr>
              <a:t>Cluster 1</a:t>
            </a:r>
            <a:r>
              <a:rPr lang="en-US" sz="2400" dirty="0">
                <a:latin typeface="Arial Nova" panose="020B0504020202020204" pitchFamily="34" charset="0"/>
              </a:rPr>
              <a:t> (e.g. Brent, </a:t>
            </a:r>
            <a:r>
              <a:rPr lang="en-US" sz="2400" dirty="0" err="1">
                <a:latin typeface="Arial Nova" panose="020B0504020202020204" pitchFamily="34" charset="0"/>
              </a:rPr>
              <a:t>Newham</a:t>
            </a:r>
            <a:r>
              <a:rPr lang="en-US" sz="2400" dirty="0">
                <a:latin typeface="Arial Nova" panose="020B0504020202020204" pitchFamily="34" charset="0"/>
              </a:rPr>
              <a:t>): relatively low price level, many private rooms, many 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" panose="020B0504020202020204" pitchFamily="34" charset="0"/>
              </a:rPr>
              <a:t>Cluster 2</a:t>
            </a:r>
            <a:r>
              <a:rPr lang="en-US" sz="2400" dirty="0">
                <a:latin typeface="Arial Nova" panose="020B0504020202020204" pitchFamily="34" charset="0"/>
              </a:rPr>
              <a:t> (e.g. Bromley, Croydon): low price level, many private rooms, many outdoors &amp; recreation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ova" panose="020B0504020202020204" pitchFamily="34" charset="0"/>
              </a:rPr>
              <a:t>Cluster 3 </a:t>
            </a:r>
            <a:r>
              <a:rPr lang="en-US" sz="2400" dirty="0">
                <a:latin typeface="Arial Nova" panose="020B0504020202020204" pitchFamily="34" charset="0"/>
              </a:rPr>
              <a:t>(e. g. Camden, Islington): moderate price level, many private rooms, many nightlife venues</a:t>
            </a:r>
            <a:endParaRPr lang="de-DE" sz="2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5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Calibri</vt:lpstr>
      <vt:lpstr>Calibri Light</vt:lpstr>
      <vt:lpstr>Office</vt:lpstr>
      <vt:lpstr>IBM Coursera Capstone Project</vt:lpstr>
      <vt:lpstr>Introduction</vt:lpstr>
      <vt:lpstr>Data</vt:lpstr>
      <vt:lpstr>London</vt:lpstr>
      <vt:lpstr>Clustering</vt:lpstr>
      <vt:lpstr>Cluster Profiles</vt:lpstr>
      <vt:lpstr>Cluster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Capstone Project</dc:title>
  <dc:creator>Torben Flickinger</dc:creator>
  <cp:lastModifiedBy>Torben Flickinger</cp:lastModifiedBy>
  <cp:revision>1</cp:revision>
  <dcterms:created xsi:type="dcterms:W3CDTF">2020-04-14T17:41:03Z</dcterms:created>
  <dcterms:modified xsi:type="dcterms:W3CDTF">2020-04-14T17:51:36Z</dcterms:modified>
</cp:coreProperties>
</file>