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9276-61B2-493F-81B4-E97F51172E6B}" v="3" dt="2020-04-13T13:32:0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ben Flickinger" userId="7846d8088bcdeeb5" providerId="LiveId" clId="{3DE29276-61B2-493F-81B4-E97F51172E6B}"/>
    <pc:docChg chg="custSel addSld modSld">
      <pc:chgData name="Torben Flickinger" userId="7846d8088bcdeeb5" providerId="LiveId" clId="{3DE29276-61B2-493F-81B4-E97F51172E6B}" dt="2020-04-13T13:33:29.588" v="267" actId="20577"/>
      <pc:docMkLst>
        <pc:docMk/>
      </pc:docMkLst>
      <pc:sldChg chg="addSp modSp mod">
        <pc:chgData name="Torben Flickinger" userId="7846d8088bcdeeb5" providerId="LiveId" clId="{3DE29276-61B2-493F-81B4-E97F51172E6B}" dt="2020-04-13T13:31:17.904" v="79" actId="1076"/>
        <pc:sldMkLst>
          <pc:docMk/>
          <pc:sldMk cId="2335929072" sldId="256"/>
        </pc:sldMkLst>
        <pc:spChg chg="mod">
          <ac:chgData name="Torben Flickinger" userId="7846d8088bcdeeb5" providerId="LiveId" clId="{3DE29276-61B2-493F-81B4-E97F51172E6B}" dt="2020-04-13T13:30:51.024" v="43" actId="14100"/>
          <ac:spMkLst>
            <pc:docMk/>
            <pc:sldMk cId="2335929072" sldId="256"/>
            <ac:spMk id="2" creationId="{9EB6F2F5-6D86-4C1E-B1F9-BFEA5EE8C3E2}"/>
          </ac:spMkLst>
        </pc:spChg>
        <pc:spChg chg="mod">
          <ac:chgData name="Torben Flickinger" userId="7846d8088bcdeeb5" providerId="LiveId" clId="{3DE29276-61B2-493F-81B4-E97F51172E6B}" dt="2020-04-13T13:31:14.822" v="78" actId="20577"/>
          <ac:spMkLst>
            <pc:docMk/>
            <pc:sldMk cId="2335929072" sldId="256"/>
            <ac:spMk id="3" creationId="{EEDB3F30-98A3-46D8-9E9F-920F48579780}"/>
          </ac:spMkLst>
        </pc:spChg>
        <pc:picChg chg="add mod">
          <ac:chgData name="Torben Flickinger" userId="7846d8088bcdeeb5" providerId="LiveId" clId="{3DE29276-61B2-493F-81B4-E97F51172E6B}" dt="2020-04-13T13:31:17.904" v="79" actId="1076"/>
          <ac:picMkLst>
            <pc:docMk/>
            <pc:sldMk cId="2335929072" sldId="256"/>
            <ac:picMk id="5" creationId="{CB0D8897-818B-44C7-A821-06A2BFF8EAB4}"/>
          </ac:picMkLst>
        </pc:picChg>
      </pc:sldChg>
      <pc:sldChg chg="modSp add mod">
        <pc:chgData name="Torben Flickinger" userId="7846d8088bcdeeb5" providerId="LiveId" clId="{3DE29276-61B2-493F-81B4-E97F51172E6B}" dt="2020-04-13T13:33:29.588" v="267" actId="20577"/>
        <pc:sldMkLst>
          <pc:docMk/>
          <pc:sldMk cId="2812569982" sldId="257"/>
        </pc:sldMkLst>
        <pc:spChg chg="mod">
          <ac:chgData name="Torben Flickinger" userId="7846d8088bcdeeb5" providerId="LiveId" clId="{3DE29276-61B2-493F-81B4-E97F51172E6B}" dt="2020-04-13T13:31:38.205" v="126" actId="20577"/>
          <ac:spMkLst>
            <pc:docMk/>
            <pc:sldMk cId="2812569982" sldId="257"/>
            <ac:spMk id="2" creationId="{ACCC8BC1-252C-4D7D-A653-EFDE6D11FDC7}"/>
          </ac:spMkLst>
        </pc:spChg>
        <pc:spChg chg="mod">
          <ac:chgData name="Torben Flickinger" userId="7846d8088bcdeeb5" providerId="LiveId" clId="{3DE29276-61B2-493F-81B4-E97F51172E6B}" dt="2020-04-13T13:33:29.588" v="267" actId="20577"/>
          <ac:spMkLst>
            <pc:docMk/>
            <pc:sldMk cId="2812569982" sldId="257"/>
            <ac:spMk id="3" creationId="{9B01B357-79C4-429E-8F5A-AE5AAD152C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59DF0-1F29-4182-B6B7-E0AF4FF6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5723C8-695F-4E9D-8E85-3490BCE9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7DAE5-3005-467B-895B-3604331C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374A4-4E18-4170-BEA4-DFF4E279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692F9-DA52-4A0E-BA0F-3BE1CFE6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18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66AC1-CA72-4102-918A-38D09C97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5C3B22-E9B1-482A-B831-2ED85502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26D4C-5B4A-4B64-8568-5D0F57FB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0E7DC-1B78-4ADB-941A-A7E50597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A03BB-6CEE-4FC0-9F06-4B035BFB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775CBD-EF31-4A68-8B78-6E47E2DB9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8CCF67-B000-484C-8FF9-727F9CD4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2AD1C-7435-49CB-8118-F3A81A0A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BBD1-5374-452C-A3B7-BCA0B579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16E52-CCB5-47CF-9896-7655DB46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4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64665-271E-4538-B842-AB5BCC93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51453-A4B7-4D4B-8A80-93711320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1EDB9-6FD4-4287-9360-94A109E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54E83-F907-4B5D-9879-E7A8F6A2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3C32F-DF6E-47D0-9EF7-210A7767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DD757-F981-44EC-A41E-63B2845B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67EC4-7969-4818-9B55-0FC829D3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F91599-49A5-4282-8C3E-D6E86FC8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66266-9542-47D5-BA28-43977437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8F26B3-86A5-43F0-BB1C-EC96027B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A582A-B731-4129-91BE-CC610BF8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A5BFD-33AA-4C35-995C-2AC610E34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963C47-2F92-4EE3-B16E-E1F06DBC8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4AB226-65AA-47BB-9348-49EC5C23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26FF7-C11B-4DF2-9088-703D36B4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87C868-DF09-471A-A351-C1783EDA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1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ECF96-6330-4946-B391-35DD6B2C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24476A-51DE-4CD7-84D3-1022C392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013474-11C0-4089-B30A-D5C157B2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02527A-6D97-4F57-845E-A19C22BA8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B40BB6-B84C-4269-848A-0C77BF740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8F3C45-A4FB-46BA-9008-6850AE7C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9686EA-9119-4CDB-9899-DF71F49B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E3A47D-8934-4467-BE06-418D10D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7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99F08-C8AB-4C5D-AFE4-C9C45E71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3F9491-9FB4-4356-9D87-7DDCDB65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34E5F7-CAAE-40C0-8A33-33E9507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67BA1-CD4D-4B9D-8C42-383CE36F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8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3A36D7-6E1B-4A95-AA59-DCFFC74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8867E4-8EC7-4C53-9382-1E7F4A71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4C978-94F8-4FC8-8F89-F0851F88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45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12C04-681A-491C-8AE4-91D9EF46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CF872-31EE-4399-8A52-19264BD8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D5CBDA-C2F7-42EE-BF18-C55C8564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EFAE1-8483-4D1C-A80E-0890D79A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BD474-BB4B-4768-B50F-A32076FB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DC1F0-396F-4FAF-83EE-1F1D536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98CD-99A9-4048-A7FE-689A4F37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462B6C-D869-46EA-A5DD-4EA6D86CA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7FBF37-8907-4300-B890-57DD04337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D3518E-3D9B-42AB-A4FA-5CFA407F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A4785-DCD5-470A-A88E-C8B6029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79186-B09E-4537-896B-A68AE308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2F390C-A7C6-45BE-9858-B002FC50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EA2D01-82FE-49E8-BA35-25EEE94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19C66-570C-468F-BDAF-26942A60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A3FB-8899-4C79-B95A-A266DCF0A8C7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20BB0-FC60-40E7-93E8-5C23CC069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C889D-F8FE-44E0-9A1C-AF7B86D29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8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6F2F5-6D86-4C1E-B1F9-BFEA5EE8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7066"/>
          </a:xfrm>
        </p:spPr>
        <p:txBody>
          <a:bodyPr>
            <a:normAutofit/>
          </a:bodyPr>
          <a:lstStyle/>
          <a:p>
            <a:r>
              <a:rPr lang="de-DE" sz="4400" dirty="0"/>
              <a:t>IBM Coursera </a:t>
            </a:r>
            <a:r>
              <a:rPr lang="de-DE" sz="4400" dirty="0" err="1"/>
              <a:t>Capstone</a:t>
            </a:r>
            <a:r>
              <a:rPr lang="de-DE" sz="4400" dirty="0"/>
              <a:t>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B3F30-98A3-46D8-9E9F-920F4857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126" y="2073606"/>
            <a:ext cx="9144000" cy="538965"/>
          </a:xfrm>
        </p:spPr>
        <p:txBody>
          <a:bodyPr/>
          <a:lstStyle/>
          <a:p>
            <a:r>
              <a:rPr lang="de-DE" dirty="0"/>
              <a:t>Clustering </a:t>
            </a:r>
            <a:r>
              <a:rPr lang="de-DE" dirty="0" err="1"/>
              <a:t>Neighbourhoods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0D8897-818B-44C7-A821-06A2BFF8E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77" y="2726748"/>
            <a:ext cx="3566297" cy="26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C8BC1-252C-4D7D-A653-EFDE6D11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1B357-79C4-429E-8F5A-AE5AAD15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City </a:t>
            </a:r>
            <a:r>
              <a:rPr lang="de-DE" dirty="0" err="1"/>
              <a:t>trips</a:t>
            </a:r>
            <a:r>
              <a:rPr lang="de-DE" dirty="0"/>
              <a:t>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</a:p>
          <a:p>
            <a:r>
              <a:rPr lang="de-DE" dirty="0" err="1"/>
              <a:t>Travellers</a:t>
            </a:r>
            <a:r>
              <a:rPr lang="de-DE" dirty="0"/>
              <a:t> in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quick </a:t>
            </a:r>
            <a:r>
              <a:rPr lang="de-DE" dirty="0" err="1"/>
              <a:t>orientation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56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IBM Coursera Capstone Project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Torben Flickinger</dc:creator>
  <cp:lastModifiedBy>Torben Flickinger</cp:lastModifiedBy>
  <cp:revision>1</cp:revision>
  <dcterms:created xsi:type="dcterms:W3CDTF">2020-04-13T13:28:07Z</dcterms:created>
  <dcterms:modified xsi:type="dcterms:W3CDTF">2020-04-13T13:33:36Z</dcterms:modified>
</cp:coreProperties>
</file>