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74" r:id="rId3"/>
    <p:sldId id="268" r:id="rId4"/>
    <p:sldId id="269" r:id="rId5"/>
    <p:sldId id="260" r:id="rId6"/>
    <p:sldId id="270" r:id="rId7"/>
    <p:sldId id="272" r:id="rId8"/>
    <p:sldId id="271" r:id="rId9"/>
    <p:sldId id="266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06BA-2FBC-44D1-BC71-B0BEA2B22CF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e.steampowered.com/app/400/Portal/" TargetMode="External"/><Relationship Id="rId5" Type="http://schemas.openxmlformats.org/officeDocument/2006/relationships/hyperlink" Target="http://humongous.com/" TargetMode="External"/><Relationship Id="rId4" Type="http://schemas.openxmlformats.org/officeDocument/2006/relationships/hyperlink" Target="https://www.apple.com/swift/playgroun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5416062"/>
            <a:ext cx="9144000" cy="131884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Norman Nguyen</a:t>
            </a:r>
          </a:p>
          <a:p>
            <a:r>
              <a:rPr lang="en-US" dirty="0"/>
              <a:t>University of Advancing Technology</a:t>
            </a:r>
          </a:p>
          <a:p>
            <a:r>
              <a:rPr lang="en-US" dirty="0"/>
              <a:t>(Game Programming), SIP404</a:t>
            </a:r>
          </a:p>
        </p:txBody>
      </p:sp>
      <p:sp>
        <p:nvSpPr>
          <p:cNvPr id="9" name="Subtitle 2"/>
          <p:cNvSpPr txBox="1"/>
          <p:nvPr/>
        </p:nvSpPr>
        <p:spPr>
          <a:xfrm>
            <a:off x="1524000" y="231765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atin typeface="Century Gothic" panose="020B0502020202020204" pitchFamily="34" charset="0"/>
              </a:rPr>
              <a:t>Project </a:t>
            </a:r>
            <a:r>
              <a:rPr lang="en-US" sz="6600" dirty="0" err="1">
                <a:latin typeface="Century Gothic" panose="020B0502020202020204" pitchFamily="34" charset="0"/>
              </a:rPr>
              <a:t>Matchablcks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Prior Art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665871" y="1294228"/>
            <a:ext cx="10813365" cy="352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Swift Playgrounds (iPad App)</a:t>
            </a:r>
            <a:r>
              <a:rPr lang="en-US" dirty="0">
                <a:hlinkClick r:id="rId4"/>
              </a:rPr>
              <a:t> https://www.apple.com/swift/playgrounds/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Humongous Entertainment Games </a:t>
            </a:r>
            <a:r>
              <a:rPr lang="en-US" dirty="0">
                <a:hlinkClick r:id="rId5"/>
              </a:rPr>
              <a:t>http://humongous.com/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Portal </a:t>
            </a:r>
            <a:r>
              <a:rPr lang="en-US" dirty="0">
                <a:hlinkClick r:id="rId6"/>
              </a:rPr>
              <a:t>https://store.steampowered.com/app/400/Portal/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Human Resources Machine</a:t>
            </a:r>
            <a:br>
              <a:rPr lang="en-US" dirty="0"/>
            </a:br>
            <a:r>
              <a:rPr lang="en-US" dirty="0"/>
              <a:t>Stanley Parable </a:t>
            </a:r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2717409" y="6261442"/>
            <a:ext cx="7087772" cy="31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Recap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665871" y="1294228"/>
            <a:ext cx="10813365" cy="3528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-Innovation: Innovation claim is To teach complex programming concepts to teens (13-18 year old) in a fun and engaging way in order to achieve greater retention of the concepts.</a:t>
            </a:r>
          </a:p>
          <a:p>
            <a:pPr algn="l"/>
            <a:r>
              <a:rPr lang="en-US" dirty="0"/>
              <a:t>-Represent Array and Linked List</a:t>
            </a:r>
          </a:p>
          <a:p>
            <a:pPr algn="l"/>
            <a:r>
              <a:rPr lang="en-US" dirty="0"/>
              <a:t>-Pick up objects as memory blocks</a:t>
            </a:r>
          </a:p>
          <a:p>
            <a:pPr algn="l"/>
            <a:r>
              <a:rPr lang="en-US" dirty="0"/>
              <a:t>-Objectives given from the game to utilized and play under the rules of Data Structure.</a:t>
            </a:r>
          </a:p>
          <a:p>
            <a:pPr algn="l"/>
            <a:r>
              <a:rPr lang="en-US" dirty="0"/>
              <a:t>-Pointers Teleportation</a:t>
            </a:r>
          </a:p>
          <a:p>
            <a:pPr algn="l"/>
            <a:r>
              <a:rPr lang="en-US" dirty="0"/>
              <a:t>-Objectives and walkthrough tutorials when playing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2717409" y="6261442"/>
            <a:ext cx="7087772" cy="31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403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How it all started?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3999" y="16650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It all started of a conversation with an uncle about giving an idea of educational games. It happen when I see programming as a tough subject even for beginners. But there are many people to this day that don’t know much of other programming aspects.</a:t>
            </a: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192D4-F78A-4EE9-8B32-9A057CB4A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89" y="3429000"/>
            <a:ext cx="4171421" cy="2780947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0E002D3-7BBA-4BD8-8790-3F83E84C54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Technical Field &amp; Background Information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Focuses on the design and technical field of game programming.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was inspired by the early educational games that were on the early PC games and simulation interactive games.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Project Description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project is a 3D puzzle game that utilized a visual representation of data structures in a fun yet understanding way by giving them set of mini games and challenges.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Innovation Claim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Innovation claim is To teach complex programming concepts to teens (13-18 year old) in a fun and engaging way in order to achieve greater retention of the concepts.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06437" y="407962"/>
            <a:ext cx="11071274" cy="606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E11C4-D162-4905-8CEA-8AB93360DA98}"/>
              </a:ext>
            </a:extLst>
          </p:cNvPr>
          <p:cNvSpPr/>
          <p:nvPr/>
        </p:nvSpPr>
        <p:spPr>
          <a:xfrm>
            <a:off x="3174437" y="4285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Arrays and Linked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5CD27-1F81-4CE1-9608-F4B2428CD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76788"/>
              </p:ext>
            </p:extLst>
          </p:nvPr>
        </p:nvGraphicFramePr>
        <p:xfrm>
          <a:off x="1785074" y="1987159"/>
          <a:ext cx="81280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1093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754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6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Size meaning it’s static as each rooms is next to each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Size as it allows to allocate more memory. Meaning you can access newer rooms that Arrays don’t in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6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Easier to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ease of insertion and deletion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Contagious memory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to access, imagine of doing ideas back and forth.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is easier which you can see pathways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Pointers that are display as teleporters thus all doors are closed</a:t>
                      </a:r>
                    </a:p>
                    <a:p>
                      <a:r>
                        <a:rPr lang="en-US" dirty="0"/>
                        <a:t>(key feature)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6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7970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5DE1988-5A65-4989-BA25-0D58ED153A14}"/>
              </a:ext>
            </a:extLst>
          </p:cNvPr>
          <p:cNvSpPr/>
          <p:nvPr/>
        </p:nvSpPr>
        <p:spPr>
          <a:xfrm>
            <a:off x="3233847" y="1159631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Why using Arrays and Linked List?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06437" y="407962"/>
            <a:ext cx="11071274" cy="606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2392" y="1086858"/>
            <a:ext cx="3827520" cy="28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79723" y="1048694"/>
            <a:ext cx="3867824" cy="28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0025" y="4636394"/>
            <a:ext cx="882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-Game Design Document that includes a storyboard for each scenario for Array and Linked List.</a:t>
            </a:r>
          </a:p>
          <a:p>
            <a:r>
              <a:rPr lang="en-US" dirty="0"/>
              <a:t>-Each storyboard has a different scenario of how an Array works and Linked List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4" y="1628023"/>
            <a:ext cx="3542697" cy="20266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1A2F23-B09C-445D-8835-0FE690B7484E}"/>
              </a:ext>
            </a:extLst>
          </p:cNvPr>
          <p:cNvSpPr/>
          <p:nvPr/>
        </p:nvSpPr>
        <p:spPr>
          <a:xfrm>
            <a:off x="2906081" y="12847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Screenshots and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8F4B6-583A-487D-8D5D-E86DEEFE1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17" y="1382461"/>
            <a:ext cx="2327832" cy="2196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24132-F461-48DC-B985-AF4C367EF2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3" y="4376654"/>
            <a:ext cx="3794478" cy="2026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24EDA-905E-4AC0-BEE2-EE0275E098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81" y="4343183"/>
            <a:ext cx="3904974" cy="21965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89DF07-D389-403B-A930-2ED0EE0B9CA0}"/>
              </a:ext>
            </a:extLst>
          </p:cNvPr>
          <p:cNvSpPr txBox="1"/>
          <p:nvPr/>
        </p:nvSpPr>
        <p:spPr>
          <a:xfrm>
            <a:off x="450973" y="1103243"/>
            <a:ext cx="30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Puzzle First-Person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AB8BC-A3E2-482C-84EC-778F50889981}"/>
              </a:ext>
            </a:extLst>
          </p:cNvPr>
          <p:cNvSpPr txBox="1"/>
          <p:nvPr/>
        </p:nvSpPr>
        <p:spPr>
          <a:xfrm>
            <a:off x="315205" y="3774388"/>
            <a:ext cx="30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Generation of Array and Linked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C3FCC-0423-4A5C-B319-C3FD51DAEE23}"/>
              </a:ext>
            </a:extLst>
          </p:cNvPr>
          <p:cNvSpPr txBox="1"/>
          <p:nvPr/>
        </p:nvSpPr>
        <p:spPr>
          <a:xfrm>
            <a:off x="8532965" y="831177"/>
            <a:ext cx="320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Up Objects/Memory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34B04-EF64-4199-A2B6-10BDE7F5BE08}"/>
              </a:ext>
            </a:extLst>
          </p:cNvPr>
          <p:cNvSpPr txBox="1"/>
          <p:nvPr/>
        </p:nvSpPr>
        <p:spPr>
          <a:xfrm>
            <a:off x="8334160" y="3864713"/>
            <a:ext cx="30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Teleporters/Pointers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0F575-6A4E-4D76-A6FD-21B958B6D4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48" y="2632463"/>
            <a:ext cx="2696705" cy="2022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58756A-4E4D-4BDD-931D-7ACE5EB4D438}"/>
              </a:ext>
            </a:extLst>
          </p:cNvPr>
          <p:cNvSpPr txBox="1"/>
          <p:nvPr/>
        </p:nvSpPr>
        <p:spPr>
          <a:xfrm>
            <a:off x="4437994" y="1536099"/>
            <a:ext cx="320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 and playthrough with sense of humor to have the fun feel.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Target Market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2255521" y="2036295"/>
            <a:ext cx="8449993" cy="269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project focus on educational yet fun games similar to the Humongous Entertainment games but giving it a new kind of edge of getting into Data Structure to get teenagers and upcoming people to get used to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497</Words>
  <Application>Microsoft Office PowerPoint</Application>
  <PresentationFormat>Widescreen</PresentationFormat>
  <Paragraphs>51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Dapzury Valenzuela</dc:creator>
  <cp:lastModifiedBy>NORMAN NGUYEN</cp:lastModifiedBy>
  <cp:revision>102</cp:revision>
  <dcterms:created xsi:type="dcterms:W3CDTF">2019-05-30T17:34:00Z</dcterms:created>
  <dcterms:modified xsi:type="dcterms:W3CDTF">2020-12-18T01:50:38Z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