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8" r:id="rId3"/>
    <p:sldId id="269" r:id="rId4"/>
    <p:sldId id="260" r:id="rId5"/>
    <p:sldId id="270" r:id="rId6"/>
    <p:sldId id="272" r:id="rId7"/>
    <p:sldId id="271" r:id="rId8"/>
    <p:sldId id="266" r:id="rId9"/>
    <p:sldId id="26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706BA-2FBC-44D1-BC71-B0BEA2B22CF8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ore.steampowered.com/app/400/Portal/" TargetMode="External"/><Relationship Id="rId5" Type="http://schemas.openxmlformats.org/officeDocument/2006/relationships/hyperlink" Target="http://humongous.com/" TargetMode="External"/><Relationship Id="rId4" Type="http://schemas.openxmlformats.org/officeDocument/2006/relationships/hyperlink" Target="https://www.apple.com/swift/playgrou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5416062"/>
            <a:ext cx="9144000" cy="131884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Norman Nguyen</a:t>
            </a:r>
          </a:p>
          <a:p>
            <a:r>
              <a:rPr lang="en-US" dirty="0"/>
              <a:t>University of Advancing Technology</a:t>
            </a:r>
          </a:p>
          <a:p>
            <a:r>
              <a:rPr lang="en-US" dirty="0"/>
              <a:t>(Game Programming), SIP404</a:t>
            </a:r>
          </a:p>
        </p:txBody>
      </p:sp>
      <p:sp>
        <p:nvSpPr>
          <p:cNvPr id="9" name="Subtitle 2"/>
          <p:cNvSpPr txBox="1"/>
          <p:nvPr/>
        </p:nvSpPr>
        <p:spPr>
          <a:xfrm>
            <a:off x="1524000" y="231765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atin typeface="Century Gothic" panose="020B0502020202020204" pitchFamily="34" charset="0"/>
              </a:rPr>
              <a:t>Project </a:t>
            </a:r>
            <a:r>
              <a:rPr lang="en-US" sz="6600" dirty="0" err="1">
                <a:latin typeface="Century Gothic" panose="020B0502020202020204" pitchFamily="34" charset="0"/>
              </a:rPr>
              <a:t>Matchablcks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Recap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665871" y="1294228"/>
            <a:ext cx="10813365" cy="3528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-Innovation: Innovation claim is To teach complex programming concepts to teens (13-18 year old) in a fun and engaging way in order to achieve greater retention of the concepts.</a:t>
            </a:r>
          </a:p>
          <a:p>
            <a:pPr algn="l"/>
            <a:r>
              <a:rPr lang="en-US" dirty="0"/>
              <a:t>-Represent Array and Linked List</a:t>
            </a:r>
          </a:p>
          <a:p>
            <a:pPr algn="l"/>
            <a:r>
              <a:rPr lang="en-US" dirty="0"/>
              <a:t>-Pick up objects as memory blocks</a:t>
            </a:r>
          </a:p>
          <a:p>
            <a:pPr algn="l"/>
            <a:r>
              <a:rPr lang="en-US" dirty="0"/>
              <a:t>-Objectives given from the game to utilized and play under the rules of Data Structure.</a:t>
            </a:r>
          </a:p>
          <a:p>
            <a:pPr algn="l"/>
            <a:r>
              <a:rPr lang="en-US" dirty="0"/>
              <a:t>-Pointers Teleportation</a:t>
            </a:r>
          </a:p>
          <a:p>
            <a:pPr algn="l"/>
            <a:r>
              <a:rPr lang="en-US" dirty="0"/>
              <a:t>-Objectives and walkthrough tutorials when playing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Subtitle 2"/>
          <p:cNvSpPr txBox="1"/>
          <p:nvPr/>
        </p:nvSpPr>
        <p:spPr>
          <a:xfrm>
            <a:off x="2717409" y="6261442"/>
            <a:ext cx="7087772" cy="31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403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Technical Field &amp; Background Information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1524000" y="2985868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Focuses on the design and technical field of game programming.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was inspired by the early educational games that were on the early PC games and simulation interactive games.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Project Description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1524000" y="2985868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project is a 3D puzzle game that utilized a visual representation of data structures in a fun yet understanding way by giving them set of mini games and challenges.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Innovation Claim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1524000" y="2985868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Innovation claim is To teach complex programming concepts to teens (13-18 year old) in a fun and engaging way in order to achieve greater retention of the concepts.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506437" y="407962"/>
            <a:ext cx="11071274" cy="6063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/>
          <p:nvPr/>
        </p:nvSpPr>
        <p:spPr>
          <a:xfrm>
            <a:off x="1470025" y="5111115"/>
            <a:ext cx="9144000" cy="129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E11C4-D162-4905-8CEA-8AB93360DA98}"/>
              </a:ext>
            </a:extLst>
          </p:cNvPr>
          <p:cNvSpPr/>
          <p:nvPr/>
        </p:nvSpPr>
        <p:spPr>
          <a:xfrm>
            <a:off x="3174437" y="4285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Arrays and Linked List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36BD3E0-F261-4D3C-9066-9A0FB4EAE0C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569146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253462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192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0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7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6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3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8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568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506437" y="407962"/>
            <a:ext cx="11071274" cy="6063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/>
          <p:nvPr/>
        </p:nvSpPr>
        <p:spPr>
          <a:xfrm>
            <a:off x="1470025" y="5111115"/>
            <a:ext cx="9144000" cy="129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42392" y="1086858"/>
            <a:ext cx="3827520" cy="28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79723" y="1048694"/>
            <a:ext cx="3867824" cy="289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0025" y="4636394"/>
            <a:ext cx="882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-Game Design Document that includes a storyboard for each scenario for Array and Linked List.</a:t>
            </a:r>
          </a:p>
          <a:p>
            <a:r>
              <a:rPr lang="en-US" dirty="0"/>
              <a:t>-Each storyboard has a different scenario of how an Array works and Linked List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1470025" y="5111115"/>
            <a:ext cx="9144000" cy="129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4" y="1628023"/>
            <a:ext cx="3542697" cy="20266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1A2F23-B09C-445D-8835-0FE690B7484E}"/>
              </a:ext>
            </a:extLst>
          </p:cNvPr>
          <p:cNvSpPr/>
          <p:nvPr/>
        </p:nvSpPr>
        <p:spPr>
          <a:xfrm>
            <a:off x="2906081" y="12847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Screenshots and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D8F4B6-583A-487D-8D5D-E86DEEFE1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85" y="4317880"/>
            <a:ext cx="2327832" cy="2196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24132-F461-48DC-B985-AF4C367EF2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3" y="4376654"/>
            <a:ext cx="3794478" cy="2026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D24EDA-905E-4AC0-BEE2-EE0275E098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81" y="4343183"/>
            <a:ext cx="3904974" cy="21965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89DF07-D389-403B-A930-2ED0EE0B9CA0}"/>
              </a:ext>
            </a:extLst>
          </p:cNvPr>
          <p:cNvSpPr txBox="1"/>
          <p:nvPr/>
        </p:nvSpPr>
        <p:spPr>
          <a:xfrm>
            <a:off x="450973" y="1103243"/>
            <a:ext cx="30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Puzzle First-Person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AB8BC-A3E2-482C-84EC-778F50889981}"/>
              </a:ext>
            </a:extLst>
          </p:cNvPr>
          <p:cNvSpPr txBox="1"/>
          <p:nvPr/>
        </p:nvSpPr>
        <p:spPr>
          <a:xfrm>
            <a:off x="315205" y="3774388"/>
            <a:ext cx="309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Generation of Array and Linked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C3FCC-0423-4A5C-B319-C3FD51DAEE23}"/>
              </a:ext>
            </a:extLst>
          </p:cNvPr>
          <p:cNvSpPr txBox="1"/>
          <p:nvPr/>
        </p:nvSpPr>
        <p:spPr>
          <a:xfrm>
            <a:off x="4365556" y="3862763"/>
            <a:ext cx="320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Up Objects/Memory Blocks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34B04-EF64-4199-A2B6-10BDE7F5BE08}"/>
              </a:ext>
            </a:extLst>
          </p:cNvPr>
          <p:cNvSpPr txBox="1"/>
          <p:nvPr/>
        </p:nvSpPr>
        <p:spPr>
          <a:xfrm>
            <a:off x="8334160" y="3864713"/>
            <a:ext cx="30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Teleporters/Pointers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Target Market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2255521" y="2036295"/>
            <a:ext cx="8449993" cy="269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This project focus on educational yet fun games similar to the Humongous Entertainment games but giving it a new kind of edge of getting into Data Structure to </a:t>
            </a:r>
            <a:r>
              <a:rPr lang="en-US"/>
              <a:t>get teenagers </a:t>
            </a:r>
            <a:r>
              <a:rPr lang="en-US" dirty="0"/>
              <a:t>and upcoming people to get used to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Prior Art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665871" y="1294228"/>
            <a:ext cx="10813365" cy="352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Swift Playgrounds (iPad App)</a:t>
            </a:r>
            <a:r>
              <a:rPr lang="en-US" dirty="0">
                <a:hlinkClick r:id="rId4"/>
              </a:rPr>
              <a:t> https://www.apple.com/swift/playgrounds/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Humongous Entertainment Games </a:t>
            </a:r>
            <a:r>
              <a:rPr lang="en-US" dirty="0">
                <a:hlinkClick r:id="rId5"/>
              </a:rPr>
              <a:t>http://humongous.com/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Portal </a:t>
            </a:r>
            <a:r>
              <a:rPr lang="en-US" dirty="0">
                <a:hlinkClick r:id="rId6"/>
              </a:rPr>
              <a:t>https://store.steampowered.com/app/400/Portal/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Human Resources Machine</a:t>
            </a:r>
          </a:p>
          <a:p>
            <a:pPr algn="l"/>
            <a:endParaRPr lang="en-US" dirty="0"/>
          </a:p>
        </p:txBody>
      </p:sp>
      <p:sp>
        <p:nvSpPr>
          <p:cNvPr id="8" name="Subtitle 2"/>
          <p:cNvSpPr txBox="1"/>
          <p:nvPr/>
        </p:nvSpPr>
        <p:spPr>
          <a:xfrm>
            <a:off x="2717409" y="6261442"/>
            <a:ext cx="7087772" cy="31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338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Dapzury Valenzuela</dc:creator>
  <cp:lastModifiedBy>NORMAN NGUYEN</cp:lastModifiedBy>
  <cp:revision>88</cp:revision>
  <dcterms:created xsi:type="dcterms:W3CDTF">2019-05-30T17:34:00Z</dcterms:created>
  <dcterms:modified xsi:type="dcterms:W3CDTF">2020-12-16T22:51:25Z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