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79FA-8C87-4CB7-8857-112A988039FB}" type="datetimeFigureOut">
              <a:rPr lang="en-GB" smtClean="0"/>
              <a:t>14/01/2018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5539-B2E3-4FB5-8DF8-4F957C9B7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29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79FA-8C87-4CB7-8857-112A988039FB}" type="datetimeFigureOut">
              <a:rPr lang="en-GB" smtClean="0"/>
              <a:t>14/01/2018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5539-B2E3-4FB5-8DF8-4F957C9B7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4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79FA-8C87-4CB7-8857-112A988039FB}" type="datetimeFigureOut">
              <a:rPr lang="en-GB" smtClean="0"/>
              <a:t>14/01/2018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5539-B2E3-4FB5-8DF8-4F957C9B7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33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79FA-8C87-4CB7-8857-112A988039FB}" type="datetimeFigureOut">
              <a:rPr lang="en-GB" smtClean="0"/>
              <a:t>14/01/2018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5539-B2E3-4FB5-8DF8-4F957C9B7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30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79FA-8C87-4CB7-8857-112A988039FB}" type="datetimeFigureOut">
              <a:rPr lang="en-GB" smtClean="0"/>
              <a:t>14/01/2018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5539-B2E3-4FB5-8DF8-4F957C9B7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43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79FA-8C87-4CB7-8857-112A988039FB}" type="datetimeFigureOut">
              <a:rPr lang="en-GB" smtClean="0"/>
              <a:t>14/01/2018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5539-B2E3-4FB5-8DF8-4F957C9B7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63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79FA-8C87-4CB7-8857-112A988039FB}" type="datetimeFigureOut">
              <a:rPr lang="en-GB" smtClean="0"/>
              <a:t>14/01/2018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5539-B2E3-4FB5-8DF8-4F957C9B7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70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79FA-8C87-4CB7-8857-112A988039FB}" type="datetimeFigureOut">
              <a:rPr lang="en-GB" smtClean="0"/>
              <a:t>14/01/2018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5539-B2E3-4FB5-8DF8-4F957C9B7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47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79FA-8C87-4CB7-8857-112A988039FB}" type="datetimeFigureOut">
              <a:rPr lang="en-GB" smtClean="0"/>
              <a:t>14/01/2018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5539-B2E3-4FB5-8DF8-4F957C9B7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76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79FA-8C87-4CB7-8857-112A988039FB}" type="datetimeFigureOut">
              <a:rPr lang="en-GB" smtClean="0"/>
              <a:t>14/01/2018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5539-B2E3-4FB5-8DF8-4F957C9B7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59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79FA-8C87-4CB7-8857-112A988039FB}" type="datetimeFigureOut">
              <a:rPr lang="en-GB" smtClean="0"/>
              <a:t>14/01/2018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5539-B2E3-4FB5-8DF8-4F957C9B7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179FA-8C87-4CB7-8857-112A988039FB}" type="datetimeFigureOut">
              <a:rPr lang="en-GB" smtClean="0"/>
              <a:t>14/01/2018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25539-B2E3-4FB5-8DF8-4F957C9B7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60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32" y="1510665"/>
            <a:ext cx="4225153" cy="3456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645" y="1524309"/>
            <a:ext cx="4240214" cy="34293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463057" y="1213330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Short-term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38754" y="1213330"/>
            <a:ext cx="115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Long-term</a:t>
            </a:r>
          </a:p>
        </p:txBody>
      </p:sp>
    </p:spTree>
    <p:extLst>
      <p:ext uri="{BB962C8B-B14F-4D97-AF65-F5344CB8AC3E}">
        <p14:creationId xmlns:p14="http://schemas.microsoft.com/office/powerpoint/2010/main" val="320296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Norman Poh</dc:creator>
  <cp:lastModifiedBy>Norman Poh</cp:lastModifiedBy>
  <cp:revision>1</cp:revision>
  <dcterms:created xsi:type="dcterms:W3CDTF">2018-01-14T14:23:37Z</dcterms:created>
  <dcterms:modified xsi:type="dcterms:W3CDTF">2018-01-14T14:24:15Z</dcterms:modified>
</cp:coreProperties>
</file>