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70" r:id="rId7"/>
    <p:sldId id="262" r:id="rId8"/>
    <p:sldId id="269" r:id="rId9"/>
    <p:sldId id="271" r:id="rId10"/>
    <p:sldId id="266" r:id="rId11"/>
    <p:sldId id="272" r:id="rId12"/>
    <p:sldId id="267" r:id="rId13"/>
    <p:sldId id="263" r:id="rId14"/>
    <p:sldId id="268" r:id="rId15"/>
    <p:sldId id="261" r:id="rId16"/>
    <p:sldId id="264" r:id="rId17"/>
    <p:sldId id="27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Grauwerte</a:t>
            </a:r>
            <a:endParaRPr lang="de-DE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Tabelle1!$A$1:$A$25</c:f>
              <c:numCache>
                <c:formatCode>General</c:formatCode>
                <c:ptCount val="25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755656"/>
        <c:axId val="244756040"/>
      </c:lineChart>
      <c:catAx>
        <c:axId val="244755656"/>
        <c:scaling>
          <c:orientation val="minMax"/>
        </c:scaling>
        <c:delete val="1"/>
        <c:axPos val="b"/>
        <c:majorTickMark val="out"/>
        <c:minorTickMark val="none"/>
        <c:tickLblPos val="nextTo"/>
        <c:crossAx val="244756040"/>
        <c:crosses val="autoZero"/>
        <c:auto val="1"/>
        <c:lblAlgn val="ctr"/>
        <c:lblOffset val="100"/>
        <c:noMultiLvlLbl val="0"/>
      </c:catAx>
      <c:valAx>
        <c:axId val="2447560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4755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1. Ableitung</a:t>
            </a:r>
            <a:endParaRPr lang="de-DE" dirty="0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1.0583333333333333E-2"/>
          <c:y val="0.19402777777777777"/>
          <c:w val="0.96119444444444446"/>
          <c:h val="0.8059722222222222"/>
        </c:manualLayout>
      </c:layout>
      <c:lineChart>
        <c:grouping val="standard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Tabelle1!$B$2:$B$25</c:f>
              <c:numCache>
                <c:formatCode>General</c:formatCode>
                <c:ptCount val="24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-6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-2</c:v>
                </c:pt>
                <c:pt idx="15">
                  <c:v>-1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7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348920"/>
        <c:axId val="244349312"/>
      </c:lineChart>
      <c:catAx>
        <c:axId val="244348920"/>
        <c:scaling>
          <c:orientation val="minMax"/>
        </c:scaling>
        <c:delete val="0"/>
        <c:axPos val="b"/>
        <c:majorTickMark val="none"/>
        <c:minorTickMark val="none"/>
        <c:tickLblPos val="none"/>
        <c:crossAx val="244349312"/>
        <c:crosses val="autoZero"/>
        <c:auto val="1"/>
        <c:lblAlgn val="ctr"/>
        <c:lblOffset val="100"/>
        <c:noMultiLvlLbl val="0"/>
      </c:catAx>
      <c:valAx>
        <c:axId val="244349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4348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Grauwerte</a:t>
            </a:r>
            <a:endParaRPr lang="de-DE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Tabelle1!$A$1:$A$25</c:f>
              <c:numCache>
                <c:formatCode>General</c:formatCode>
                <c:ptCount val="25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346176"/>
        <c:axId val="244346568"/>
      </c:lineChart>
      <c:catAx>
        <c:axId val="244346176"/>
        <c:scaling>
          <c:orientation val="minMax"/>
        </c:scaling>
        <c:delete val="0"/>
        <c:axPos val="b"/>
        <c:majorTickMark val="none"/>
        <c:minorTickMark val="none"/>
        <c:tickLblPos val="none"/>
        <c:crossAx val="244346568"/>
        <c:crosses val="autoZero"/>
        <c:auto val="1"/>
        <c:lblAlgn val="ctr"/>
        <c:lblOffset val="100"/>
        <c:noMultiLvlLbl val="0"/>
      </c:catAx>
      <c:valAx>
        <c:axId val="244346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4346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Daten mit Rauschen</a:t>
            </a:r>
            <a:endParaRPr lang="de-DE" dirty="0"/>
          </a:p>
        </c:rich>
      </c:tx>
      <c:layout>
        <c:manualLayout>
          <c:xMode val="edge"/>
          <c:yMode val="edge"/>
          <c:x val="0.12695822397200349"/>
          <c:y val="3.2407407407407406E-2"/>
        </c:manualLayout>
      </c:layout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Tabelle1!$B$2:$B$351</c:f>
              <c:numCache>
                <c:formatCode>General</c:formatCode>
                <c:ptCount val="350"/>
                <c:pt idx="0">
                  <c:v>195</c:v>
                </c:pt>
                <c:pt idx="1">
                  <c:v>193</c:v>
                </c:pt>
                <c:pt idx="2">
                  <c:v>191</c:v>
                </c:pt>
                <c:pt idx="3">
                  <c:v>189</c:v>
                </c:pt>
                <c:pt idx="4">
                  <c:v>188</c:v>
                </c:pt>
                <c:pt idx="5">
                  <c:v>186</c:v>
                </c:pt>
                <c:pt idx="6">
                  <c:v>182</c:v>
                </c:pt>
                <c:pt idx="7">
                  <c:v>181</c:v>
                </c:pt>
                <c:pt idx="8">
                  <c:v>177</c:v>
                </c:pt>
                <c:pt idx="9">
                  <c:v>175</c:v>
                </c:pt>
                <c:pt idx="10">
                  <c:v>173</c:v>
                </c:pt>
                <c:pt idx="11">
                  <c:v>170</c:v>
                </c:pt>
                <c:pt idx="12">
                  <c:v>167</c:v>
                </c:pt>
                <c:pt idx="13">
                  <c:v>165</c:v>
                </c:pt>
                <c:pt idx="14">
                  <c:v>162</c:v>
                </c:pt>
                <c:pt idx="15">
                  <c:v>160</c:v>
                </c:pt>
                <c:pt idx="16">
                  <c:v>157</c:v>
                </c:pt>
                <c:pt idx="17">
                  <c:v>153</c:v>
                </c:pt>
                <c:pt idx="18">
                  <c:v>151</c:v>
                </c:pt>
                <c:pt idx="19">
                  <c:v>150</c:v>
                </c:pt>
                <c:pt idx="20">
                  <c:v>145</c:v>
                </c:pt>
                <c:pt idx="21">
                  <c:v>143</c:v>
                </c:pt>
                <c:pt idx="22">
                  <c:v>141</c:v>
                </c:pt>
                <c:pt idx="23">
                  <c:v>136</c:v>
                </c:pt>
                <c:pt idx="24">
                  <c:v>133</c:v>
                </c:pt>
                <c:pt idx="25">
                  <c:v>131</c:v>
                </c:pt>
                <c:pt idx="26">
                  <c:v>128</c:v>
                </c:pt>
                <c:pt idx="27">
                  <c:v>125</c:v>
                </c:pt>
                <c:pt idx="28">
                  <c:v>122</c:v>
                </c:pt>
                <c:pt idx="29">
                  <c:v>119</c:v>
                </c:pt>
                <c:pt idx="30">
                  <c:v>116</c:v>
                </c:pt>
                <c:pt idx="31">
                  <c:v>114</c:v>
                </c:pt>
                <c:pt idx="32">
                  <c:v>109</c:v>
                </c:pt>
                <c:pt idx="33">
                  <c:v>107</c:v>
                </c:pt>
                <c:pt idx="34">
                  <c:v>104</c:v>
                </c:pt>
                <c:pt idx="35">
                  <c:v>101</c:v>
                </c:pt>
                <c:pt idx="36">
                  <c:v>98</c:v>
                </c:pt>
                <c:pt idx="37">
                  <c:v>95</c:v>
                </c:pt>
                <c:pt idx="38">
                  <c:v>91</c:v>
                </c:pt>
                <c:pt idx="39">
                  <c:v>89</c:v>
                </c:pt>
                <c:pt idx="40">
                  <c:v>87</c:v>
                </c:pt>
                <c:pt idx="41">
                  <c:v>82</c:v>
                </c:pt>
                <c:pt idx="42">
                  <c:v>80</c:v>
                </c:pt>
                <c:pt idx="43">
                  <c:v>78</c:v>
                </c:pt>
                <c:pt idx="44">
                  <c:v>74</c:v>
                </c:pt>
                <c:pt idx="45">
                  <c:v>72</c:v>
                </c:pt>
                <c:pt idx="46">
                  <c:v>70</c:v>
                </c:pt>
                <c:pt idx="47">
                  <c:v>65</c:v>
                </c:pt>
                <c:pt idx="48">
                  <c:v>64</c:v>
                </c:pt>
                <c:pt idx="49">
                  <c:v>60</c:v>
                </c:pt>
                <c:pt idx="50">
                  <c:v>59</c:v>
                </c:pt>
                <c:pt idx="51">
                  <c:v>61</c:v>
                </c:pt>
                <c:pt idx="52">
                  <c:v>56</c:v>
                </c:pt>
                <c:pt idx="53">
                  <c:v>51</c:v>
                </c:pt>
                <c:pt idx="54">
                  <c:v>56</c:v>
                </c:pt>
                <c:pt idx="55">
                  <c:v>57</c:v>
                </c:pt>
                <c:pt idx="56">
                  <c:v>47</c:v>
                </c:pt>
                <c:pt idx="57">
                  <c:v>45</c:v>
                </c:pt>
                <c:pt idx="58">
                  <c:v>47</c:v>
                </c:pt>
                <c:pt idx="59">
                  <c:v>45</c:v>
                </c:pt>
                <c:pt idx="60">
                  <c:v>35</c:v>
                </c:pt>
                <c:pt idx="61">
                  <c:v>33</c:v>
                </c:pt>
                <c:pt idx="62">
                  <c:v>30</c:v>
                </c:pt>
                <c:pt idx="63">
                  <c:v>27</c:v>
                </c:pt>
                <c:pt idx="64">
                  <c:v>26</c:v>
                </c:pt>
                <c:pt idx="65">
                  <c:v>22</c:v>
                </c:pt>
                <c:pt idx="66">
                  <c:v>22</c:v>
                </c:pt>
                <c:pt idx="67">
                  <c:v>20</c:v>
                </c:pt>
                <c:pt idx="68">
                  <c:v>17</c:v>
                </c:pt>
                <c:pt idx="69">
                  <c:v>16</c:v>
                </c:pt>
                <c:pt idx="70">
                  <c:v>16</c:v>
                </c:pt>
                <c:pt idx="71">
                  <c:v>13</c:v>
                </c:pt>
                <c:pt idx="72">
                  <c:v>11</c:v>
                </c:pt>
                <c:pt idx="73">
                  <c:v>10</c:v>
                </c:pt>
                <c:pt idx="74">
                  <c:v>8</c:v>
                </c:pt>
                <c:pt idx="75">
                  <c:v>7</c:v>
                </c:pt>
                <c:pt idx="76">
                  <c:v>6</c:v>
                </c:pt>
                <c:pt idx="77">
                  <c:v>5</c:v>
                </c:pt>
                <c:pt idx="78">
                  <c:v>3</c:v>
                </c:pt>
                <c:pt idx="79">
                  <c:v>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24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19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3</c:v>
                </c:pt>
                <c:pt idx="104">
                  <c:v>5</c:v>
                </c:pt>
                <c:pt idx="105">
                  <c:v>10</c:v>
                </c:pt>
                <c:pt idx="106">
                  <c:v>0</c:v>
                </c:pt>
                <c:pt idx="107">
                  <c:v>0</c:v>
                </c:pt>
                <c:pt idx="108">
                  <c:v>6</c:v>
                </c:pt>
                <c:pt idx="109">
                  <c:v>1</c:v>
                </c:pt>
                <c:pt idx="110">
                  <c:v>5</c:v>
                </c:pt>
                <c:pt idx="111">
                  <c:v>2</c:v>
                </c:pt>
                <c:pt idx="112">
                  <c:v>0</c:v>
                </c:pt>
                <c:pt idx="113">
                  <c:v>5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12</c:v>
                </c:pt>
                <c:pt idx="119">
                  <c:v>10</c:v>
                </c:pt>
                <c:pt idx="120">
                  <c:v>12</c:v>
                </c:pt>
                <c:pt idx="121">
                  <c:v>0</c:v>
                </c:pt>
                <c:pt idx="122">
                  <c:v>6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16</c:v>
                </c:pt>
                <c:pt idx="135">
                  <c:v>2</c:v>
                </c:pt>
                <c:pt idx="136">
                  <c:v>8</c:v>
                </c:pt>
                <c:pt idx="137">
                  <c:v>3</c:v>
                </c:pt>
                <c:pt idx="138">
                  <c:v>0</c:v>
                </c:pt>
                <c:pt idx="139">
                  <c:v>14</c:v>
                </c:pt>
                <c:pt idx="140">
                  <c:v>0</c:v>
                </c:pt>
                <c:pt idx="141">
                  <c:v>8</c:v>
                </c:pt>
                <c:pt idx="142">
                  <c:v>1</c:v>
                </c:pt>
                <c:pt idx="143">
                  <c:v>15</c:v>
                </c:pt>
                <c:pt idx="144">
                  <c:v>18</c:v>
                </c:pt>
                <c:pt idx="145">
                  <c:v>13</c:v>
                </c:pt>
                <c:pt idx="146">
                  <c:v>17</c:v>
                </c:pt>
                <c:pt idx="147">
                  <c:v>2</c:v>
                </c:pt>
                <c:pt idx="148">
                  <c:v>17</c:v>
                </c:pt>
                <c:pt idx="149">
                  <c:v>12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3</c:v>
                </c:pt>
                <c:pt idx="157">
                  <c:v>6</c:v>
                </c:pt>
                <c:pt idx="158">
                  <c:v>14</c:v>
                </c:pt>
                <c:pt idx="159">
                  <c:v>27</c:v>
                </c:pt>
                <c:pt idx="160">
                  <c:v>38</c:v>
                </c:pt>
                <c:pt idx="161">
                  <c:v>57</c:v>
                </c:pt>
                <c:pt idx="162">
                  <c:v>75</c:v>
                </c:pt>
                <c:pt idx="163">
                  <c:v>81</c:v>
                </c:pt>
                <c:pt idx="164">
                  <c:v>86</c:v>
                </c:pt>
                <c:pt idx="165">
                  <c:v>77</c:v>
                </c:pt>
                <c:pt idx="166">
                  <c:v>67</c:v>
                </c:pt>
                <c:pt idx="167">
                  <c:v>46</c:v>
                </c:pt>
                <c:pt idx="168">
                  <c:v>30</c:v>
                </c:pt>
                <c:pt idx="169">
                  <c:v>20</c:v>
                </c:pt>
                <c:pt idx="170">
                  <c:v>10</c:v>
                </c:pt>
                <c:pt idx="171">
                  <c:v>3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9</c:v>
                </c:pt>
                <c:pt idx="182">
                  <c:v>13</c:v>
                </c:pt>
                <c:pt idx="183">
                  <c:v>1</c:v>
                </c:pt>
                <c:pt idx="184">
                  <c:v>9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4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7</c:v>
                </c:pt>
                <c:pt idx="202">
                  <c:v>3</c:v>
                </c:pt>
                <c:pt idx="203">
                  <c:v>9</c:v>
                </c:pt>
                <c:pt idx="204">
                  <c:v>0</c:v>
                </c:pt>
                <c:pt idx="205">
                  <c:v>2</c:v>
                </c:pt>
                <c:pt idx="206">
                  <c:v>3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28</c:v>
                </c:pt>
                <c:pt idx="214">
                  <c:v>23</c:v>
                </c:pt>
                <c:pt idx="215">
                  <c:v>15</c:v>
                </c:pt>
                <c:pt idx="216">
                  <c:v>4</c:v>
                </c:pt>
                <c:pt idx="217">
                  <c:v>1</c:v>
                </c:pt>
                <c:pt idx="218">
                  <c:v>4</c:v>
                </c:pt>
                <c:pt idx="219">
                  <c:v>1</c:v>
                </c:pt>
                <c:pt idx="220">
                  <c:v>0</c:v>
                </c:pt>
                <c:pt idx="221">
                  <c:v>0</c:v>
                </c:pt>
                <c:pt idx="222">
                  <c:v>17</c:v>
                </c:pt>
                <c:pt idx="223">
                  <c:v>29</c:v>
                </c:pt>
                <c:pt idx="224">
                  <c:v>5</c:v>
                </c:pt>
                <c:pt idx="225">
                  <c:v>3</c:v>
                </c:pt>
                <c:pt idx="226">
                  <c:v>4</c:v>
                </c:pt>
                <c:pt idx="227">
                  <c:v>20</c:v>
                </c:pt>
                <c:pt idx="228">
                  <c:v>18</c:v>
                </c:pt>
                <c:pt idx="229">
                  <c:v>38</c:v>
                </c:pt>
                <c:pt idx="230">
                  <c:v>66</c:v>
                </c:pt>
                <c:pt idx="231">
                  <c:v>99</c:v>
                </c:pt>
                <c:pt idx="232">
                  <c:v>135</c:v>
                </c:pt>
                <c:pt idx="233">
                  <c:v>141</c:v>
                </c:pt>
                <c:pt idx="234">
                  <c:v>180</c:v>
                </c:pt>
                <c:pt idx="235">
                  <c:v>187</c:v>
                </c:pt>
                <c:pt idx="236">
                  <c:v>206</c:v>
                </c:pt>
                <c:pt idx="237">
                  <c:v>219</c:v>
                </c:pt>
                <c:pt idx="238">
                  <c:v>223</c:v>
                </c:pt>
                <c:pt idx="239">
                  <c:v>227</c:v>
                </c:pt>
                <c:pt idx="240">
                  <c:v>228</c:v>
                </c:pt>
                <c:pt idx="241">
                  <c:v>228</c:v>
                </c:pt>
                <c:pt idx="242">
                  <c:v>229</c:v>
                </c:pt>
                <c:pt idx="243">
                  <c:v>229</c:v>
                </c:pt>
                <c:pt idx="244">
                  <c:v>229</c:v>
                </c:pt>
                <c:pt idx="245">
                  <c:v>229</c:v>
                </c:pt>
                <c:pt idx="246">
                  <c:v>229</c:v>
                </c:pt>
                <c:pt idx="247">
                  <c:v>229</c:v>
                </c:pt>
                <c:pt idx="248">
                  <c:v>229</c:v>
                </c:pt>
                <c:pt idx="249">
                  <c:v>229</c:v>
                </c:pt>
                <c:pt idx="250">
                  <c:v>229</c:v>
                </c:pt>
                <c:pt idx="251">
                  <c:v>229</c:v>
                </c:pt>
                <c:pt idx="252">
                  <c:v>229</c:v>
                </c:pt>
                <c:pt idx="253">
                  <c:v>229</c:v>
                </c:pt>
                <c:pt idx="254">
                  <c:v>229</c:v>
                </c:pt>
                <c:pt idx="255">
                  <c:v>229</c:v>
                </c:pt>
                <c:pt idx="256">
                  <c:v>229</c:v>
                </c:pt>
                <c:pt idx="257">
                  <c:v>229</c:v>
                </c:pt>
                <c:pt idx="258">
                  <c:v>229</c:v>
                </c:pt>
                <c:pt idx="259">
                  <c:v>229</c:v>
                </c:pt>
                <c:pt idx="260">
                  <c:v>229</c:v>
                </c:pt>
                <c:pt idx="261">
                  <c:v>229</c:v>
                </c:pt>
                <c:pt idx="262">
                  <c:v>229</c:v>
                </c:pt>
                <c:pt idx="263">
                  <c:v>229</c:v>
                </c:pt>
                <c:pt idx="264">
                  <c:v>229</c:v>
                </c:pt>
                <c:pt idx="265">
                  <c:v>229</c:v>
                </c:pt>
                <c:pt idx="266">
                  <c:v>229</c:v>
                </c:pt>
                <c:pt idx="267">
                  <c:v>229</c:v>
                </c:pt>
                <c:pt idx="268">
                  <c:v>229</c:v>
                </c:pt>
                <c:pt idx="269">
                  <c:v>229</c:v>
                </c:pt>
                <c:pt idx="270">
                  <c:v>229</c:v>
                </c:pt>
                <c:pt idx="271">
                  <c:v>229</c:v>
                </c:pt>
                <c:pt idx="272">
                  <c:v>229</c:v>
                </c:pt>
                <c:pt idx="273">
                  <c:v>229</c:v>
                </c:pt>
                <c:pt idx="274">
                  <c:v>229</c:v>
                </c:pt>
                <c:pt idx="275">
                  <c:v>229</c:v>
                </c:pt>
                <c:pt idx="276">
                  <c:v>229</c:v>
                </c:pt>
                <c:pt idx="277">
                  <c:v>229</c:v>
                </c:pt>
                <c:pt idx="278">
                  <c:v>229</c:v>
                </c:pt>
                <c:pt idx="279">
                  <c:v>229</c:v>
                </c:pt>
                <c:pt idx="280">
                  <c:v>229</c:v>
                </c:pt>
                <c:pt idx="281">
                  <c:v>229</c:v>
                </c:pt>
                <c:pt idx="282">
                  <c:v>229</c:v>
                </c:pt>
                <c:pt idx="283">
                  <c:v>229</c:v>
                </c:pt>
                <c:pt idx="284">
                  <c:v>229</c:v>
                </c:pt>
                <c:pt idx="285">
                  <c:v>229</c:v>
                </c:pt>
                <c:pt idx="286">
                  <c:v>229</c:v>
                </c:pt>
                <c:pt idx="287">
                  <c:v>229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230</c:v>
                </c:pt>
                <c:pt idx="292">
                  <c:v>230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229</c:v>
                </c:pt>
                <c:pt idx="316">
                  <c:v>229</c:v>
                </c:pt>
                <c:pt idx="317">
                  <c:v>229</c:v>
                </c:pt>
                <c:pt idx="318">
                  <c:v>229</c:v>
                </c:pt>
                <c:pt idx="319">
                  <c:v>229</c:v>
                </c:pt>
                <c:pt idx="320">
                  <c:v>229</c:v>
                </c:pt>
                <c:pt idx="321">
                  <c:v>229</c:v>
                </c:pt>
                <c:pt idx="322">
                  <c:v>229</c:v>
                </c:pt>
                <c:pt idx="323">
                  <c:v>229</c:v>
                </c:pt>
                <c:pt idx="324">
                  <c:v>229</c:v>
                </c:pt>
                <c:pt idx="325">
                  <c:v>229</c:v>
                </c:pt>
                <c:pt idx="326">
                  <c:v>229</c:v>
                </c:pt>
                <c:pt idx="327">
                  <c:v>229</c:v>
                </c:pt>
                <c:pt idx="328">
                  <c:v>229</c:v>
                </c:pt>
                <c:pt idx="329">
                  <c:v>229</c:v>
                </c:pt>
                <c:pt idx="330">
                  <c:v>229</c:v>
                </c:pt>
                <c:pt idx="331">
                  <c:v>229</c:v>
                </c:pt>
                <c:pt idx="332">
                  <c:v>229</c:v>
                </c:pt>
                <c:pt idx="333">
                  <c:v>229</c:v>
                </c:pt>
                <c:pt idx="334">
                  <c:v>229</c:v>
                </c:pt>
                <c:pt idx="335">
                  <c:v>229</c:v>
                </c:pt>
                <c:pt idx="336">
                  <c:v>229</c:v>
                </c:pt>
                <c:pt idx="337">
                  <c:v>229</c:v>
                </c:pt>
                <c:pt idx="338">
                  <c:v>229</c:v>
                </c:pt>
                <c:pt idx="339">
                  <c:v>229</c:v>
                </c:pt>
                <c:pt idx="340">
                  <c:v>229</c:v>
                </c:pt>
                <c:pt idx="341">
                  <c:v>229</c:v>
                </c:pt>
                <c:pt idx="342">
                  <c:v>229</c:v>
                </c:pt>
                <c:pt idx="343">
                  <c:v>229</c:v>
                </c:pt>
                <c:pt idx="344">
                  <c:v>229</c:v>
                </c:pt>
                <c:pt idx="345">
                  <c:v>229</c:v>
                </c:pt>
                <c:pt idx="346">
                  <c:v>229</c:v>
                </c:pt>
                <c:pt idx="347">
                  <c:v>229</c:v>
                </c:pt>
                <c:pt idx="348">
                  <c:v>229</c:v>
                </c:pt>
                <c:pt idx="349">
                  <c:v>229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346960"/>
        <c:axId val="244347744"/>
      </c:lineChart>
      <c:catAx>
        <c:axId val="244346960"/>
        <c:scaling>
          <c:orientation val="minMax"/>
        </c:scaling>
        <c:delete val="0"/>
        <c:axPos val="b"/>
        <c:majorTickMark val="none"/>
        <c:minorTickMark val="none"/>
        <c:tickLblPos val="none"/>
        <c:crossAx val="244347744"/>
        <c:crosses val="autoZero"/>
        <c:auto val="1"/>
        <c:lblAlgn val="ctr"/>
        <c:lblOffset val="100"/>
        <c:noMultiLvlLbl val="0"/>
      </c:catAx>
      <c:valAx>
        <c:axId val="244347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4346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Gauß</a:t>
            </a:r>
            <a:r>
              <a:rPr lang="en-US" dirty="0" smtClean="0"/>
              <a:t>-F</a:t>
            </a:r>
            <a:r>
              <a:rPr lang="en-US" baseline="0" dirty="0" smtClean="0"/>
              <a:t>ilter</a:t>
            </a:r>
            <a:endParaRPr lang="en-US" dirty="0"/>
          </a:p>
        </c:rich>
      </c:tx>
      <c:layout>
        <c:manualLayout>
          <c:xMode val="edge"/>
          <c:yMode val="edge"/>
          <c:x val="0.22281255468066494"/>
          <c:y val="2.7777777777777776E-2"/>
        </c:manualLayout>
      </c:layout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Tabelle1!$C$1</c:f>
              <c:strCache>
                <c:ptCount val="1"/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Tabelle1!$C$2:$C$351</c:f>
              <c:numCache>
                <c:formatCode>General</c:formatCode>
                <c:ptCount val="350"/>
                <c:pt idx="0">
                  <c:v>192</c:v>
                </c:pt>
                <c:pt idx="1">
                  <c:v>191</c:v>
                </c:pt>
                <c:pt idx="2">
                  <c:v>189</c:v>
                </c:pt>
                <c:pt idx="3">
                  <c:v>188</c:v>
                </c:pt>
                <c:pt idx="4">
                  <c:v>186</c:v>
                </c:pt>
                <c:pt idx="5">
                  <c:v>184</c:v>
                </c:pt>
                <c:pt idx="6">
                  <c:v>182</c:v>
                </c:pt>
                <c:pt idx="7">
                  <c:v>179</c:v>
                </c:pt>
                <c:pt idx="8">
                  <c:v>177</c:v>
                </c:pt>
                <c:pt idx="9">
                  <c:v>174</c:v>
                </c:pt>
                <c:pt idx="10">
                  <c:v>172</c:v>
                </c:pt>
                <c:pt idx="11">
                  <c:v>169</c:v>
                </c:pt>
                <c:pt idx="12">
                  <c:v>167</c:v>
                </c:pt>
                <c:pt idx="13">
                  <c:v>164</c:v>
                </c:pt>
                <c:pt idx="14">
                  <c:v>161</c:v>
                </c:pt>
                <c:pt idx="15">
                  <c:v>159</c:v>
                </c:pt>
                <c:pt idx="16">
                  <c:v>156</c:v>
                </c:pt>
                <c:pt idx="17">
                  <c:v>153</c:v>
                </c:pt>
                <c:pt idx="18">
                  <c:v>150</c:v>
                </c:pt>
                <c:pt idx="19">
                  <c:v>148</c:v>
                </c:pt>
                <c:pt idx="20">
                  <c:v>145</c:v>
                </c:pt>
                <c:pt idx="21">
                  <c:v>142</c:v>
                </c:pt>
                <c:pt idx="22">
                  <c:v>139</c:v>
                </c:pt>
                <c:pt idx="23">
                  <c:v>136</c:v>
                </c:pt>
                <c:pt idx="24">
                  <c:v>133</c:v>
                </c:pt>
                <c:pt idx="25">
                  <c:v>131</c:v>
                </c:pt>
                <c:pt idx="26">
                  <c:v>128</c:v>
                </c:pt>
                <c:pt idx="27">
                  <c:v>125</c:v>
                </c:pt>
                <c:pt idx="28">
                  <c:v>122</c:v>
                </c:pt>
                <c:pt idx="29">
                  <c:v>119</c:v>
                </c:pt>
                <c:pt idx="30">
                  <c:v>116</c:v>
                </c:pt>
                <c:pt idx="31">
                  <c:v>113</c:v>
                </c:pt>
                <c:pt idx="32">
                  <c:v>110</c:v>
                </c:pt>
                <c:pt idx="33">
                  <c:v>107</c:v>
                </c:pt>
                <c:pt idx="34">
                  <c:v>104</c:v>
                </c:pt>
                <c:pt idx="35">
                  <c:v>101</c:v>
                </c:pt>
                <c:pt idx="36">
                  <c:v>98</c:v>
                </c:pt>
                <c:pt idx="37">
                  <c:v>95</c:v>
                </c:pt>
                <c:pt idx="38">
                  <c:v>92</c:v>
                </c:pt>
                <c:pt idx="39">
                  <c:v>89</c:v>
                </c:pt>
                <c:pt idx="40">
                  <c:v>86</c:v>
                </c:pt>
                <c:pt idx="41">
                  <c:v>83</c:v>
                </c:pt>
                <c:pt idx="42">
                  <c:v>80</c:v>
                </c:pt>
                <c:pt idx="43">
                  <c:v>77</c:v>
                </c:pt>
                <c:pt idx="44">
                  <c:v>75</c:v>
                </c:pt>
                <c:pt idx="45">
                  <c:v>72</c:v>
                </c:pt>
                <c:pt idx="46">
                  <c:v>69</c:v>
                </c:pt>
                <c:pt idx="47">
                  <c:v>67</c:v>
                </c:pt>
                <c:pt idx="48">
                  <c:v>64</c:v>
                </c:pt>
                <c:pt idx="49">
                  <c:v>61</c:v>
                </c:pt>
                <c:pt idx="50">
                  <c:v>59</c:v>
                </c:pt>
                <c:pt idx="51">
                  <c:v>56</c:v>
                </c:pt>
                <c:pt idx="52">
                  <c:v>54</c:v>
                </c:pt>
                <c:pt idx="53">
                  <c:v>52</c:v>
                </c:pt>
                <c:pt idx="54">
                  <c:v>49</c:v>
                </c:pt>
                <c:pt idx="55">
                  <c:v>47</c:v>
                </c:pt>
                <c:pt idx="56">
                  <c:v>45</c:v>
                </c:pt>
                <c:pt idx="57">
                  <c:v>42</c:v>
                </c:pt>
                <c:pt idx="58">
                  <c:v>40</c:v>
                </c:pt>
                <c:pt idx="59">
                  <c:v>38</c:v>
                </c:pt>
                <c:pt idx="60">
                  <c:v>35</c:v>
                </c:pt>
                <c:pt idx="61">
                  <c:v>33</c:v>
                </c:pt>
                <c:pt idx="62">
                  <c:v>31</c:v>
                </c:pt>
                <c:pt idx="63">
                  <c:v>28</c:v>
                </c:pt>
                <c:pt idx="64">
                  <c:v>26</c:v>
                </c:pt>
                <c:pt idx="65">
                  <c:v>24</c:v>
                </c:pt>
                <c:pt idx="66">
                  <c:v>22</c:v>
                </c:pt>
                <c:pt idx="67">
                  <c:v>20</c:v>
                </c:pt>
                <c:pt idx="68">
                  <c:v>18</c:v>
                </c:pt>
                <c:pt idx="69">
                  <c:v>17</c:v>
                </c:pt>
                <c:pt idx="70">
                  <c:v>15</c:v>
                </c:pt>
                <c:pt idx="71">
                  <c:v>13</c:v>
                </c:pt>
                <c:pt idx="72">
                  <c:v>12</c:v>
                </c:pt>
                <c:pt idx="73">
                  <c:v>10</c:v>
                </c:pt>
                <c:pt idx="74">
                  <c:v>9</c:v>
                </c:pt>
                <c:pt idx="75">
                  <c:v>7</c:v>
                </c:pt>
                <c:pt idx="76">
                  <c:v>6</c:v>
                </c:pt>
                <c:pt idx="77">
                  <c:v>5</c:v>
                </c:pt>
                <c:pt idx="78">
                  <c:v>4</c:v>
                </c:pt>
                <c:pt idx="79">
                  <c:v>3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2</c:v>
                </c:pt>
                <c:pt idx="101">
                  <c:v>3</c:v>
                </c:pt>
                <c:pt idx="102">
                  <c:v>4</c:v>
                </c:pt>
                <c:pt idx="103">
                  <c:v>6</c:v>
                </c:pt>
                <c:pt idx="104">
                  <c:v>8</c:v>
                </c:pt>
                <c:pt idx="105">
                  <c:v>10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10</c:v>
                </c:pt>
                <c:pt idx="110">
                  <c:v>8</c:v>
                </c:pt>
                <c:pt idx="111">
                  <c:v>6</c:v>
                </c:pt>
                <c:pt idx="112">
                  <c:v>5</c:v>
                </c:pt>
                <c:pt idx="113">
                  <c:v>3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3</c:v>
                </c:pt>
                <c:pt idx="154">
                  <c:v>5</c:v>
                </c:pt>
                <c:pt idx="155">
                  <c:v>8</c:v>
                </c:pt>
                <c:pt idx="156">
                  <c:v>13</c:v>
                </c:pt>
                <c:pt idx="157">
                  <c:v>18</c:v>
                </c:pt>
                <c:pt idx="158">
                  <c:v>25</c:v>
                </c:pt>
                <c:pt idx="159">
                  <c:v>33</c:v>
                </c:pt>
                <c:pt idx="160">
                  <c:v>41</c:v>
                </c:pt>
                <c:pt idx="161">
                  <c:v>48</c:v>
                </c:pt>
                <c:pt idx="162">
                  <c:v>54</c:v>
                </c:pt>
                <c:pt idx="163">
                  <c:v>57</c:v>
                </c:pt>
                <c:pt idx="164">
                  <c:v>58</c:v>
                </c:pt>
                <c:pt idx="165">
                  <c:v>56</c:v>
                </c:pt>
                <c:pt idx="166">
                  <c:v>51</c:v>
                </c:pt>
                <c:pt idx="167">
                  <c:v>44</c:v>
                </c:pt>
                <c:pt idx="168">
                  <c:v>37</c:v>
                </c:pt>
                <c:pt idx="169">
                  <c:v>29</c:v>
                </c:pt>
                <c:pt idx="170">
                  <c:v>22</c:v>
                </c:pt>
                <c:pt idx="171">
                  <c:v>15</c:v>
                </c:pt>
                <c:pt idx="172">
                  <c:v>10</c:v>
                </c:pt>
                <c:pt idx="173">
                  <c:v>6</c:v>
                </c:pt>
                <c:pt idx="174">
                  <c:v>4</c:v>
                </c:pt>
                <c:pt idx="175">
                  <c:v>2</c:v>
                </c:pt>
                <c:pt idx="176">
                  <c:v>1</c:v>
                </c:pt>
                <c:pt idx="177">
                  <c:v>1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1</c:v>
                </c:pt>
                <c:pt idx="219">
                  <c:v>1</c:v>
                </c:pt>
                <c:pt idx="220">
                  <c:v>2</c:v>
                </c:pt>
                <c:pt idx="221">
                  <c:v>2</c:v>
                </c:pt>
                <c:pt idx="222">
                  <c:v>3</c:v>
                </c:pt>
                <c:pt idx="223">
                  <c:v>5</c:v>
                </c:pt>
                <c:pt idx="224">
                  <c:v>8</c:v>
                </c:pt>
                <c:pt idx="225">
                  <c:v>13</c:v>
                </c:pt>
                <c:pt idx="226">
                  <c:v>19</c:v>
                </c:pt>
                <c:pt idx="227">
                  <c:v>28</c:v>
                </c:pt>
                <c:pt idx="228">
                  <c:v>40</c:v>
                </c:pt>
                <c:pt idx="229">
                  <c:v>55</c:v>
                </c:pt>
                <c:pt idx="230">
                  <c:v>72</c:v>
                </c:pt>
                <c:pt idx="231">
                  <c:v>91</c:v>
                </c:pt>
                <c:pt idx="232">
                  <c:v>111</c:v>
                </c:pt>
                <c:pt idx="233">
                  <c:v>131</c:v>
                </c:pt>
                <c:pt idx="234">
                  <c:v>150</c:v>
                </c:pt>
                <c:pt idx="235">
                  <c:v>168</c:v>
                </c:pt>
                <c:pt idx="236">
                  <c:v>183</c:v>
                </c:pt>
                <c:pt idx="237">
                  <c:v>196</c:v>
                </c:pt>
                <c:pt idx="238">
                  <c:v>206</c:v>
                </c:pt>
                <c:pt idx="239">
                  <c:v>214</c:v>
                </c:pt>
                <c:pt idx="240">
                  <c:v>220</c:v>
                </c:pt>
                <c:pt idx="241">
                  <c:v>223</c:v>
                </c:pt>
                <c:pt idx="242">
                  <c:v>226</c:v>
                </c:pt>
                <c:pt idx="243">
                  <c:v>227</c:v>
                </c:pt>
                <c:pt idx="244">
                  <c:v>228</c:v>
                </c:pt>
                <c:pt idx="245">
                  <c:v>229</c:v>
                </c:pt>
                <c:pt idx="246">
                  <c:v>229</c:v>
                </c:pt>
                <c:pt idx="247">
                  <c:v>229</c:v>
                </c:pt>
                <c:pt idx="248">
                  <c:v>229</c:v>
                </c:pt>
                <c:pt idx="249">
                  <c:v>229</c:v>
                </c:pt>
                <c:pt idx="250">
                  <c:v>229</c:v>
                </c:pt>
                <c:pt idx="251">
                  <c:v>229</c:v>
                </c:pt>
                <c:pt idx="252">
                  <c:v>229</c:v>
                </c:pt>
                <c:pt idx="253">
                  <c:v>229</c:v>
                </c:pt>
                <c:pt idx="254">
                  <c:v>229</c:v>
                </c:pt>
                <c:pt idx="255">
                  <c:v>229</c:v>
                </c:pt>
                <c:pt idx="256">
                  <c:v>229</c:v>
                </c:pt>
                <c:pt idx="257">
                  <c:v>229</c:v>
                </c:pt>
                <c:pt idx="258">
                  <c:v>229</c:v>
                </c:pt>
                <c:pt idx="259">
                  <c:v>229</c:v>
                </c:pt>
                <c:pt idx="260">
                  <c:v>229</c:v>
                </c:pt>
                <c:pt idx="261">
                  <c:v>229</c:v>
                </c:pt>
                <c:pt idx="262">
                  <c:v>229</c:v>
                </c:pt>
                <c:pt idx="263">
                  <c:v>229</c:v>
                </c:pt>
                <c:pt idx="264">
                  <c:v>229</c:v>
                </c:pt>
                <c:pt idx="265">
                  <c:v>229</c:v>
                </c:pt>
                <c:pt idx="266">
                  <c:v>229</c:v>
                </c:pt>
                <c:pt idx="267">
                  <c:v>229</c:v>
                </c:pt>
                <c:pt idx="268">
                  <c:v>229</c:v>
                </c:pt>
                <c:pt idx="269">
                  <c:v>229</c:v>
                </c:pt>
                <c:pt idx="270">
                  <c:v>229</c:v>
                </c:pt>
                <c:pt idx="271">
                  <c:v>229</c:v>
                </c:pt>
                <c:pt idx="272">
                  <c:v>229</c:v>
                </c:pt>
                <c:pt idx="273">
                  <c:v>229</c:v>
                </c:pt>
                <c:pt idx="274">
                  <c:v>229</c:v>
                </c:pt>
                <c:pt idx="275">
                  <c:v>229</c:v>
                </c:pt>
                <c:pt idx="276">
                  <c:v>229</c:v>
                </c:pt>
                <c:pt idx="277">
                  <c:v>229</c:v>
                </c:pt>
                <c:pt idx="278">
                  <c:v>229</c:v>
                </c:pt>
                <c:pt idx="279">
                  <c:v>229</c:v>
                </c:pt>
                <c:pt idx="280">
                  <c:v>229</c:v>
                </c:pt>
                <c:pt idx="281">
                  <c:v>229</c:v>
                </c:pt>
                <c:pt idx="282">
                  <c:v>229</c:v>
                </c:pt>
                <c:pt idx="283">
                  <c:v>229</c:v>
                </c:pt>
                <c:pt idx="284">
                  <c:v>229</c:v>
                </c:pt>
                <c:pt idx="285">
                  <c:v>229</c:v>
                </c:pt>
                <c:pt idx="286">
                  <c:v>229</c:v>
                </c:pt>
                <c:pt idx="287">
                  <c:v>229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229</c:v>
                </c:pt>
                <c:pt idx="292">
                  <c:v>229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229</c:v>
                </c:pt>
                <c:pt idx="316">
                  <c:v>229</c:v>
                </c:pt>
                <c:pt idx="317">
                  <c:v>229</c:v>
                </c:pt>
                <c:pt idx="318">
                  <c:v>229</c:v>
                </c:pt>
                <c:pt idx="319">
                  <c:v>229</c:v>
                </c:pt>
                <c:pt idx="320">
                  <c:v>229</c:v>
                </c:pt>
                <c:pt idx="321">
                  <c:v>229</c:v>
                </c:pt>
                <c:pt idx="322">
                  <c:v>229</c:v>
                </c:pt>
                <c:pt idx="323">
                  <c:v>229</c:v>
                </c:pt>
                <c:pt idx="324">
                  <c:v>229</c:v>
                </c:pt>
                <c:pt idx="325">
                  <c:v>229</c:v>
                </c:pt>
                <c:pt idx="326">
                  <c:v>229</c:v>
                </c:pt>
                <c:pt idx="327">
                  <c:v>229</c:v>
                </c:pt>
                <c:pt idx="328">
                  <c:v>229</c:v>
                </c:pt>
                <c:pt idx="329">
                  <c:v>229</c:v>
                </c:pt>
                <c:pt idx="330">
                  <c:v>229</c:v>
                </c:pt>
                <c:pt idx="331">
                  <c:v>229</c:v>
                </c:pt>
                <c:pt idx="332">
                  <c:v>229</c:v>
                </c:pt>
                <c:pt idx="333">
                  <c:v>229</c:v>
                </c:pt>
                <c:pt idx="334">
                  <c:v>229</c:v>
                </c:pt>
                <c:pt idx="335">
                  <c:v>229</c:v>
                </c:pt>
                <c:pt idx="336">
                  <c:v>229</c:v>
                </c:pt>
                <c:pt idx="337">
                  <c:v>229</c:v>
                </c:pt>
                <c:pt idx="338">
                  <c:v>229</c:v>
                </c:pt>
                <c:pt idx="339">
                  <c:v>229</c:v>
                </c:pt>
                <c:pt idx="340">
                  <c:v>229</c:v>
                </c:pt>
                <c:pt idx="341">
                  <c:v>229</c:v>
                </c:pt>
                <c:pt idx="342">
                  <c:v>229</c:v>
                </c:pt>
                <c:pt idx="343">
                  <c:v>229</c:v>
                </c:pt>
                <c:pt idx="344">
                  <c:v>229</c:v>
                </c:pt>
                <c:pt idx="345">
                  <c:v>229</c:v>
                </c:pt>
                <c:pt idx="346">
                  <c:v>229</c:v>
                </c:pt>
                <c:pt idx="347">
                  <c:v>229</c:v>
                </c:pt>
                <c:pt idx="348">
                  <c:v>229</c:v>
                </c:pt>
                <c:pt idx="349">
                  <c:v>229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996912"/>
        <c:axId val="244997304"/>
      </c:lineChart>
      <c:catAx>
        <c:axId val="244996912"/>
        <c:scaling>
          <c:orientation val="minMax"/>
        </c:scaling>
        <c:delete val="0"/>
        <c:axPos val="b"/>
        <c:majorTickMark val="none"/>
        <c:minorTickMark val="none"/>
        <c:tickLblPos val="none"/>
        <c:crossAx val="244997304"/>
        <c:crosses val="autoZero"/>
        <c:auto val="1"/>
        <c:lblAlgn val="ctr"/>
        <c:lblOffset val="100"/>
        <c:noMultiLvlLbl val="0"/>
      </c:catAx>
      <c:valAx>
        <c:axId val="244997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4996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2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1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9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6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9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61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00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3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8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48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1B5-1D51-4E20-BB74-471B35C39099}" type="datetimeFigureOut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2C28-0998-4853-8006-F8AF7EA50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Features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Markante Punkte im Bild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b="1" dirty="0" smtClean="0"/>
              <a:t>Kanten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259632" y="2132856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dirty="0" smtClean="0"/>
              <a:t>Grauwerte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dirty="0" smtClean="0"/>
              <a:t>Gauß- 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dirty="0" smtClean="0"/>
              <a:t>Ableitung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de-DE" dirty="0" smtClean="0"/>
              <a:t>Hoch- und Tiefpunkte bestimmen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0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Kanten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17008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Gradient:</a:t>
            </a:r>
            <a:endParaRPr lang="de-DE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691680" y="3504907"/>
                <a:ext cx="3298980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Gradient g(x, y)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/>
                                </a:rPr>
                                <m:t>´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/>
                                </a:rPr>
                                <m:t>´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504907"/>
                <a:ext cx="3298980" cy="708720"/>
              </a:xfrm>
              <a:prstGeom prst="rect">
                <a:avLst/>
              </a:prstGeom>
              <a:blipFill rotWithShape="1">
                <a:blip r:embed="rId2"/>
                <a:stretch>
                  <a:fillRect l="-16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763688" y="2348880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2D Grauwert</a:t>
            </a:r>
            <a:r>
              <a:rPr lang="de-DE" dirty="0"/>
              <a:t>ä</a:t>
            </a:r>
            <a:r>
              <a:rPr lang="de-DE" dirty="0" smtClean="0"/>
              <a:t>nderung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763688" y="2976839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Änderung in x und y-Richtung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3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a\Documents\Programmieren\DSA\Edge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7952" y="2487130"/>
            <a:ext cx="1800000" cy="180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ina\Documents\Programmieren\DSA\Edg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80" y="2487130"/>
            <a:ext cx="1800000" cy="180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ina\Documents\Programmieren\DSA\Edge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87130"/>
            <a:ext cx="1800000" cy="18000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403648" y="4725144"/>
                <a:ext cx="138595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( 0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 smtClean="0"/>
                  <a:t>´(y) )</a:t>
                </a:r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1385957" cy="391261"/>
              </a:xfrm>
              <a:prstGeom prst="rect">
                <a:avLst/>
              </a:prstGeom>
              <a:blipFill rotWithShape="1">
                <a:blip r:embed="rId5"/>
                <a:stretch>
                  <a:fillRect l="-3509" t="-9375" r="-2632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044456" y="4737639"/>
                <a:ext cx="1301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/>
                  <a:t>´(</a:t>
                </a:r>
                <a:r>
                  <a:rPr lang="de-DE" dirty="0" smtClean="0"/>
                  <a:t>x</a:t>
                </a:r>
                <a:r>
                  <a:rPr lang="de-DE" dirty="0"/>
                  <a:t>) </a:t>
                </a:r>
                <a:r>
                  <a:rPr lang="de-DE" dirty="0" smtClean="0"/>
                  <a:t>; 0 )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56" y="4737639"/>
                <a:ext cx="130138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38" t="-8197" r="-3271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611137" y="4750106"/>
                <a:ext cx="176689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/>
                  <a:t>´(</a:t>
                </a:r>
                <a:r>
                  <a:rPr lang="de-DE" dirty="0" smtClean="0"/>
                  <a:t>x)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/>
                  <a:t>´(y)</a:t>
                </a:r>
                <a:r>
                  <a:rPr lang="de-DE" dirty="0" smtClean="0"/>
                  <a:t> )</a:t>
                </a:r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137" y="4750106"/>
                <a:ext cx="1766894" cy="391261"/>
              </a:xfrm>
              <a:prstGeom prst="rect">
                <a:avLst/>
              </a:prstGeom>
              <a:blipFill rotWithShape="1">
                <a:blip r:embed="rId7"/>
                <a:stretch>
                  <a:fillRect l="-1038" t="-9375" r="-2076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Kanten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888671" y="122031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Kanten Richtung: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411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Ecken</a:t>
            </a:r>
            <a:endParaRPr lang="de-DE" b="1" dirty="0"/>
          </a:p>
        </p:txBody>
      </p:sp>
      <p:pic>
        <p:nvPicPr>
          <p:cNvPr id="2050" name="Picture 2" descr="C:\Users\Alina\Documents\Programmieren\DSA\Co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7" y="2276872"/>
            <a:ext cx="1800000" cy="180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99592" y="14847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Harris Corner </a:t>
            </a:r>
            <a:r>
              <a:rPr lang="de-DE" b="1" u="sng" dirty="0" err="1" smtClean="0"/>
              <a:t>Detector</a:t>
            </a:r>
            <a:r>
              <a:rPr lang="de-DE" b="1" u="sng" dirty="0" smtClean="0"/>
              <a:t>:</a:t>
            </a:r>
            <a:endParaRPr lang="de-DE" b="1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3299466" y="2992206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Zwei Kanten in unterschiedliche Richtungen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69791" y="5661248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→ Gleiche Vorgehensweise wie bei den Kanten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Ecken</a:t>
            </a:r>
            <a:endParaRPr lang="de-DE" b="1" dirty="0"/>
          </a:p>
        </p:txBody>
      </p:sp>
      <p:pic>
        <p:nvPicPr>
          <p:cNvPr id="3074" name="Picture 2" descr="C:\Users\Alina\Documents\Programmieren\DSA\Harris detector resul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" t="44660" r="51358" b="1646"/>
          <a:stretch/>
        </p:blipFill>
        <p:spPr bwMode="auto">
          <a:xfrm>
            <a:off x="910212" y="3141410"/>
            <a:ext cx="2520000" cy="24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lina\Documents\Programmieren\DSA\Harris detector resul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10400" r="4772" b="56185"/>
          <a:stretch/>
        </p:blipFill>
        <p:spPr bwMode="auto">
          <a:xfrm>
            <a:off x="6300192" y="3969009"/>
            <a:ext cx="2520000" cy="15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lina\Documents\Programmieren\DSA\Harris detector resul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5836" r="3368" b="1722"/>
          <a:stretch/>
        </p:blipFill>
        <p:spPr bwMode="auto">
          <a:xfrm>
            <a:off x="3651606" y="3212975"/>
            <a:ext cx="2520000" cy="23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307636" y="587727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 Richtungen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55522" y="5877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1Richtung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627083" y="587727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Keine Richtung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076042" y="1907540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Resultat jedes Pixels als Punkt darstellen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9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Flächen</a:t>
            </a:r>
            <a:endParaRPr lang="de-DE" b="1" dirty="0"/>
          </a:p>
        </p:txBody>
      </p:sp>
      <p:pic>
        <p:nvPicPr>
          <p:cNvPr id="4" name="Picture 2" descr="C:\Users\Alina\Documents\Programmieren\DSA\Harris detector result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10400" r="4772" b="56185"/>
          <a:stretch/>
        </p:blipFill>
        <p:spPr bwMode="auto">
          <a:xfrm>
            <a:off x="3059832" y="2492896"/>
            <a:ext cx="3393949" cy="21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348201" y="5445224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→ Bei Flächen ist die 1. Ableitung in x und y Richtung null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0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Anwendung</a:t>
            </a:r>
            <a:endParaRPr lang="de-DE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2138"/>
            <a:ext cx="3973476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52138"/>
            <a:ext cx="399185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>
          <a:xfrm flipH="1">
            <a:off x="3131840" y="2492896"/>
            <a:ext cx="20882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3131840" y="2492896"/>
            <a:ext cx="2088232" cy="216024"/>
          </a:xfrm>
          <a:prstGeom prst="straightConnector1">
            <a:avLst/>
          </a:prstGeom>
          <a:ln w="95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092138"/>
            <a:ext cx="21602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175956" y="2852936"/>
            <a:ext cx="205222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067944" y="3501008"/>
            <a:ext cx="201622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563888" y="4077072"/>
            <a:ext cx="1872208" cy="7200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Anwendung</a:t>
            </a:r>
            <a:endParaRPr lang="de-DE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981176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03" y="2204864"/>
            <a:ext cx="3981176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Gliederung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</a:p>
          <a:p>
            <a:r>
              <a:rPr lang="de-DE" dirty="0" smtClean="0"/>
              <a:t>Markante Punkte</a:t>
            </a:r>
            <a:br>
              <a:rPr lang="de-DE" dirty="0" smtClean="0"/>
            </a:br>
            <a:r>
              <a:rPr lang="de-DE" dirty="0" smtClean="0"/>
              <a:t>-Kanten</a:t>
            </a:r>
            <a:br>
              <a:rPr lang="de-DE" dirty="0" smtClean="0"/>
            </a:br>
            <a:r>
              <a:rPr lang="de-DE" dirty="0" smtClean="0"/>
              <a:t>-Ecken</a:t>
            </a:r>
            <a:br>
              <a:rPr lang="de-DE" dirty="0" smtClean="0"/>
            </a:br>
            <a:r>
              <a:rPr lang="de-DE" dirty="0" smtClean="0"/>
              <a:t>-Flächen</a:t>
            </a:r>
          </a:p>
          <a:p>
            <a:r>
              <a:rPr lang="de-DE" dirty="0" smtClean="0"/>
              <a:t>Panorama Bilder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0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Definition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484784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Markante Punkte (</a:t>
            </a:r>
            <a:r>
              <a:rPr lang="de-DE" b="1" u="sng" dirty="0" err="1" smtClean="0"/>
              <a:t>Interesting</a:t>
            </a:r>
            <a:r>
              <a:rPr lang="de-DE" b="1" u="sng" dirty="0" smtClean="0"/>
              <a:t> Points):</a:t>
            </a:r>
            <a:endParaRPr lang="de-DE" b="1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475656" y="2204864"/>
            <a:ext cx="5277407" cy="211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„Interessanter“ Teil eines Bildes</a:t>
            </a:r>
            <a:br>
              <a:rPr lang="de-DE" dirty="0" smtClean="0"/>
            </a:br>
            <a:r>
              <a:rPr lang="de-DE" dirty="0" smtClean="0"/>
              <a:t>→ von hier arbeiten die Algorithmen weiter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Jeder Pixel wird untersucht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Definition hängt von Anwendung 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337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Markante Punkte</a:t>
            </a:r>
            <a:endParaRPr lang="de-D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4" t="4935" r="-104" b="2908"/>
          <a:stretch/>
        </p:blipFill>
        <p:spPr bwMode="auto">
          <a:xfrm>
            <a:off x="6274841" y="2409756"/>
            <a:ext cx="2545631" cy="233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43608" y="490051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Flächen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95061" y="490051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Kanten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15485" y="49005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Ecken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0" t="3689" r="34165" b="726"/>
          <a:stretch/>
        </p:blipFill>
        <p:spPr bwMode="auto">
          <a:xfrm>
            <a:off x="3317519" y="2366267"/>
            <a:ext cx="2613802" cy="242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" r="69128"/>
          <a:stretch/>
        </p:blipFill>
        <p:spPr bwMode="auto">
          <a:xfrm>
            <a:off x="295414" y="2355011"/>
            <a:ext cx="2678586" cy="244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1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Markante Punkte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62880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Anforderungen:</a:t>
            </a:r>
            <a:endParaRPr lang="de-DE" b="1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1691680" y="2420888"/>
            <a:ext cx="3557384" cy="1286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Alle Punkte finden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Keine falschen Punkte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Möglichste genaue 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3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Kanten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683568" y="1628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Canny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Detector</a:t>
            </a:r>
            <a:r>
              <a:rPr lang="de-DE" b="1" u="sng" dirty="0" smtClean="0"/>
              <a:t>:</a:t>
            </a:r>
            <a:endParaRPr lang="de-DE" b="1" u="sng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6"/>
          <a:stretch/>
        </p:blipFill>
        <p:spPr>
          <a:xfrm>
            <a:off x="683568" y="2254076"/>
            <a:ext cx="3183432" cy="319114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805858" y="6093296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→ Kanten sind schelle Änderung der Grauwerte</a:t>
            </a:r>
            <a:endParaRPr lang="de-DE" dirty="0"/>
          </a:p>
        </p:txBody>
      </p:sp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27390"/>
              </p:ext>
            </p:extLst>
          </p:nvPr>
        </p:nvGraphicFramePr>
        <p:xfrm>
          <a:off x="5508104" y="2409650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8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Kanten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1544276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Änderung der Grauwerte</a:t>
            </a:r>
            <a:endParaRPr lang="de-DE" b="1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1835696" y="206084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→ 1. Ableitung</a:t>
            </a:r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574134"/>
              </p:ext>
            </p:extLst>
          </p:nvPr>
        </p:nvGraphicFramePr>
        <p:xfrm>
          <a:off x="5148064" y="2780928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892027"/>
              </p:ext>
            </p:extLst>
          </p:nvPr>
        </p:nvGraphicFramePr>
        <p:xfrm>
          <a:off x="1193605" y="2492896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1530943" y="5877272"/>
            <a:ext cx="608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→ Hoch und Tiefpunkte  der 1. Ableitung sind Kanten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13185"/>
            <a:ext cx="2609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Kanten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755576" y="129546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Rauschen:</a:t>
            </a:r>
            <a:endParaRPr lang="de-DE" b="1" u="sng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524863"/>
              </p:ext>
            </p:extLst>
          </p:nvPr>
        </p:nvGraphicFramePr>
        <p:xfrm>
          <a:off x="251520" y="2276872"/>
          <a:ext cx="4176464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329025"/>
              </p:ext>
            </p:extLst>
          </p:nvPr>
        </p:nvGraphicFramePr>
        <p:xfrm>
          <a:off x="4823520" y="2276872"/>
          <a:ext cx="432048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49053" y="5805264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→ Gauß-Filter verhindert das falsche Kanten entdeckt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3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Bildschirmpräsentation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Century Gothic</vt:lpstr>
      <vt:lpstr>Larissa</vt:lpstr>
      <vt:lpstr>Features</vt:lpstr>
      <vt:lpstr>PowerPoint-Präsentation</vt:lpstr>
      <vt:lpstr>Gliederung</vt:lpstr>
      <vt:lpstr>Definition</vt:lpstr>
      <vt:lpstr>Markante Punkte</vt:lpstr>
      <vt:lpstr>Markante Punkte</vt:lpstr>
      <vt:lpstr>Kanten</vt:lpstr>
      <vt:lpstr>Kanten</vt:lpstr>
      <vt:lpstr>Kanten</vt:lpstr>
      <vt:lpstr>Kanten</vt:lpstr>
      <vt:lpstr>Kanten</vt:lpstr>
      <vt:lpstr>Kanten</vt:lpstr>
      <vt:lpstr>Ecken</vt:lpstr>
      <vt:lpstr>Ecken</vt:lpstr>
      <vt:lpstr>Flächen</vt:lpstr>
      <vt:lpstr>Anwendung</vt:lpstr>
      <vt:lpstr>Anwendung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Alina</dc:creator>
  <cp:lastModifiedBy>alekru alekru</cp:lastModifiedBy>
  <cp:revision>23</cp:revision>
  <dcterms:created xsi:type="dcterms:W3CDTF">2015-07-15T12:32:21Z</dcterms:created>
  <dcterms:modified xsi:type="dcterms:W3CDTF">2015-08-03T14:05:49Z</dcterms:modified>
</cp:coreProperties>
</file>