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Cabin"/>
      <p:regular r:id="rId18"/>
      <p:bold r:id="rId19"/>
      <p:italic r:id="rId20"/>
      <p:boldItalic r:id="rId21"/>
    </p:embeddedFont>
    <p:embeddedFont>
      <p:font typeface="Epilogue"/>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abin-italic.fntdata"/><Relationship Id="rId22" Type="http://schemas.openxmlformats.org/officeDocument/2006/relationships/font" Target="fonts/Epilogue-regular.fntdata"/><Relationship Id="rId21" Type="http://schemas.openxmlformats.org/officeDocument/2006/relationships/font" Target="fonts/Cabin-boldItalic.fntdata"/><Relationship Id="rId24" Type="http://schemas.openxmlformats.org/officeDocument/2006/relationships/font" Target="fonts/Epilogue-italic.fntdata"/><Relationship Id="rId23" Type="http://schemas.openxmlformats.org/officeDocument/2006/relationships/font" Target="fonts/Epilogue-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Epilogue-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Cabin-bold.fntdata"/><Relationship Id="rId18" Type="http://schemas.openxmlformats.org/officeDocument/2006/relationships/font" Target="fonts/Cabi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1f6e7282cb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1f6e7282cb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1f6e7282cb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1f6e7282cb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14c2555d3ae_0_2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14c2555d3ae_0_2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14c2555d3ae_0_3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14c2555d3ae_0_3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4c2555d3ae_0_2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4c2555d3ae_0_2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4c2555d3a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4c2555d3a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4c2555d3ae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4c2555d3ae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2635377fd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2635377fd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f6e7282c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f6e7282c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4c2555d3ae_0_2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4c2555d3ae_0_2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f6e7282cb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1f6e7282cb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f6e7282cb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1f6e7282cb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697000" y="1197178"/>
            <a:ext cx="7727022" cy="2792412"/>
          </a:xfrm>
          <a:custGeom>
            <a:rect b="b" l="l" r="r" t="t"/>
            <a:pathLst>
              <a:path extrusionOk="0" h="15117" w="41831">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idx="1" type="subTitle"/>
          </p:nvPr>
        </p:nvSpPr>
        <p:spPr>
          <a:xfrm rot="-546">
            <a:off x="956175" y="4045951"/>
            <a:ext cx="3776700" cy="4263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txBox="1"/>
          <p:nvPr>
            <p:ph type="ctrTitle"/>
          </p:nvPr>
        </p:nvSpPr>
        <p:spPr>
          <a:xfrm>
            <a:off x="956175" y="1296625"/>
            <a:ext cx="4732500" cy="25287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grpSp>
        <p:nvGrpSpPr>
          <p:cNvPr id="13" name="Google Shape;13;p2"/>
          <p:cNvGrpSpPr/>
          <p:nvPr/>
        </p:nvGrpSpPr>
        <p:grpSpPr>
          <a:xfrm>
            <a:off x="520563" y="326550"/>
            <a:ext cx="8079900" cy="426900"/>
            <a:chOff x="552450" y="401675"/>
            <a:chExt cx="8079900" cy="426900"/>
          </a:xfrm>
        </p:grpSpPr>
        <p:sp>
          <p:nvSpPr>
            <p:cNvPr id="14" name="Google Shape;14;p2"/>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9" name="Shape 129"/>
        <p:cNvGrpSpPr/>
        <p:nvPr/>
      </p:nvGrpSpPr>
      <p:grpSpPr>
        <a:xfrm>
          <a:off x="0" y="0"/>
          <a:ext cx="0" cy="0"/>
          <a:chOff x="0" y="0"/>
          <a:chExt cx="0" cy="0"/>
        </a:xfrm>
      </p:grpSpPr>
      <p:sp>
        <p:nvSpPr>
          <p:cNvPr id="130" name="Google Shape;130;p11"/>
          <p:cNvSpPr/>
          <p:nvPr/>
        </p:nvSpPr>
        <p:spPr>
          <a:xfrm>
            <a:off x="763375" y="1018325"/>
            <a:ext cx="3070200" cy="2298600"/>
          </a:xfrm>
          <a:prstGeom prst="roundRect">
            <a:avLst>
              <a:gd fmla="val 6976" name="adj"/>
            </a:avLst>
          </a:pr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
          <p:cNvSpPr/>
          <p:nvPr/>
        </p:nvSpPr>
        <p:spPr>
          <a:xfrm>
            <a:off x="1651528" y="2440091"/>
            <a:ext cx="704339" cy="704399"/>
          </a:xfrm>
          <a:custGeom>
            <a:rect b="b" l="l" r="r" t="t"/>
            <a:pathLst>
              <a:path extrusionOk="0" h="1862" w="1862">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92D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11"/>
          <p:cNvGrpSpPr/>
          <p:nvPr/>
        </p:nvGrpSpPr>
        <p:grpSpPr>
          <a:xfrm>
            <a:off x="763292" y="516200"/>
            <a:ext cx="3070200" cy="426900"/>
            <a:chOff x="552455" y="401675"/>
            <a:chExt cx="3070200" cy="426900"/>
          </a:xfrm>
        </p:grpSpPr>
        <p:sp>
          <p:nvSpPr>
            <p:cNvPr id="133" name="Google Shape;133;p11"/>
            <p:cNvSpPr/>
            <p:nvPr/>
          </p:nvSpPr>
          <p:spPr>
            <a:xfrm>
              <a:off x="552455" y="401675"/>
              <a:ext cx="3070200" cy="426900"/>
            </a:xfrm>
            <a:prstGeom prst="roundRect">
              <a:avLst>
                <a:gd fmla="val 2231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1"/>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11"/>
          <p:cNvSpPr/>
          <p:nvPr/>
        </p:nvSpPr>
        <p:spPr>
          <a:xfrm>
            <a:off x="2142800" y="1617400"/>
            <a:ext cx="6237900" cy="31164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
          <p:cNvSpPr/>
          <p:nvPr/>
        </p:nvSpPr>
        <p:spPr>
          <a:xfrm>
            <a:off x="1009820" y="2519449"/>
            <a:ext cx="278164" cy="278164"/>
          </a:xfrm>
          <a:custGeom>
            <a:rect b="b" l="l" r="r" t="t"/>
            <a:pathLst>
              <a:path extrusionOk="0" h="1862" w="1862">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p11"/>
          <p:cNvGrpSpPr/>
          <p:nvPr/>
        </p:nvGrpSpPr>
        <p:grpSpPr>
          <a:xfrm>
            <a:off x="993542" y="1255176"/>
            <a:ext cx="1085590" cy="1085963"/>
            <a:chOff x="-3274611" y="2338122"/>
            <a:chExt cx="866462" cy="866760"/>
          </a:xfrm>
        </p:grpSpPr>
        <p:sp>
          <p:nvSpPr>
            <p:cNvPr id="140" name="Google Shape;140;p11"/>
            <p:cNvSpPr/>
            <p:nvPr/>
          </p:nvSpPr>
          <p:spPr>
            <a:xfrm>
              <a:off x="-3274611" y="2338122"/>
              <a:ext cx="866462" cy="866462"/>
            </a:xfrm>
            <a:custGeom>
              <a:rect b="b" l="l" r="r" t="t"/>
              <a:pathLst>
                <a:path extrusionOk="0" h="5800" w="5800">
                  <a:moveTo>
                    <a:pt x="2900" y="5799"/>
                  </a:moveTo>
                  <a:cubicBezTo>
                    <a:pt x="4498" y="5799"/>
                    <a:pt x="5800" y="4496"/>
                    <a:pt x="5800" y="2900"/>
                  </a:cubicBezTo>
                  <a:cubicBezTo>
                    <a:pt x="5800" y="1300"/>
                    <a:pt x="4496" y="1"/>
                    <a:pt x="2900" y="1"/>
                  </a:cubicBezTo>
                  <a:cubicBezTo>
                    <a:pt x="1300" y="1"/>
                    <a:pt x="1" y="1304"/>
                    <a:pt x="1" y="2900"/>
                  </a:cubicBezTo>
                  <a:cubicBezTo>
                    <a:pt x="1" y="4496"/>
                    <a:pt x="1302" y="5799"/>
                    <a:pt x="2900" y="579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3172279" y="2383237"/>
              <a:ext cx="460271" cy="499411"/>
            </a:xfrm>
            <a:custGeom>
              <a:rect b="b" l="l" r="r" t="t"/>
              <a:pathLst>
                <a:path extrusionOk="0" h="3343" w="3081">
                  <a:moveTo>
                    <a:pt x="2608" y="1"/>
                  </a:moveTo>
                  <a:cubicBezTo>
                    <a:pt x="2739" y="1"/>
                    <a:pt x="2855" y="52"/>
                    <a:pt x="2941" y="141"/>
                  </a:cubicBezTo>
                  <a:cubicBezTo>
                    <a:pt x="3027" y="225"/>
                    <a:pt x="3081" y="344"/>
                    <a:pt x="3081" y="474"/>
                  </a:cubicBezTo>
                  <a:cubicBezTo>
                    <a:pt x="3081" y="605"/>
                    <a:pt x="3029" y="721"/>
                    <a:pt x="2941" y="809"/>
                  </a:cubicBezTo>
                  <a:cubicBezTo>
                    <a:pt x="2855" y="895"/>
                    <a:pt x="2739" y="947"/>
                    <a:pt x="2608" y="947"/>
                  </a:cubicBezTo>
                  <a:cubicBezTo>
                    <a:pt x="2476" y="947"/>
                    <a:pt x="2361" y="895"/>
                    <a:pt x="2273" y="809"/>
                  </a:cubicBezTo>
                  <a:cubicBezTo>
                    <a:pt x="2188" y="725"/>
                    <a:pt x="2135" y="605"/>
                    <a:pt x="2135" y="474"/>
                  </a:cubicBezTo>
                  <a:cubicBezTo>
                    <a:pt x="2135" y="344"/>
                    <a:pt x="2186" y="227"/>
                    <a:pt x="2273" y="141"/>
                  </a:cubicBezTo>
                  <a:cubicBezTo>
                    <a:pt x="2361" y="56"/>
                    <a:pt x="2478" y="1"/>
                    <a:pt x="2608" y="1"/>
                  </a:cubicBezTo>
                  <a:close/>
                  <a:moveTo>
                    <a:pt x="994" y="2308"/>
                  </a:moveTo>
                  <a:cubicBezTo>
                    <a:pt x="1138" y="2308"/>
                    <a:pt x="1265" y="2364"/>
                    <a:pt x="1358" y="2458"/>
                  </a:cubicBezTo>
                  <a:cubicBezTo>
                    <a:pt x="1454" y="2555"/>
                    <a:pt x="1510" y="2682"/>
                    <a:pt x="1510" y="2826"/>
                  </a:cubicBezTo>
                  <a:cubicBezTo>
                    <a:pt x="1510" y="2970"/>
                    <a:pt x="1454" y="3100"/>
                    <a:pt x="1358" y="3192"/>
                  </a:cubicBezTo>
                  <a:cubicBezTo>
                    <a:pt x="1265" y="3287"/>
                    <a:pt x="1136" y="3342"/>
                    <a:pt x="992" y="3342"/>
                  </a:cubicBezTo>
                  <a:cubicBezTo>
                    <a:pt x="846" y="3342"/>
                    <a:pt x="718" y="3287"/>
                    <a:pt x="626" y="3192"/>
                  </a:cubicBezTo>
                  <a:cubicBezTo>
                    <a:pt x="533" y="3096"/>
                    <a:pt x="473" y="2968"/>
                    <a:pt x="473" y="2824"/>
                  </a:cubicBezTo>
                  <a:cubicBezTo>
                    <a:pt x="473" y="2680"/>
                    <a:pt x="531" y="2551"/>
                    <a:pt x="626" y="2458"/>
                  </a:cubicBezTo>
                  <a:cubicBezTo>
                    <a:pt x="720" y="2366"/>
                    <a:pt x="852" y="2308"/>
                    <a:pt x="994" y="2308"/>
                  </a:cubicBezTo>
                  <a:close/>
                  <a:moveTo>
                    <a:pt x="1300" y="2524"/>
                  </a:moveTo>
                  <a:cubicBezTo>
                    <a:pt x="1222" y="2446"/>
                    <a:pt x="1115" y="2396"/>
                    <a:pt x="996" y="2396"/>
                  </a:cubicBezTo>
                  <a:cubicBezTo>
                    <a:pt x="876" y="2396"/>
                    <a:pt x="769" y="2446"/>
                    <a:pt x="691" y="2524"/>
                  </a:cubicBezTo>
                  <a:cubicBezTo>
                    <a:pt x="615" y="2600"/>
                    <a:pt x="566" y="2709"/>
                    <a:pt x="566" y="2826"/>
                  </a:cubicBezTo>
                  <a:cubicBezTo>
                    <a:pt x="566" y="2946"/>
                    <a:pt x="615" y="3052"/>
                    <a:pt x="691" y="3131"/>
                  </a:cubicBezTo>
                  <a:cubicBezTo>
                    <a:pt x="769" y="3207"/>
                    <a:pt x="876" y="3256"/>
                    <a:pt x="996" y="3256"/>
                  </a:cubicBezTo>
                  <a:cubicBezTo>
                    <a:pt x="1115" y="3256"/>
                    <a:pt x="1222" y="3207"/>
                    <a:pt x="1300" y="3131"/>
                  </a:cubicBezTo>
                  <a:cubicBezTo>
                    <a:pt x="1376" y="3052"/>
                    <a:pt x="1425" y="2946"/>
                    <a:pt x="1425" y="2826"/>
                  </a:cubicBezTo>
                  <a:cubicBezTo>
                    <a:pt x="1425" y="2709"/>
                    <a:pt x="1376" y="2600"/>
                    <a:pt x="1300" y="2524"/>
                  </a:cubicBezTo>
                  <a:close/>
                  <a:moveTo>
                    <a:pt x="301" y="1451"/>
                  </a:moveTo>
                  <a:cubicBezTo>
                    <a:pt x="383" y="1451"/>
                    <a:pt x="461" y="1486"/>
                    <a:pt x="515" y="1539"/>
                  </a:cubicBezTo>
                  <a:cubicBezTo>
                    <a:pt x="570" y="1592"/>
                    <a:pt x="603" y="1671"/>
                    <a:pt x="603" y="1753"/>
                  </a:cubicBezTo>
                  <a:cubicBezTo>
                    <a:pt x="603" y="1835"/>
                    <a:pt x="568" y="1911"/>
                    <a:pt x="515" y="1965"/>
                  </a:cubicBezTo>
                  <a:cubicBezTo>
                    <a:pt x="461" y="2020"/>
                    <a:pt x="383" y="2053"/>
                    <a:pt x="301" y="2053"/>
                  </a:cubicBezTo>
                  <a:cubicBezTo>
                    <a:pt x="220" y="2053"/>
                    <a:pt x="142" y="2020"/>
                    <a:pt x="89" y="1965"/>
                  </a:cubicBezTo>
                  <a:cubicBezTo>
                    <a:pt x="33" y="1911"/>
                    <a:pt x="0" y="1835"/>
                    <a:pt x="0" y="1753"/>
                  </a:cubicBezTo>
                  <a:cubicBezTo>
                    <a:pt x="0" y="1671"/>
                    <a:pt x="35" y="1592"/>
                    <a:pt x="89" y="1539"/>
                  </a:cubicBezTo>
                  <a:cubicBezTo>
                    <a:pt x="144" y="1486"/>
                    <a:pt x="220" y="1451"/>
                    <a:pt x="301" y="1451"/>
                  </a:cubicBezTo>
                  <a:close/>
                  <a:moveTo>
                    <a:pt x="451" y="1601"/>
                  </a:moveTo>
                  <a:cubicBezTo>
                    <a:pt x="412" y="1562"/>
                    <a:pt x="358" y="1537"/>
                    <a:pt x="301" y="1537"/>
                  </a:cubicBezTo>
                  <a:cubicBezTo>
                    <a:pt x="243" y="1537"/>
                    <a:pt x="190" y="1560"/>
                    <a:pt x="153" y="1601"/>
                  </a:cubicBezTo>
                  <a:cubicBezTo>
                    <a:pt x="114" y="1640"/>
                    <a:pt x="89" y="1691"/>
                    <a:pt x="89" y="1749"/>
                  </a:cubicBezTo>
                  <a:cubicBezTo>
                    <a:pt x="89" y="1808"/>
                    <a:pt x="111" y="1862"/>
                    <a:pt x="153" y="1899"/>
                  </a:cubicBezTo>
                  <a:cubicBezTo>
                    <a:pt x="192" y="1938"/>
                    <a:pt x="245" y="1961"/>
                    <a:pt x="301" y="1961"/>
                  </a:cubicBezTo>
                  <a:cubicBezTo>
                    <a:pt x="360" y="1961"/>
                    <a:pt x="414" y="1938"/>
                    <a:pt x="451" y="1899"/>
                  </a:cubicBezTo>
                  <a:cubicBezTo>
                    <a:pt x="490" y="1860"/>
                    <a:pt x="515" y="1806"/>
                    <a:pt x="515" y="1749"/>
                  </a:cubicBezTo>
                  <a:cubicBezTo>
                    <a:pt x="515" y="1693"/>
                    <a:pt x="492" y="1642"/>
                    <a:pt x="451" y="1601"/>
                  </a:cubicBezTo>
                  <a:close/>
                  <a:moveTo>
                    <a:pt x="2608" y="89"/>
                  </a:moveTo>
                  <a:cubicBezTo>
                    <a:pt x="2503" y="89"/>
                    <a:pt x="2404" y="132"/>
                    <a:pt x="2334" y="202"/>
                  </a:cubicBezTo>
                  <a:cubicBezTo>
                    <a:pt x="2267" y="272"/>
                    <a:pt x="2221" y="369"/>
                    <a:pt x="2221" y="474"/>
                  </a:cubicBezTo>
                  <a:cubicBezTo>
                    <a:pt x="2221" y="581"/>
                    <a:pt x="2267" y="677"/>
                    <a:pt x="2334" y="747"/>
                  </a:cubicBezTo>
                  <a:cubicBezTo>
                    <a:pt x="2404" y="815"/>
                    <a:pt x="2503" y="860"/>
                    <a:pt x="2608" y="860"/>
                  </a:cubicBezTo>
                  <a:cubicBezTo>
                    <a:pt x="2713" y="860"/>
                    <a:pt x="2811" y="817"/>
                    <a:pt x="2879" y="747"/>
                  </a:cubicBezTo>
                  <a:cubicBezTo>
                    <a:pt x="2949" y="677"/>
                    <a:pt x="2992" y="581"/>
                    <a:pt x="2992" y="474"/>
                  </a:cubicBezTo>
                  <a:cubicBezTo>
                    <a:pt x="2992" y="262"/>
                    <a:pt x="2820" y="89"/>
                    <a:pt x="2608" y="89"/>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a:off x="-3188264" y="2461666"/>
              <a:ext cx="780115" cy="743215"/>
            </a:xfrm>
            <a:custGeom>
              <a:rect b="b" l="l" r="r" t="t"/>
              <a:pathLst>
                <a:path extrusionOk="0" h="4975" w="5222">
                  <a:moveTo>
                    <a:pt x="4350" y="0"/>
                  </a:moveTo>
                  <a:cubicBezTo>
                    <a:pt x="4742" y="385"/>
                    <a:pt x="5026" y="878"/>
                    <a:pt x="5152" y="1433"/>
                  </a:cubicBezTo>
                  <a:cubicBezTo>
                    <a:pt x="5010" y="1448"/>
                    <a:pt x="4880" y="1512"/>
                    <a:pt x="4786" y="1610"/>
                  </a:cubicBezTo>
                  <a:cubicBezTo>
                    <a:pt x="4675" y="1721"/>
                    <a:pt x="4607" y="1876"/>
                    <a:pt x="4607" y="2046"/>
                  </a:cubicBezTo>
                  <a:cubicBezTo>
                    <a:pt x="4607" y="2217"/>
                    <a:pt x="4675" y="2371"/>
                    <a:pt x="4786" y="2484"/>
                  </a:cubicBezTo>
                  <a:cubicBezTo>
                    <a:pt x="4886" y="2585"/>
                    <a:pt x="5018" y="2649"/>
                    <a:pt x="5164" y="2661"/>
                  </a:cubicBezTo>
                  <a:cubicBezTo>
                    <a:pt x="4917" y="3870"/>
                    <a:pt x="3918" y="4806"/>
                    <a:pt x="2674" y="4954"/>
                  </a:cubicBezTo>
                  <a:cubicBezTo>
                    <a:pt x="2676" y="4933"/>
                    <a:pt x="2676" y="4913"/>
                    <a:pt x="2676" y="4894"/>
                  </a:cubicBezTo>
                  <a:cubicBezTo>
                    <a:pt x="2676" y="4705"/>
                    <a:pt x="2600" y="4534"/>
                    <a:pt x="2476" y="4411"/>
                  </a:cubicBezTo>
                  <a:cubicBezTo>
                    <a:pt x="2353" y="4288"/>
                    <a:pt x="2180" y="4212"/>
                    <a:pt x="1993" y="4212"/>
                  </a:cubicBezTo>
                  <a:cubicBezTo>
                    <a:pt x="1802" y="4212"/>
                    <a:pt x="1633" y="4288"/>
                    <a:pt x="1510" y="4411"/>
                  </a:cubicBezTo>
                  <a:cubicBezTo>
                    <a:pt x="1407" y="4514"/>
                    <a:pt x="1337" y="4648"/>
                    <a:pt x="1317" y="4798"/>
                  </a:cubicBezTo>
                  <a:cubicBezTo>
                    <a:pt x="790" y="4602"/>
                    <a:pt x="334" y="4257"/>
                    <a:pt x="0" y="3815"/>
                  </a:cubicBezTo>
                  <a:cubicBezTo>
                    <a:pt x="1238" y="3872"/>
                    <a:pt x="1701" y="3615"/>
                    <a:pt x="2090" y="2667"/>
                  </a:cubicBezTo>
                  <a:cubicBezTo>
                    <a:pt x="2503" y="1660"/>
                    <a:pt x="3457" y="2795"/>
                    <a:pt x="3737" y="1218"/>
                  </a:cubicBezTo>
                  <a:cubicBezTo>
                    <a:pt x="3871" y="467"/>
                    <a:pt x="4121" y="138"/>
                    <a:pt x="4350" y="0"/>
                  </a:cubicBezTo>
                  <a:close/>
                  <a:moveTo>
                    <a:pt x="5166" y="1518"/>
                  </a:moveTo>
                  <a:cubicBezTo>
                    <a:pt x="5043" y="1530"/>
                    <a:pt x="4930" y="1588"/>
                    <a:pt x="4845" y="1670"/>
                  </a:cubicBezTo>
                  <a:cubicBezTo>
                    <a:pt x="4751" y="1765"/>
                    <a:pt x="4691" y="1898"/>
                    <a:pt x="4691" y="2042"/>
                  </a:cubicBezTo>
                  <a:cubicBezTo>
                    <a:pt x="4691" y="2188"/>
                    <a:pt x="4751" y="2320"/>
                    <a:pt x="4845" y="2414"/>
                  </a:cubicBezTo>
                  <a:cubicBezTo>
                    <a:pt x="4932" y="2503"/>
                    <a:pt x="5049" y="2558"/>
                    <a:pt x="5176" y="2567"/>
                  </a:cubicBezTo>
                  <a:cubicBezTo>
                    <a:pt x="5205" y="2404"/>
                    <a:pt x="5219" y="2238"/>
                    <a:pt x="5219" y="2067"/>
                  </a:cubicBezTo>
                  <a:cubicBezTo>
                    <a:pt x="5222" y="1882"/>
                    <a:pt x="5203" y="1697"/>
                    <a:pt x="5166" y="1518"/>
                  </a:cubicBezTo>
                  <a:close/>
                  <a:moveTo>
                    <a:pt x="2581" y="4962"/>
                  </a:moveTo>
                  <a:cubicBezTo>
                    <a:pt x="2583" y="4940"/>
                    <a:pt x="2585" y="4915"/>
                    <a:pt x="2585" y="4892"/>
                  </a:cubicBezTo>
                  <a:cubicBezTo>
                    <a:pt x="2585" y="4728"/>
                    <a:pt x="2520" y="4580"/>
                    <a:pt x="2411" y="4471"/>
                  </a:cubicBezTo>
                  <a:cubicBezTo>
                    <a:pt x="2304" y="4364"/>
                    <a:pt x="2153" y="4296"/>
                    <a:pt x="1989" y="4296"/>
                  </a:cubicBezTo>
                  <a:cubicBezTo>
                    <a:pt x="1824" y="4296"/>
                    <a:pt x="1676" y="4364"/>
                    <a:pt x="1567" y="4471"/>
                  </a:cubicBezTo>
                  <a:cubicBezTo>
                    <a:pt x="1475" y="4563"/>
                    <a:pt x="1413" y="4687"/>
                    <a:pt x="1399" y="4826"/>
                  </a:cubicBezTo>
                  <a:cubicBezTo>
                    <a:pt x="1689" y="4923"/>
                    <a:pt x="1997" y="4975"/>
                    <a:pt x="2320" y="4975"/>
                  </a:cubicBezTo>
                  <a:cubicBezTo>
                    <a:pt x="2408" y="4972"/>
                    <a:pt x="2497" y="4970"/>
                    <a:pt x="2581" y="4962"/>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a:off x="-2737558" y="2820050"/>
              <a:ext cx="83061" cy="83210"/>
            </a:xfrm>
            <a:custGeom>
              <a:rect b="b" l="l" r="r" t="t"/>
              <a:pathLst>
                <a:path extrusionOk="0" h="557" w="556">
                  <a:moveTo>
                    <a:pt x="278" y="556"/>
                  </a:moveTo>
                  <a:cubicBezTo>
                    <a:pt x="430" y="556"/>
                    <a:pt x="555" y="433"/>
                    <a:pt x="555" y="279"/>
                  </a:cubicBezTo>
                  <a:cubicBezTo>
                    <a:pt x="555" y="126"/>
                    <a:pt x="432" y="1"/>
                    <a:pt x="278" y="1"/>
                  </a:cubicBezTo>
                  <a:cubicBezTo>
                    <a:pt x="128" y="1"/>
                    <a:pt x="0" y="124"/>
                    <a:pt x="0" y="279"/>
                  </a:cubicBezTo>
                  <a:cubicBezTo>
                    <a:pt x="0" y="429"/>
                    <a:pt x="128" y="556"/>
                    <a:pt x="278" y="5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11"/>
          <p:cNvGrpSpPr/>
          <p:nvPr/>
        </p:nvGrpSpPr>
        <p:grpSpPr>
          <a:xfrm>
            <a:off x="2142783" y="1237080"/>
            <a:ext cx="6237683" cy="329567"/>
            <a:chOff x="552450" y="401675"/>
            <a:chExt cx="8079900" cy="426900"/>
          </a:xfrm>
        </p:grpSpPr>
        <p:sp>
          <p:nvSpPr>
            <p:cNvPr id="145" name="Google Shape;145;p11"/>
            <p:cNvSpPr/>
            <p:nvPr/>
          </p:nvSpPr>
          <p:spPr>
            <a:xfrm>
              <a:off x="552450" y="401675"/>
              <a:ext cx="8079900" cy="426900"/>
            </a:xfrm>
            <a:prstGeom prst="roundRect">
              <a:avLst>
                <a:gd fmla="val 2231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1"/>
          <p:cNvSpPr txBox="1"/>
          <p:nvPr>
            <p:ph hasCustomPrompt="1" type="title"/>
          </p:nvPr>
        </p:nvSpPr>
        <p:spPr>
          <a:xfrm rot="294">
            <a:off x="3412800" y="2218300"/>
            <a:ext cx="3513600" cy="1511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9600"/>
              <a:buNone/>
              <a:defRPr sz="9600">
                <a:solidFill>
                  <a:schemeClr val="lt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50" name="Google Shape;150;p11"/>
          <p:cNvSpPr txBox="1"/>
          <p:nvPr>
            <p:ph idx="1" type="subTitle"/>
          </p:nvPr>
        </p:nvSpPr>
        <p:spPr>
          <a:xfrm>
            <a:off x="3623675" y="3899100"/>
            <a:ext cx="3091800" cy="704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1" name="Shape 1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52" name="Shape 152"/>
        <p:cNvGrpSpPr/>
        <p:nvPr/>
      </p:nvGrpSpPr>
      <p:grpSpPr>
        <a:xfrm>
          <a:off x="0" y="0"/>
          <a:ext cx="0" cy="0"/>
          <a:chOff x="0" y="0"/>
          <a:chExt cx="0" cy="0"/>
        </a:xfrm>
      </p:grpSpPr>
      <p:grpSp>
        <p:nvGrpSpPr>
          <p:cNvPr id="153" name="Google Shape;153;p13"/>
          <p:cNvGrpSpPr/>
          <p:nvPr/>
        </p:nvGrpSpPr>
        <p:grpSpPr>
          <a:xfrm>
            <a:off x="520563" y="326550"/>
            <a:ext cx="8079900" cy="426900"/>
            <a:chOff x="552450" y="401675"/>
            <a:chExt cx="8079900" cy="426900"/>
          </a:xfrm>
        </p:grpSpPr>
        <p:sp>
          <p:nvSpPr>
            <p:cNvPr id="154" name="Google Shape;154;p13"/>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13"/>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txBox="1"/>
          <p:nvPr>
            <p:ph type="title"/>
          </p:nvPr>
        </p:nvSpPr>
        <p:spPr>
          <a:xfrm>
            <a:off x="2240456" y="1985865"/>
            <a:ext cx="1883700" cy="402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60" name="Google Shape;160;p13"/>
          <p:cNvSpPr txBox="1"/>
          <p:nvPr>
            <p:ph idx="1" type="subTitle"/>
          </p:nvPr>
        </p:nvSpPr>
        <p:spPr>
          <a:xfrm>
            <a:off x="2079550" y="2426200"/>
            <a:ext cx="22296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61" name="Google Shape;161;p13"/>
          <p:cNvSpPr txBox="1"/>
          <p:nvPr>
            <p:ph hasCustomPrompt="1" idx="2" type="title"/>
          </p:nvPr>
        </p:nvSpPr>
        <p:spPr>
          <a:xfrm rot="1296">
            <a:off x="4795982" y="3370397"/>
            <a:ext cx="795600" cy="593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2" name="Google Shape;162;p13"/>
          <p:cNvSpPr txBox="1"/>
          <p:nvPr>
            <p:ph hasCustomPrompt="1" idx="3" type="title"/>
          </p:nvPr>
        </p:nvSpPr>
        <p:spPr>
          <a:xfrm>
            <a:off x="881056" y="3370847"/>
            <a:ext cx="795600" cy="593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3" name="Google Shape;163;p13"/>
          <p:cNvSpPr txBox="1"/>
          <p:nvPr>
            <p:ph idx="4" type="title"/>
          </p:nvPr>
        </p:nvSpPr>
        <p:spPr>
          <a:xfrm>
            <a:off x="2242402" y="3341825"/>
            <a:ext cx="1879800" cy="400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64" name="Google Shape;164;p13"/>
          <p:cNvSpPr txBox="1"/>
          <p:nvPr>
            <p:ph idx="5" type="subTitle"/>
          </p:nvPr>
        </p:nvSpPr>
        <p:spPr>
          <a:xfrm>
            <a:off x="2087410" y="3782550"/>
            <a:ext cx="2229600" cy="53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65" name="Google Shape;165;p13"/>
          <p:cNvSpPr txBox="1"/>
          <p:nvPr>
            <p:ph idx="6" type="title"/>
          </p:nvPr>
        </p:nvSpPr>
        <p:spPr>
          <a:xfrm>
            <a:off x="6109156" y="3339725"/>
            <a:ext cx="1883700" cy="402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6" name="Google Shape;166;p13"/>
          <p:cNvSpPr txBox="1"/>
          <p:nvPr>
            <p:ph idx="7" type="subTitle"/>
          </p:nvPr>
        </p:nvSpPr>
        <p:spPr>
          <a:xfrm>
            <a:off x="5932350" y="3782554"/>
            <a:ext cx="2237400" cy="53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67" name="Google Shape;167;p13"/>
          <p:cNvSpPr txBox="1"/>
          <p:nvPr>
            <p:ph idx="8" type="title"/>
          </p:nvPr>
        </p:nvSpPr>
        <p:spPr>
          <a:xfrm>
            <a:off x="6109156" y="1985865"/>
            <a:ext cx="1883700" cy="402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8" name="Google Shape;168;p13"/>
          <p:cNvSpPr txBox="1"/>
          <p:nvPr>
            <p:ph idx="9" type="subTitle"/>
          </p:nvPr>
        </p:nvSpPr>
        <p:spPr>
          <a:xfrm>
            <a:off x="5932362" y="2424850"/>
            <a:ext cx="2237400" cy="53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69" name="Google Shape;169;p13"/>
          <p:cNvSpPr txBox="1"/>
          <p:nvPr>
            <p:ph hasCustomPrompt="1" idx="13" type="title"/>
          </p:nvPr>
        </p:nvSpPr>
        <p:spPr>
          <a:xfrm rot="1296">
            <a:off x="4795981" y="1964342"/>
            <a:ext cx="795600" cy="593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70" name="Google Shape;170;p13"/>
          <p:cNvSpPr txBox="1"/>
          <p:nvPr>
            <p:ph hasCustomPrompt="1" idx="14" type="title"/>
          </p:nvPr>
        </p:nvSpPr>
        <p:spPr>
          <a:xfrm rot="1302">
            <a:off x="882700" y="1964200"/>
            <a:ext cx="792300" cy="593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71" name="Google Shape;171;p13"/>
          <p:cNvSpPr txBox="1"/>
          <p:nvPr>
            <p:ph idx="15" type="title"/>
          </p:nvPr>
        </p:nvSpPr>
        <p:spPr>
          <a:xfrm>
            <a:off x="720000" y="935913"/>
            <a:ext cx="7704000" cy="564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72" name="Google Shape;172;p13"/>
          <p:cNvGrpSpPr/>
          <p:nvPr/>
        </p:nvGrpSpPr>
        <p:grpSpPr>
          <a:xfrm>
            <a:off x="7764407" y="575481"/>
            <a:ext cx="1308352" cy="1308606"/>
            <a:chOff x="7764407" y="575481"/>
            <a:chExt cx="1308352" cy="1308606"/>
          </a:xfrm>
        </p:grpSpPr>
        <p:sp>
          <p:nvSpPr>
            <p:cNvPr id="173" name="Google Shape;173;p13"/>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3"/>
            <p:cNvGrpSpPr/>
            <p:nvPr/>
          </p:nvGrpSpPr>
          <p:grpSpPr>
            <a:xfrm rot="-846281">
              <a:off x="7879557" y="690583"/>
              <a:ext cx="1078052" cy="1078403"/>
              <a:chOff x="5759760" y="3433415"/>
              <a:chExt cx="583422" cy="583612"/>
            </a:xfrm>
          </p:grpSpPr>
          <p:sp>
            <p:nvSpPr>
              <p:cNvPr id="175" name="Google Shape;175;p13"/>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9" name="Google Shape;179;p13"/>
          <p:cNvSpPr/>
          <p:nvPr/>
        </p:nvSpPr>
        <p:spPr>
          <a:xfrm>
            <a:off x="7455971" y="575487"/>
            <a:ext cx="593886" cy="593996"/>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80" name="Shape 180"/>
        <p:cNvGrpSpPr/>
        <p:nvPr/>
      </p:nvGrpSpPr>
      <p:grpSpPr>
        <a:xfrm>
          <a:off x="0" y="0"/>
          <a:ext cx="0" cy="0"/>
          <a:chOff x="0" y="0"/>
          <a:chExt cx="0" cy="0"/>
        </a:xfrm>
      </p:grpSpPr>
      <p:grpSp>
        <p:nvGrpSpPr>
          <p:cNvPr id="181" name="Google Shape;181;p14"/>
          <p:cNvGrpSpPr/>
          <p:nvPr/>
        </p:nvGrpSpPr>
        <p:grpSpPr>
          <a:xfrm>
            <a:off x="1160658" y="717681"/>
            <a:ext cx="6822668" cy="360474"/>
            <a:chOff x="552450" y="401675"/>
            <a:chExt cx="8079900" cy="426900"/>
          </a:xfrm>
        </p:grpSpPr>
        <p:sp>
          <p:nvSpPr>
            <p:cNvPr id="182" name="Google Shape;182;p14"/>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14"/>
          <p:cNvSpPr/>
          <p:nvPr/>
        </p:nvSpPr>
        <p:spPr>
          <a:xfrm>
            <a:off x="1160653" y="1133608"/>
            <a:ext cx="6822600" cy="32922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txBox="1"/>
          <p:nvPr>
            <p:ph type="title"/>
          </p:nvPr>
        </p:nvSpPr>
        <p:spPr>
          <a:xfrm rot="-732">
            <a:off x="2457400" y="3203847"/>
            <a:ext cx="4229100" cy="604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8" name="Google Shape;188;p14"/>
          <p:cNvSpPr txBox="1"/>
          <p:nvPr>
            <p:ph idx="1" type="subTitle"/>
          </p:nvPr>
        </p:nvSpPr>
        <p:spPr>
          <a:xfrm>
            <a:off x="2457400" y="1533250"/>
            <a:ext cx="4229100" cy="159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solidFill>
          <a:schemeClr val="lt1"/>
        </a:solidFill>
      </p:bgPr>
    </p:bg>
    <p:spTree>
      <p:nvGrpSpPr>
        <p:cNvPr id="189" name="Shape 189"/>
        <p:cNvGrpSpPr/>
        <p:nvPr/>
      </p:nvGrpSpPr>
      <p:grpSpPr>
        <a:xfrm>
          <a:off x="0" y="0"/>
          <a:ext cx="0" cy="0"/>
          <a:chOff x="0" y="0"/>
          <a:chExt cx="0" cy="0"/>
        </a:xfrm>
      </p:grpSpPr>
      <p:sp>
        <p:nvSpPr>
          <p:cNvPr id="190" name="Google Shape;190;p15"/>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15"/>
          <p:cNvGrpSpPr/>
          <p:nvPr/>
        </p:nvGrpSpPr>
        <p:grpSpPr>
          <a:xfrm>
            <a:off x="520563" y="326550"/>
            <a:ext cx="8079900" cy="426900"/>
            <a:chOff x="552450" y="401675"/>
            <a:chExt cx="8079900" cy="426900"/>
          </a:xfrm>
        </p:grpSpPr>
        <p:sp>
          <p:nvSpPr>
            <p:cNvPr id="192" name="Google Shape;192;p15"/>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15"/>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7" name="Google Shape;197;p15"/>
          <p:cNvSpPr/>
          <p:nvPr/>
        </p:nvSpPr>
        <p:spPr>
          <a:xfrm>
            <a:off x="6706361" y="974537"/>
            <a:ext cx="699681" cy="197401"/>
          </a:xfrm>
          <a:custGeom>
            <a:rect b="b" l="l" r="r" t="t"/>
            <a:pathLst>
              <a:path extrusionOk="0" h="1554" w="5508">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5"/>
          <p:cNvGrpSpPr/>
          <p:nvPr/>
        </p:nvGrpSpPr>
        <p:grpSpPr>
          <a:xfrm rot="1454574">
            <a:off x="7429934" y="440631"/>
            <a:ext cx="1199725" cy="1169337"/>
            <a:chOff x="7352643" y="433005"/>
            <a:chExt cx="1199742" cy="1169354"/>
          </a:xfrm>
        </p:grpSpPr>
        <p:sp>
          <p:nvSpPr>
            <p:cNvPr id="199" name="Google Shape;199;p15"/>
            <p:cNvSpPr/>
            <p:nvPr/>
          </p:nvSpPr>
          <p:spPr>
            <a:xfrm rot="-562243">
              <a:off x="7524655" y="539535"/>
              <a:ext cx="956261" cy="956261"/>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rot="-9675424">
              <a:off x="7476279" y="557078"/>
              <a:ext cx="921645" cy="921645"/>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rot="-9675424">
              <a:off x="7722870" y="932008"/>
              <a:ext cx="503703" cy="516228"/>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rot="-9675424">
              <a:off x="7501831" y="548847"/>
              <a:ext cx="847906" cy="768734"/>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15"/>
          <p:cNvSpPr/>
          <p:nvPr/>
        </p:nvSpPr>
        <p:spPr>
          <a:xfrm>
            <a:off x="5887211" y="974537"/>
            <a:ext cx="699681" cy="197401"/>
          </a:xfrm>
          <a:custGeom>
            <a:rect b="b" l="l" r="r" t="t"/>
            <a:pathLst>
              <a:path extrusionOk="0" h="1554" w="5508">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 name="Google Shape;204;p15"/>
          <p:cNvGrpSpPr/>
          <p:nvPr/>
        </p:nvGrpSpPr>
        <p:grpSpPr>
          <a:xfrm rot="2954896">
            <a:off x="168653" y="4078555"/>
            <a:ext cx="862337" cy="840495"/>
            <a:chOff x="7352643" y="433005"/>
            <a:chExt cx="1199742" cy="1169354"/>
          </a:xfrm>
        </p:grpSpPr>
        <p:sp>
          <p:nvSpPr>
            <p:cNvPr id="205" name="Google Shape;205;p15"/>
            <p:cNvSpPr/>
            <p:nvPr/>
          </p:nvSpPr>
          <p:spPr>
            <a:xfrm rot="-562243">
              <a:off x="7524655" y="539535"/>
              <a:ext cx="956261" cy="956261"/>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rot="-9675424">
              <a:off x="7476279" y="557078"/>
              <a:ext cx="921645" cy="921645"/>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rot="-9675424">
              <a:off x="7722870" y="932008"/>
              <a:ext cx="503703" cy="516228"/>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rot="-9675424">
              <a:off x="7501831" y="548847"/>
              <a:ext cx="847906" cy="768734"/>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bg>
      <p:bgPr>
        <a:solidFill>
          <a:schemeClr val="lt1"/>
        </a:solidFill>
      </p:bgPr>
    </p:bg>
    <p:spTree>
      <p:nvGrpSpPr>
        <p:cNvPr id="209" name="Shape 209"/>
        <p:cNvGrpSpPr/>
        <p:nvPr/>
      </p:nvGrpSpPr>
      <p:grpSpPr>
        <a:xfrm>
          <a:off x="0" y="0"/>
          <a:ext cx="0" cy="0"/>
          <a:chOff x="0" y="0"/>
          <a:chExt cx="0" cy="0"/>
        </a:xfrm>
      </p:grpSpPr>
      <p:sp>
        <p:nvSpPr>
          <p:cNvPr id="210" name="Google Shape;210;p16"/>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6"/>
          <p:cNvGrpSpPr/>
          <p:nvPr/>
        </p:nvGrpSpPr>
        <p:grpSpPr>
          <a:xfrm>
            <a:off x="520563" y="326550"/>
            <a:ext cx="8079900" cy="426900"/>
            <a:chOff x="552450" y="401675"/>
            <a:chExt cx="8079900" cy="426900"/>
          </a:xfrm>
        </p:grpSpPr>
        <p:sp>
          <p:nvSpPr>
            <p:cNvPr id="212" name="Google Shape;212;p16"/>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16"/>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17" name="Google Shape;217;p16"/>
          <p:cNvGrpSpPr/>
          <p:nvPr/>
        </p:nvGrpSpPr>
        <p:grpSpPr>
          <a:xfrm rot="-697191">
            <a:off x="7107083" y="288061"/>
            <a:ext cx="1034120" cy="1034321"/>
            <a:chOff x="7764407" y="575481"/>
            <a:chExt cx="1308352" cy="1308606"/>
          </a:xfrm>
        </p:grpSpPr>
        <p:sp>
          <p:nvSpPr>
            <p:cNvPr id="218" name="Google Shape;218;p16"/>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16"/>
            <p:cNvGrpSpPr/>
            <p:nvPr/>
          </p:nvGrpSpPr>
          <p:grpSpPr>
            <a:xfrm rot="-846281">
              <a:off x="7879557" y="690583"/>
              <a:ext cx="1078052" cy="1078403"/>
              <a:chOff x="5759760" y="3433415"/>
              <a:chExt cx="583422" cy="583612"/>
            </a:xfrm>
          </p:grpSpPr>
          <p:sp>
            <p:nvSpPr>
              <p:cNvPr id="220" name="Google Shape;220;p16"/>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4" name="Google Shape;224;p16"/>
          <p:cNvGrpSpPr/>
          <p:nvPr/>
        </p:nvGrpSpPr>
        <p:grpSpPr>
          <a:xfrm rot="-697191">
            <a:off x="8087197" y="914503"/>
            <a:ext cx="673607" cy="673738"/>
            <a:chOff x="7764407" y="575481"/>
            <a:chExt cx="1308352" cy="1308606"/>
          </a:xfrm>
        </p:grpSpPr>
        <p:sp>
          <p:nvSpPr>
            <p:cNvPr id="225" name="Google Shape;225;p16"/>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16"/>
            <p:cNvGrpSpPr/>
            <p:nvPr/>
          </p:nvGrpSpPr>
          <p:grpSpPr>
            <a:xfrm rot="-846281">
              <a:off x="7879557" y="690583"/>
              <a:ext cx="1078052" cy="1078403"/>
              <a:chOff x="5759760" y="3433415"/>
              <a:chExt cx="583422" cy="583612"/>
            </a:xfrm>
          </p:grpSpPr>
          <p:sp>
            <p:nvSpPr>
              <p:cNvPr id="227" name="Google Shape;227;p16"/>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3">
    <p:bg>
      <p:bgPr>
        <a:solidFill>
          <a:schemeClr val="lt1"/>
        </a:solidFill>
      </p:bgPr>
    </p:bg>
    <p:spTree>
      <p:nvGrpSpPr>
        <p:cNvPr id="231" name="Shape 231"/>
        <p:cNvGrpSpPr/>
        <p:nvPr/>
      </p:nvGrpSpPr>
      <p:grpSpPr>
        <a:xfrm>
          <a:off x="0" y="0"/>
          <a:ext cx="0" cy="0"/>
          <a:chOff x="0" y="0"/>
          <a:chExt cx="0" cy="0"/>
        </a:xfrm>
      </p:grpSpPr>
      <p:sp>
        <p:nvSpPr>
          <p:cNvPr id="232" name="Google Shape;232;p17"/>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17"/>
          <p:cNvGrpSpPr/>
          <p:nvPr/>
        </p:nvGrpSpPr>
        <p:grpSpPr>
          <a:xfrm>
            <a:off x="520563" y="326550"/>
            <a:ext cx="8079900" cy="426900"/>
            <a:chOff x="552450" y="401675"/>
            <a:chExt cx="8079900" cy="426900"/>
          </a:xfrm>
        </p:grpSpPr>
        <p:sp>
          <p:nvSpPr>
            <p:cNvPr id="234" name="Google Shape;234;p17"/>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17"/>
          <p:cNvSpPr txBox="1"/>
          <p:nvPr>
            <p:ph type="title"/>
          </p:nvPr>
        </p:nvSpPr>
        <p:spPr>
          <a:xfrm>
            <a:off x="720000" y="969225"/>
            <a:ext cx="3852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9" name="Google Shape;239;p17"/>
          <p:cNvSpPr/>
          <p:nvPr/>
        </p:nvSpPr>
        <p:spPr>
          <a:xfrm rot="423713">
            <a:off x="494816" y="3568421"/>
            <a:ext cx="440976" cy="441097"/>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flipH="1" rot="-3237051">
            <a:off x="-70552" y="3201499"/>
            <a:ext cx="1457989" cy="1186350"/>
          </a:xfrm>
          <a:custGeom>
            <a:rect b="b" l="l" r="r" t="t"/>
            <a:pathLst>
              <a:path extrusionOk="0" h="8014" w="9849">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4">
    <p:bg>
      <p:bgPr>
        <a:solidFill>
          <a:schemeClr val="lt1"/>
        </a:solidFill>
      </p:bgPr>
    </p:bg>
    <p:spTree>
      <p:nvGrpSpPr>
        <p:cNvPr id="241" name="Shape 241"/>
        <p:cNvGrpSpPr/>
        <p:nvPr/>
      </p:nvGrpSpPr>
      <p:grpSpPr>
        <a:xfrm>
          <a:off x="0" y="0"/>
          <a:ext cx="0" cy="0"/>
          <a:chOff x="0" y="0"/>
          <a:chExt cx="0" cy="0"/>
        </a:xfrm>
      </p:grpSpPr>
      <p:sp>
        <p:nvSpPr>
          <p:cNvPr id="242" name="Google Shape;242;p18"/>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18"/>
          <p:cNvGrpSpPr/>
          <p:nvPr/>
        </p:nvGrpSpPr>
        <p:grpSpPr>
          <a:xfrm>
            <a:off x="520563" y="326550"/>
            <a:ext cx="8079900" cy="426900"/>
            <a:chOff x="552450" y="401675"/>
            <a:chExt cx="8079900" cy="426900"/>
          </a:xfrm>
        </p:grpSpPr>
        <p:sp>
          <p:nvSpPr>
            <p:cNvPr id="244" name="Google Shape;244;p18"/>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18"/>
          <p:cNvSpPr txBox="1"/>
          <p:nvPr>
            <p:ph type="title"/>
          </p:nvPr>
        </p:nvSpPr>
        <p:spPr>
          <a:xfrm>
            <a:off x="720000" y="969225"/>
            <a:ext cx="3852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9" name="Google Shape;249;p18"/>
          <p:cNvSpPr/>
          <p:nvPr/>
        </p:nvSpPr>
        <p:spPr>
          <a:xfrm>
            <a:off x="6588757" y="1127899"/>
            <a:ext cx="268332" cy="246951"/>
          </a:xfrm>
          <a:custGeom>
            <a:rect b="b" l="l" r="r" t="t"/>
            <a:pathLst>
              <a:path extrusionOk="0" h="1155" w="1255">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a:off x="6935134" y="1149922"/>
            <a:ext cx="642713" cy="202478"/>
          </a:xfrm>
          <a:custGeom>
            <a:rect b="b" l="l" r="r" t="t"/>
            <a:pathLst>
              <a:path extrusionOk="0" h="947" w="3006">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a:off x="7751259" y="1149922"/>
            <a:ext cx="440235" cy="202478"/>
          </a:xfrm>
          <a:custGeom>
            <a:rect b="b" l="l" r="r" t="t"/>
            <a:pathLst>
              <a:path extrusionOk="0" h="947" w="2059">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18"/>
          <p:cNvGrpSpPr/>
          <p:nvPr/>
        </p:nvGrpSpPr>
        <p:grpSpPr>
          <a:xfrm rot="675683">
            <a:off x="311829" y="3969087"/>
            <a:ext cx="912771" cy="1009337"/>
            <a:chOff x="1191357" y="3451057"/>
            <a:chExt cx="597555" cy="660773"/>
          </a:xfrm>
        </p:grpSpPr>
        <p:sp>
          <p:nvSpPr>
            <p:cNvPr id="253" name="Google Shape;253;p18"/>
            <p:cNvSpPr/>
            <p:nvPr/>
          </p:nvSpPr>
          <p:spPr>
            <a:xfrm>
              <a:off x="1244473" y="3764632"/>
              <a:ext cx="544439" cy="347198"/>
            </a:xfrm>
            <a:custGeom>
              <a:rect b="b" l="l" r="r" t="t"/>
              <a:pathLst>
                <a:path extrusionOk="0" h="7321" w="1148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1191357" y="3683393"/>
              <a:ext cx="567535" cy="387889"/>
            </a:xfrm>
            <a:custGeom>
              <a:rect b="b" l="l" r="r" t="t"/>
              <a:pathLst>
                <a:path extrusionOk="0" h="8179" w="11967">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1192211" y="3683487"/>
              <a:ext cx="566349" cy="386324"/>
            </a:xfrm>
            <a:custGeom>
              <a:rect b="b" l="l" r="r" t="t"/>
              <a:pathLst>
                <a:path extrusionOk="0" h="8146" w="11942">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
            <p:cNvSpPr/>
            <p:nvPr/>
          </p:nvSpPr>
          <p:spPr>
            <a:xfrm>
              <a:off x="1242624" y="3451057"/>
              <a:ext cx="149057" cy="204070"/>
            </a:xfrm>
            <a:custGeom>
              <a:rect b="b" l="l" r="r" t="t"/>
              <a:pathLst>
                <a:path extrusionOk="0" h="4303" w="3143">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
            <p:cNvSpPr/>
            <p:nvPr/>
          </p:nvSpPr>
          <p:spPr>
            <a:xfrm>
              <a:off x="1398273" y="3495732"/>
              <a:ext cx="103434" cy="118657"/>
            </a:xfrm>
            <a:custGeom>
              <a:rect b="b" l="l" r="r" t="t"/>
              <a:pathLst>
                <a:path extrusionOk="0" h="2502" w="2181">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1">
    <p:bg>
      <p:bgPr>
        <a:solidFill>
          <a:schemeClr val="accent2"/>
        </a:solidFill>
      </p:bgPr>
    </p:bg>
    <p:spTree>
      <p:nvGrpSpPr>
        <p:cNvPr id="258" name="Shape 258"/>
        <p:cNvGrpSpPr/>
        <p:nvPr/>
      </p:nvGrpSpPr>
      <p:grpSpPr>
        <a:xfrm>
          <a:off x="0" y="0"/>
          <a:ext cx="0" cy="0"/>
          <a:chOff x="0" y="0"/>
          <a:chExt cx="0" cy="0"/>
        </a:xfrm>
      </p:grpSpPr>
      <p:sp>
        <p:nvSpPr>
          <p:cNvPr id="259" name="Google Shape;259;p19"/>
          <p:cNvSpPr/>
          <p:nvPr/>
        </p:nvSpPr>
        <p:spPr>
          <a:xfrm>
            <a:off x="520575" y="819150"/>
            <a:ext cx="8079900" cy="3898800"/>
          </a:xfrm>
          <a:prstGeom prst="roundRect">
            <a:avLst>
              <a:gd fmla="val 3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 name="Google Shape;260;p19"/>
          <p:cNvGrpSpPr/>
          <p:nvPr/>
        </p:nvGrpSpPr>
        <p:grpSpPr>
          <a:xfrm>
            <a:off x="520563" y="326550"/>
            <a:ext cx="8079900" cy="426900"/>
            <a:chOff x="552450" y="401675"/>
            <a:chExt cx="8079900" cy="426900"/>
          </a:xfrm>
        </p:grpSpPr>
        <p:sp>
          <p:nvSpPr>
            <p:cNvPr id="261" name="Google Shape;261;p19"/>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19"/>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66" name="Google Shape;266;p19"/>
          <p:cNvGrpSpPr/>
          <p:nvPr/>
        </p:nvGrpSpPr>
        <p:grpSpPr>
          <a:xfrm rot="823452">
            <a:off x="8072400" y="847312"/>
            <a:ext cx="912772" cy="1009338"/>
            <a:chOff x="1191357" y="3451057"/>
            <a:chExt cx="597555" cy="660773"/>
          </a:xfrm>
        </p:grpSpPr>
        <p:sp>
          <p:nvSpPr>
            <p:cNvPr id="267" name="Google Shape;267;p19"/>
            <p:cNvSpPr/>
            <p:nvPr/>
          </p:nvSpPr>
          <p:spPr>
            <a:xfrm>
              <a:off x="1244473" y="3764632"/>
              <a:ext cx="544439" cy="347198"/>
            </a:xfrm>
            <a:custGeom>
              <a:rect b="b" l="l" r="r" t="t"/>
              <a:pathLst>
                <a:path extrusionOk="0" h="7321" w="1148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1191357" y="3683393"/>
              <a:ext cx="567535" cy="387889"/>
            </a:xfrm>
            <a:custGeom>
              <a:rect b="b" l="l" r="r" t="t"/>
              <a:pathLst>
                <a:path extrusionOk="0" h="8179" w="11967">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1192211" y="3683487"/>
              <a:ext cx="566349" cy="386324"/>
            </a:xfrm>
            <a:custGeom>
              <a:rect b="b" l="l" r="r" t="t"/>
              <a:pathLst>
                <a:path extrusionOk="0" h="8146" w="11942">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1242624" y="3451057"/>
              <a:ext cx="149057" cy="204070"/>
            </a:xfrm>
            <a:custGeom>
              <a:rect b="b" l="l" r="r" t="t"/>
              <a:pathLst>
                <a:path extrusionOk="0" h="4303" w="3143">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1398273" y="3495732"/>
              <a:ext cx="103434" cy="118657"/>
            </a:xfrm>
            <a:custGeom>
              <a:rect b="b" l="l" r="r" t="t"/>
              <a:pathLst>
                <a:path extrusionOk="0" h="2502" w="2181">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MAIN_POINT_1">
    <p:spTree>
      <p:nvGrpSpPr>
        <p:cNvPr id="272" name="Shape 272"/>
        <p:cNvGrpSpPr/>
        <p:nvPr/>
      </p:nvGrpSpPr>
      <p:grpSpPr>
        <a:xfrm>
          <a:off x="0" y="0"/>
          <a:ext cx="0" cy="0"/>
          <a:chOff x="0" y="0"/>
          <a:chExt cx="0" cy="0"/>
        </a:xfrm>
      </p:grpSpPr>
      <p:sp>
        <p:nvSpPr>
          <p:cNvPr id="273" name="Google Shape;273;p20"/>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 name="Google Shape;274;p20"/>
          <p:cNvGrpSpPr/>
          <p:nvPr/>
        </p:nvGrpSpPr>
        <p:grpSpPr>
          <a:xfrm>
            <a:off x="520563" y="326550"/>
            <a:ext cx="8079900" cy="426900"/>
            <a:chOff x="552450" y="401675"/>
            <a:chExt cx="8079900" cy="426900"/>
          </a:xfrm>
        </p:grpSpPr>
        <p:sp>
          <p:nvSpPr>
            <p:cNvPr id="275" name="Google Shape;275;p20"/>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20"/>
          <p:cNvSpPr txBox="1"/>
          <p:nvPr>
            <p:ph idx="1" type="subTitle"/>
          </p:nvPr>
        </p:nvSpPr>
        <p:spPr>
          <a:xfrm rot="299">
            <a:off x="4572000" y="2896925"/>
            <a:ext cx="3447000" cy="8094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0" name="Google Shape;280;p20"/>
          <p:cNvSpPr txBox="1"/>
          <p:nvPr>
            <p:ph type="title"/>
          </p:nvPr>
        </p:nvSpPr>
        <p:spPr>
          <a:xfrm>
            <a:off x="4572000" y="1430375"/>
            <a:ext cx="3447000" cy="14664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81" name="Google Shape;281;p20"/>
          <p:cNvSpPr/>
          <p:nvPr>
            <p:ph idx="2" type="pic"/>
          </p:nvPr>
        </p:nvSpPr>
        <p:spPr>
          <a:xfrm>
            <a:off x="1373525" y="1191463"/>
            <a:ext cx="2710200" cy="3028500"/>
          </a:xfrm>
          <a:prstGeom prst="roundRect">
            <a:avLst>
              <a:gd fmla="val 9964" name="adj"/>
            </a:avLst>
          </a:prstGeom>
          <a:noFill/>
          <a:ln cap="flat" cmpd="sng" w="19050">
            <a:solidFill>
              <a:schemeClr val="dk2"/>
            </a:solidFill>
            <a:prstDash val="solid"/>
            <a:round/>
            <a:headEnd len="sm" w="sm" type="none"/>
            <a:tailEnd len="sm" w="sm" type="none"/>
          </a:ln>
        </p:spPr>
      </p:sp>
      <p:sp>
        <p:nvSpPr>
          <p:cNvPr id="282" name="Google Shape;282;p20"/>
          <p:cNvSpPr/>
          <p:nvPr/>
        </p:nvSpPr>
        <p:spPr>
          <a:xfrm>
            <a:off x="593954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
          <p:cNvSpPr/>
          <p:nvPr/>
        </p:nvSpPr>
        <p:spPr>
          <a:xfrm>
            <a:off x="480106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 name="Google Shape;284;p20"/>
          <p:cNvGrpSpPr/>
          <p:nvPr/>
        </p:nvGrpSpPr>
        <p:grpSpPr>
          <a:xfrm rot="1454298">
            <a:off x="118915" y="3968809"/>
            <a:ext cx="1128632" cy="1100045"/>
            <a:chOff x="7352643" y="433005"/>
            <a:chExt cx="1199742" cy="1169354"/>
          </a:xfrm>
        </p:grpSpPr>
        <p:sp>
          <p:nvSpPr>
            <p:cNvPr id="285" name="Google Shape;285;p20"/>
            <p:cNvSpPr/>
            <p:nvPr/>
          </p:nvSpPr>
          <p:spPr>
            <a:xfrm rot="-562243">
              <a:off x="7524655" y="539535"/>
              <a:ext cx="956261" cy="956261"/>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rot="-9675424">
              <a:off x="7476279" y="557078"/>
              <a:ext cx="921645" cy="921645"/>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0"/>
            <p:cNvSpPr/>
            <p:nvPr/>
          </p:nvSpPr>
          <p:spPr>
            <a:xfrm rot="-9675424">
              <a:off x="7722870" y="932008"/>
              <a:ext cx="503703" cy="516228"/>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0"/>
            <p:cNvSpPr/>
            <p:nvPr/>
          </p:nvSpPr>
          <p:spPr>
            <a:xfrm rot="-9675424">
              <a:off x="7501831" y="548847"/>
              <a:ext cx="847906" cy="768734"/>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20"/>
          <p:cNvSpPr/>
          <p:nvPr/>
        </p:nvSpPr>
        <p:spPr>
          <a:xfrm flipH="1">
            <a:off x="178957" y="3738137"/>
            <a:ext cx="452388" cy="452476"/>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p:nvPr/>
        </p:nvSpPr>
        <p:spPr>
          <a:xfrm flipH="1">
            <a:off x="1373534" y="4603488"/>
            <a:ext cx="244483" cy="24452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
          <p:cNvSpPr/>
          <p:nvPr/>
        </p:nvSpPr>
        <p:spPr>
          <a:xfrm>
            <a:off x="707802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 name="Google Shape;20;p3"/>
          <p:cNvGrpSpPr/>
          <p:nvPr/>
        </p:nvGrpSpPr>
        <p:grpSpPr>
          <a:xfrm>
            <a:off x="520563" y="326550"/>
            <a:ext cx="8079900" cy="426900"/>
            <a:chOff x="552450" y="401675"/>
            <a:chExt cx="8079900" cy="426900"/>
          </a:xfrm>
        </p:grpSpPr>
        <p:sp>
          <p:nvSpPr>
            <p:cNvPr id="21" name="Google Shape;21;p3"/>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3"/>
          <p:cNvSpPr txBox="1"/>
          <p:nvPr>
            <p:ph type="title"/>
          </p:nvPr>
        </p:nvSpPr>
        <p:spPr>
          <a:xfrm>
            <a:off x="4985138" y="2249600"/>
            <a:ext cx="2917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 name="Google Shape;26;p3"/>
          <p:cNvSpPr txBox="1"/>
          <p:nvPr>
            <p:ph idx="1" type="subTitle"/>
          </p:nvPr>
        </p:nvSpPr>
        <p:spPr>
          <a:xfrm rot="462">
            <a:off x="5327088" y="3360687"/>
            <a:ext cx="2233200" cy="63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 name="Google Shape;27;p3"/>
          <p:cNvSpPr txBox="1"/>
          <p:nvPr>
            <p:ph hasCustomPrompt="1" idx="2" type="title"/>
          </p:nvPr>
        </p:nvSpPr>
        <p:spPr>
          <a:xfrm>
            <a:off x="2750750" y="2312875"/>
            <a:ext cx="1550100" cy="904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7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 name="Google Shape;28;p3"/>
          <p:cNvSpPr/>
          <p:nvPr/>
        </p:nvSpPr>
        <p:spPr>
          <a:xfrm>
            <a:off x="6227500" y="1103025"/>
            <a:ext cx="1232825" cy="153824"/>
          </a:xfrm>
          <a:custGeom>
            <a:rect b="b" l="l" r="r" t="t"/>
            <a:pathLst>
              <a:path extrusionOk="0" h="946" w="7583">
                <a:moveTo>
                  <a:pt x="474" y="0"/>
                </a:moveTo>
                <a:lnTo>
                  <a:pt x="7109" y="0"/>
                </a:lnTo>
                <a:cubicBezTo>
                  <a:pt x="7368" y="0"/>
                  <a:pt x="7582" y="214"/>
                  <a:pt x="7582" y="473"/>
                </a:cubicBezTo>
                <a:lnTo>
                  <a:pt x="7582" y="473"/>
                </a:lnTo>
                <a:cubicBezTo>
                  <a:pt x="7582" y="734"/>
                  <a:pt x="7368" y="946"/>
                  <a:pt x="7109" y="946"/>
                </a:cubicBezTo>
                <a:lnTo>
                  <a:pt x="474" y="946"/>
                </a:lnTo>
                <a:cubicBezTo>
                  <a:pt x="214" y="946"/>
                  <a:pt x="1" y="732"/>
                  <a:pt x="1" y="473"/>
                </a:cubicBezTo>
                <a:lnTo>
                  <a:pt x="1" y="473"/>
                </a:lnTo>
                <a:cubicBezTo>
                  <a:pt x="1" y="214"/>
                  <a:pt x="214" y="0"/>
                  <a:pt x="4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7539026" y="1103025"/>
            <a:ext cx="556503" cy="153824"/>
          </a:xfrm>
          <a:custGeom>
            <a:rect b="b" l="l" r="r" t="t"/>
            <a:pathLst>
              <a:path extrusionOk="0" h="946" w="3423">
                <a:moveTo>
                  <a:pt x="476" y="0"/>
                </a:moveTo>
                <a:lnTo>
                  <a:pt x="2949" y="0"/>
                </a:lnTo>
                <a:cubicBezTo>
                  <a:pt x="3209" y="0"/>
                  <a:pt x="3422" y="214"/>
                  <a:pt x="3422" y="473"/>
                </a:cubicBezTo>
                <a:lnTo>
                  <a:pt x="3422" y="473"/>
                </a:lnTo>
                <a:cubicBezTo>
                  <a:pt x="3422" y="734"/>
                  <a:pt x="3209" y="946"/>
                  <a:pt x="2949" y="946"/>
                </a:cubicBezTo>
                <a:lnTo>
                  <a:pt x="476" y="946"/>
                </a:lnTo>
                <a:cubicBezTo>
                  <a:pt x="217" y="946"/>
                  <a:pt x="3" y="732"/>
                  <a:pt x="3" y="473"/>
                </a:cubicBezTo>
                <a:lnTo>
                  <a:pt x="3" y="473"/>
                </a:lnTo>
                <a:cubicBezTo>
                  <a:pt x="1" y="214"/>
                  <a:pt x="214" y="0"/>
                  <a:pt x="4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273628" y="3000174"/>
            <a:ext cx="168275" cy="16830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MAIN_POINT_1_1">
    <p:spTree>
      <p:nvGrpSpPr>
        <p:cNvPr id="292" name="Shape 292"/>
        <p:cNvGrpSpPr/>
        <p:nvPr/>
      </p:nvGrpSpPr>
      <p:grpSpPr>
        <a:xfrm>
          <a:off x="0" y="0"/>
          <a:ext cx="0" cy="0"/>
          <a:chOff x="0" y="0"/>
          <a:chExt cx="0" cy="0"/>
        </a:xfrm>
      </p:grpSpPr>
      <p:sp>
        <p:nvSpPr>
          <p:cNvPr id="293" name="Google Shape;293;p21"/>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 name="Google Shape;294;p21"/>
          <p:cNvGrpSpPr/>
          <p:nvPr/>
        </p:nvGrpSpPr>
        <p:grpSpPr>
          <a:xfrm>
            <a:off x="520563" y="326550"/>
            <a:ext cx="8079900" cy="426900"/>
            <a:chOff x="552450" y="401675"/>
            <a:chExt cx="8079900" cy="426900"/>
          </a:xfrm>
        </p:grpSpPr>
        <p:sp>
          <p:nvSpPr>
            <p:cNvPr id="295" name="Google Shape;295;p21"/>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1"/>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1"/>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1"/>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21"/>
          <p:cNvSpPr txBox="1"/>
          <p:nvPr>
            <p:ph idx="1" type="subTitle"/>
          </p:nvPr>
        </p:nvSpPr>
        <p:spPr>
          <a:xfrm rot="420">
            <a:off x="5358075" y="2660125"/>
            <a:ext cx="2456400" cy="996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0" name="Google Shape;300;p21"/>
          <p:cNvSpPr txBox="1"/>
          <p:nvPr>
            <p:ph type="title"/>
          </p:nvPr>
        </p:nvSpPr>
        <p:spPr>
          <a:xfrm>
            <a:off x="5631513" y="2071775"/>
            <a:ext cx="1757400" cy="533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301" name="Google Shape;301;p21"/>
          <p:cNvSpPr/>
          <p:nvPr>
            <p:ph idx="2" type="pic"/>
          </p:nvPr>
        </p:nvSpPr>
        <p:spPr>
          <a:xfrm>
            <a:off x="1481629" y="1635513"/>
            <a:ext cx="3247200" cy="1803300"/>
          </a:xfrm>
          <a:prstGeom prst="rect">
            <a:avLst/>
          </a:prstGeom>
          <a:noFill/>
          <a:ln>
            <a:noFill/>
          </a:ln>
        </p:spPr>
      </p:sp>
      <p:sp>
        <p:nvSpPr>
          <p:cNvPr id="302" name="Google Shape;302;p21"/>
          <p:cNvSpPr/>
          <p:nvPr/>
        </p:nvSpPr>
        <p:spPr>
          <a:xfrm>
            <a:off x="6802912" y="1040725"/>
            <a:ext cx="1046687" cy="165490"/>
          </a:xfrm>
          <a:custGeom>
            <a:rect b="b" l="l" r="r" t="t"/>
            <a:pathLst>
              <a:path extrusionOk="0" h="978" w="6186">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1"/>
          <p:cNvSpPr/>
          <p:nvPr/>
        </p:nvSpPr>
        <p:spPr>
          <a:xfrm>
            <a:off x="5154700" y="1138531"/>
            <a:ext cx="841444" cy="160244"/>
          </a:xfrm>
          <a:custGeom>
            <a:rect b="b" l="l" r="r" t="t"/>
            <a:pathLst>
              <a:path extrusionOk="0" h="947" w="4973">
                <a:moveTo>
                  <a:pt x="474" y="1"/>
                </a:moveTo>
                <a:lnTo>
                  <a:pt x="4500" y="1"/>
                </a:lnTo>
                <a:cubicBezTo>
                  <a:pt x="4759" y="1"/>
                  <a:pt x="4973" y="214"/>
                  <a:pt x="4973" y="474"/>
                </a:cubicBezTo>
                <a:lnTo>
                  <a:pt x="4973" y="474"/>
                </a:lnTo>
                <a:cubicBezTo>
                  <a:pt x="4973" y="733"/>
                  <a:pt x="4759" y="947"/>
                  <a:pt x="4500" y="947"/>
                </a:cubicBezTo>
                <a:lnTo>
                  <a:pt x="474" y="947"/>
                </a:lnTo>
                <a:cubicBezTo>
                  <a:pt x="214" y="947"/>
                  <a:pt x="1" y="733"/>
                  <a:pt x="1" y="474"/>
                </a:cubicBezTo>
                <a:lnTo>
                  <a:pt x="1" y="474"/>
                </a:lnTo>
                <a:cubicBezTo>
                  <a:pt x="1" y="214"/>
                  <a:pt x="214" y="1"/>
                  <a:pt x="4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1"/>
          <p:cNvSpPr/>
          <p:nvPr/>
        </p:nvSpPr>
        <p:spPr>
          <a:xfrm>
            <a:off x="6071615" y="1138531"/>
            <a:ext cx="578673" cy="160244"/>
          </a:xfrm>
          <a:custGeom>
            <a:rect b="b" l="l" r="r" t="t"/>
            <a:pathLst>
              <a:path extrusionOk="0" h="947" w="342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1"/>
          <p:cNvSpPr/>
          <p:nvPr/>
        </p:nvSpPr>
        <p:spPr>
          <a:xfrm>
            <a:off x="6724910" y="1138531"/>
            <a:ext cx="793898" cy="160244"/>
          </a:xfrm>
          <a:custGeom>
            <a:rect b="b" l="l" r="r" t="t"/>
            <a:pathLst>
              <a:path extrusionOk="0" h="947" w="4692">
                <a:moveTo>
                  <a:pt x="474" y="1"/>
                </a:moveTo>
                <a:lnTo>
                  <a:pt x="4218" y="1"/>
                </a:lnTo>
                <a:cubicBezTo>
                  <a:pt x="4478" y="1"/>
                  <a:pt x="4691" y="214"/>
                  <a:pt x="4691" y="474"/>
                </a:cubicBezTo>
                <a:lnTo>
                  <a:pt x="4691" y="474"/>
                </a:lnTo>
                <a:cubicBezTo>
                  <a:pt x="4691" y="733"/>
                  <a:pt x="4478" y="947"/>
                  <a:pt x="4218" y="947"/>
                </a:cubicBezTo>
                <a:lnTo>
                  <a:pt x="474" y="947"/>
                </a:lnTo>
                <a:cubicBezTo>
                  <a:pt x="215" y="947"/>
                  <a:pt x="1" y="733"/>
                  <a:pt x="1" y="474"/>
                </a:cubicBezTo>
                <a:lnTo>
                  <a:pt x="1" y="474"/>
                </a:lnTo>
                <a:cubicBezTo>
                  <a:pt x="1" y="214"/>
                  <a:pt x="215" y="1"/>
                  <a:pt x="474" y="1"/>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a:off x="720012" y="4354900"/>
            <a:ext cx="1046687" cy="165490"/>
          </a:xfrm>
          <a:custGeom>
            <a:rect b="b" l="l" r="r" t="t"/>
            <a:pathLst>
              <a:path extrusionOk="0" h="978" w="6186">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1366265" y="4272256"/>
            <a:ext cx="578673" cy="160244"/>
          </a:xfrm>
          <a:custGeom>
            <a:rect b="b" l="l" r="r" t="t"/>
            <a:pathLst>
              <a:path extrusionOk="0" h="947" w="342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MAIN_POINT_1_1_1">
    <p:bg>
      <p:bgPr>
        <a:solidFill>
          <a:schemeClr val="accent2"/>
        </a:solidFill>
      </p:bgPr>
    </p:bg>
    <p:spTree>
      <p:nvGrpSpPr>
        <p:cNvPr id="308" name="Shape 308"/>
        <p:cNvGrpSpPr/>
        <p:nvPr/>
      </p:nvGrpSpPr>
      <p:grpSpPr>
        <a:xfrm>
          <a:off x="0" y="0"/>
          <a:ext cx="0" cy="0"/>
          <a:chOff x="0" y="0"/>
          <a:chExt cx="0" cy="0"/>
        </a:xfrm>
      </p:grpSpPr>
      <p:sp>
        <p:nvSpPr>
          <p:cNvPr id="309" name="Google Shape;309;p22"/>
          <p:cNvSpPr/>
          <p:nvPr/>
        </p:nvSpPr>
        <p:spPr>
          <a:xfrm>
            <a:off x="520575" y="819150"/>
            <a:ext cx="8079900" cy="3898800"/>
          </a:xfrm>
          <a:prstGeom prst="roundRect">
            <a:avLst>
              <a:gd fmla="val 3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 name="Google Shape;310;p22"/>
          <p:cNvGrpSpPr/>
          <p:nvPr/>
        </p:nvGrpSpPr>
        <p:grpSpPr>
          <a:xfrm>
            <a:off x="520563" y="326550"/>
            <a:ext cx="8079900" cy="426900"/>
            <a:chOff x="552450" y="401675"/>
            <a:chExt cx="8079900" cy="426900"/>
          </a:xfrm>
        </p:grpSpPr>
        <p:sp>
          <p:nvSpPr>
            <p:cNvPr id="311" name="Google Shape;311;p22"/>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22"/>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6" name="Google Shape;316;p22"/>
          <p:cNvSpPr txBox="1"/>
          <p:nvPr>
            <p:ph idx="1" type="body"/>
          </p:nvPr>
        </p:nvSpPr>
        <p:spPr>
          <a:xfrm>
            <a:off x="720000" y="1533525"/>
            <a:ext cx="7704000" cy="2324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1600"/>
              </a:spcBef>
              <a:spcAft>
                <a:spcPts val="0"/>
              </a:spcAft>
              <a:buClr>
                <a:srgbClr val="434343"/>
              </a:buClr>
              <a:buSzPts val="1400"/>
              <a:buChar char="■"/>
              <a:defRPr>
                <a:solidFill>
                  <a:srgbClr val="434343"/>
                </a:solidFill>
              </a:defRPr>
            </a:lvl3pPr>
            <a:lvl4pPr indent="-317500" lvl="3" marL="1828800" rtl="0">
              <a:lnSpc>
                <a:spcPct val="115000"/>
              </a:lnSpc>
              <a:spcBef>
                <a:spcPts val="1600"/>
              </a:spcBef>
              <a:spcAft>
                <a:spcPts val="0"/>
              </a:spcAft>
              <a:buClr>
                <a:srgbClr val="434343"/>
              </a:buClr>
              <a:buSzPts val="1400"/>
              <a:buChar char="●"/>
              <a:defRPr>
                <a:solidFill>
                  <a:srgbClr val="434343"/>
                </a:solidFill>
              </a:defRPr>
            </a:lvl4pPr>
            <a:lvl5pPr indent="-317500" lvl="4" marL="2286000" rtl="0">
              <a:lnSpc>
                <a:spcPct val="115000"/>
              </a:lnSpc>
              <a:spcBef>
                <a:spcPts val="1600"/>
              </a:spcBef>
              <a:spcAft>
                <a:spcPts val="0"/>
              </a:spcAft>
              <a:buClr>
                <a:srgbClr val="434343"/>
              </a:buClr>
              <a:buSzPts val="1400"/>
              <a:buChar char="○"/>
              <a:defRPr>
                <a:solidFill>
                  <a:srgbClr val="434343"/>
                </a:solidFill>
              </a:defRPr>
            </a:lvl5pPr>
            <a:lvl6pPr indent="-317500" lvl="5" marL="2743200" rtl="0">
              <a:lnSpc>
                <a:spcPct val="115000"/>
              </a:lnSpc>
              <a:spcBef>
                <a:spcPts val="1600"/>
              </a:spcBef>
              <a:spcAft>
                <a:spcPts val="0"/>
              </a:spcAft>
              <a:buClr>
                <a:srgbClr val="434343"/>
              </a:buClr>
              <a:buSzPts val="1400"/>
              <a:buChar char="■"/>
              <a:defRPr>
                <a:solidFill>
                  <a:srgbClr val="434343"/>
                </a:solidFill>
              </a:defRPr>
            </a:lvl6pPr>
            <a:lvl7pPr indent="-317500" lvl="6" marL="3200400" rtl="0">
              <a:lnSpc>
                <a:spcPct val="115000"/>
              </a:lnSpc>
              <a:spcBef>
                <a:spcPts val="1600"/>
              </a:spcBef>
              <a:spcAft>
                <a:spcPts val="0"/>
              </a:spcAft>
              <a:buClr>
                <a:srgbClr val="434343"/>
              </a:buClr>
              <a:buSzPts val="1400"/>
              <a:buChar char="●"/>
              <a:defRPr>
                <a:solidFill>
                  <a:srgbClr val="434343"/>
                </a:solidFill>
              </a:defRPr>
            </a:lvl7pPr>
            <a:lvl8pPr indent="-317500" lvl="7" marL="3657600" rtl="0">
              <a:lnSpc>
                <a:spcPct val="115000"/>
              </a:lnSpc>
              <a:spcBef>
                <a:spcPts val="1600"/>
              </a:spcBef>
              <a:spcAft>
                <a:spcPts val="0"/>
              </a:spcAft>
              <a:buClr>
                <a:srgbClr val="434343"/>
              </a:buClr>
              <a:buSzPts val="1400"/>
              <a:buChar char="○"/>
              <a:defRPr>
                <a:solidFill>
                  <a:srgbClr val="434343"/>
                </a:solidFill>
              </a:defRPr>
            </a:lvl8pPr>
            <a:lvl9pPr indent="-317500" lvl="8" marL="4114800" rtl="0">
              <a:lnSpc>
                <a:spcPct val="115000"/>
              </a:lnSpc>
              <a:spcBef>
                <a:spcPts val="1600"/>
              </a:spcBef>
              <a:spcAft>
                <a:spcPts val="1600"/>
              </a:spcAft>
              <a:buClr>
                <a:srgbClr val="434343"/>
              </a:buClr>
              <a:buSzPts val="1400"/>
              <a:buChar char="■"/>
              <a:defRPr>
                <a:solidFill>
                  <a:srgbClr val="434343"/>
                </a:solidFill>
              </a:defRPr>
            </a:lvl9pPr>
          </a:lstStyle>
          <a:p/>
        </p:txBody>
      </p:sp>
      <p:sp>
        <p:nvSpPr>
          <p:cNvPr id="317" name="Google Shape;317;p22"/>
          <p:cNvSpPr/>
          <p:nvPr/>
        </p:nvSpPr>
        <p:spPr>
          <a:xfrm>
            <a:off x="593954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480106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707802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2">
    <p:bg>
      <p:bgPr>
        <a:solidFill>
          <a:schemeClr val="accent2"/>
        </a:solidFill>
      </p:bgPr>
    </p:bg>
    <p:spTree>
      <p:nvGrpSpPr>
        <p:cNvPr id="320" name="Shape 320"/>
        <p:cNvGrpSpPr/>
        <p:nvPr/>
      </p:nvGrpSpPr>
      <p:grpSpPr>
        <a:xfrm>
          <a:off x="0" y="0"/>
          <a:ext cx="0" cy="0"/>
          <a:chOff x="0" y="0"/>
          <a:chExt cx="0" cy="0"/>
        </a:xfrm>
      </p:grpSpPr>
      <p:sp>
        <p:nvSpPr>
          <p:cNvPr id="321" name="Google Shape;321;p23"/>
          <p:cNvSpPr/>
          <p:nvPr/>
        </p:nvSpPr>
        <p:spPr>
          <a:xfrm>
            <a:off x="520575" y="819150"/>
            <a:ext cx="8079900" cy="3898800"/>
          </a:xfrm>
          <a:prstGeom prst="roundRect">
            <a:avLst>
              <a:gd fmla="val 3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23"/>
          <p:cNvGrpSpPr/>
          <p:nvPr/>
        </p:nvGrpSpPr>
        <p:grpSpPr>
          <a:xfrm>
            <a:off x="520563" y="326550"/>
            <a:ext cx="8079900" cy="426900"/>
            <a:chOff x="552450" y="401675"/>
            <a:chExt cx="8079900" cy="426900"/>
          </a:xfrm>
        </p:grpSpPr>
        <p:sp>
          <p:nvSpPr>
            <p:cNvPr id="323" name="Google Shape;323;p23"/>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23"/>
          <p:cNvSpPr txBox="1"/>
          <p:nvPr>
            <p:ph idx="1" type="subTitle"/>
          </p:nvPr>
        </p:nvSpPr>
        <p:spPr>
          <a:xfrm>
            <a:off x="1936263" y="3692325"/>
            <a:ext cx="2420100" cy="67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8" name="Google Shape;328;p23"/>
          <p:cNvSpPr txBox="1"/>
          <p:nvPr>
            <p:ph idx="2" type="subTitle"/>
          </p:nvPr>
        </p:nvSpPr>
        <p:spPr>
          <a:xfrm>
            <a:off x="4784638" y="3692275"/>
            <a:ext cx="2423100" cy="67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9" name="Google Shape;329;p23"/>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0" name="Google Shape;330;p23"/>
          <p:cNvSpPr txBox="1"/>
          <p:nvPr>
            <p:ph idx="3" type="title"/>
          </p:nvPr>
        </p:nvSpPr>
        <p:spPr>
          <a:xfrm>
            <a:off x="1941522" y="3274875"/>
            <a:ext cx="2409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18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331" name="Google Shape;331;p23"/>
          <p:cNvSpPr txBox="1"/>
          <p:nvPr>
            <p:ph idx="4" type="title"/>
          </p:nvPr>
        </p:nvSpPr>
        <p:spPr>
          <a:xfrm>
            <a:off x="4789134" y="3274825"/>
            <a:ext cx="24141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2" name="Google Shape;332;p23"/>
          <p:cNvSpPr/>
          <p:nvPr>
            <p:ph idx="5" type="pic"/>
          </p:nvPr>
        </p:nvSpPr>
        <p:spPr>
          <a:xfrm>
            <a:off x="2391313" y="1693650"/>
            <a:ext cx="1509900" cy="1452000"/>
          </a:xfrm>
          <a:prstGeom prst="roundRect">
            <a:avLst>
              <a:gd fmla="val 12275" name="adj"/>
            </a:avLst>
          </a:prstGeom>
          <a:noFill/>
          <a:ln cap="flat" cmpd="sng" w="19050">
            <a:solidFill>
              <a:schemeClr val="dk2"/>
            </a:solidFill>
            <a:prstDash val="solid"/>
            <a:round/>
            <a:headEnd len="sm" w="sm" type="none"/>
            <a:tailEnd len="sm" w="sm" type="none"/>
          </a:ln>
        </p:spPr>
      </p:sp>
      <p:sp>
        <p:nvSpPr>
          <p:cNvPr id="333" name="Google Shape;333;p23"/>
          <p:cNvSpPr/>
          <p:nvPr>
            <p:ph idx="6" type="pic"/>
          </p:nvPr>
        </p:nvSpPr>
        <p:spPr>
          <a:xfrm>
            <a:off x="5241238" y="1693639"/>
            <a:ext cx="1509900" cy="1452000"/>
          </a:xfrm>
          <a:prstGeom prst="roundRect">
            <a:avLst>
              <a:gd fmla="val 14418" name="adj"/>
            </a:avLst>
          </a:prstGeom>
          <a:noFill/>
          <a:ln cap="flat" cmpd="sng" w="19050">
            <a:solidFill>
              <a:schemeClr val="accent5"/>
            </a:solidFill>
            <a:prstDash val="solid"/>
            <a:round/>
            <a:headEnd len="sm" w="sm" type="none"/>
            <a:tailEnd len="sm" w="sm" type="none"/>
          </a:ln>
        </p:spPr>
      </p:sp>
      <p:sp>
        <p:nvSpPr>
          <p:cNvPr id="334" name="Google Shape;334;p23"/>
          <p:cNvSpPr/>
          <p:nvPr/>
        </p:nvSpPr>
        <p:spPr>
          <a:xfrm>
            <a:off x="7946263" y="1248225"/>
            <a:ext cx="878059" cy="669109"/>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a:off x="7946263" y="2237190"/>
            <a:ext cx="878059" cy="669109"/>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
          <p:cNvSpPr/>
          <p:nvPr/>
        </p:nvSpPr>
        <p:spPr>
          <a:xfrm>
            <a:off x="7946263" y="3226156"/>
            <a:ext cx="878059" cy="669109"/>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337" name="Shape 337"/>
        <p:cNvGrpSpPr/>
        <p:nvPr/>
      </p:nvGrpSpPr>
      <p:grpSpPr>
        <a:xfrm>
          <a:off x="0" y="0"/>
          <a:ext cx="0" cy="0"/>
          <a:chOff x="0" y="0"/>
          <a:chExt cx="0" cy="0"/>
        </a:xfrm>
      </p:grpSpPr>
      <p:sp>
        <p:nvSpPr>
          <p:cNvPr id="338" name="Google Shape;338;p24"/>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 name="Google Shape;339;p24"/>
          <p:cNvGrpSpPr/>
          <p:nvPr/>
        </p:nvGrpSpPr>
        <p:grpSpPr>
          <a:xfrm>
            <a:off x="520563" y="326550"/>
            <a:ext cx="8079900" cy="426900"/>
            <a:chOff x="552450" y="401675"/>
            <a:chExt cx="8079900" cy="426900"/>
          </a:xfrm>
        </p:grpSpPr>
        <p:sp>
          <p:nvSpPr>
            <p:cNvPr id="340" name="Google Shape;340;p24"/>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 name="Google Shape;344;p24"/>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5" name="Google Shape;345;p24"/>
          <p:cNvSpPr txBox="1"/>
          <p:nvPr>
            <p:ph idx="2" type="title"/>
          </p:nvPr>
        </p:nvSpPr>
        <p:spPr>
          <a:xfrm>
            <a:off x="923025" y="2121888"/>
            <a:ext cx="19569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46" name="Google Shape;346;p24"/>
          <p:cNvSpPr txBox="1"/>
          <p:nvPr>
            <p:ph idx="1" type="subTitle"/>
          </p:nvPr>
        </p:nvSpPr>
        <p:spPr>
          <a:xfrm>
            <a:off x="922125" y="2571749"/>
            <a:ext cx="1958700" cy="124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7" name="Google Shape;347;p24"/>
          <p:cNvSpPr txBox="1"/>
          <p:nvPr>
            <p:ph idx="3" type="title"/>
          </p:nvPr>
        </p:nvSpPr>
        <p:spPr>
          <a:xfrm>
            <a:off x="3526675" y="2121900"/>
            <a:ext cx="19569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48" name="Google Shape;348;p24"/>
          <p:cNvSpPr txBox="1"/>
          <p:nvPr>
            <p:ph idx="4" type="subTitle"/>
          </p:nvPr>
        </p:nvSpPr>
        <p:spPr>
          <a:xfrm>
            <a:off x="3526675" y="2571899"/>
            <a:ext cx="1956900" cy="124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9" name="Google Shape;349;p24"/>
          <p:cNvSpPr txBox="1"/>
          <p:nvPr>
            <p:ph idx="5" type="title"/>
          </p:nvPr>
        </p:nvSpPr>
        <p:spPr>
          <a:xfrm>
            <a:off x="6130350" y="2121888"/>
            <a:ext cx="19569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50" name="Google Shape;350;p24"/>
          <p:cNvSpPr txBox="1"/>
          <p:nvPr>
            <p:ph idx="6" type="subTitle"/>
          </p:nvPr>
        </p:nvSpPr>
        <p:spPr>
          <a:xfrm>
            <a:off x="6130350" y="2571899"/>
            <a:ext cx="1956900" cy="124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1" name="Google Shape;351;p24"/>
          <p:cNvSpPr/>
          <p:nvPr/>
        </p:nvSpPr>
        <p:spPr>
          <a:xfrm>
            <a:off x="6929708" y="969222"/>
            <a:ext cx="196098" cy="195643"/>
          </a:xfrm>
          <a:custGeom>
            <a:rect b="b" l="l" r="r" t="t"/>
            <a:pathLst>
              <a:path extrusionOk="0" h="945" w="947">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4"/>
          <p:cNvSpPr/>
          <p:nvPr/>
        </p:nvSpPr>
        <p:spPr>
          <a:xfrm>
            <a:off x="7194649" y="969228"/>
            <a:ext cx="196097" cy="195643"/>
          </a:xfrm>
          <a:custGeom>
            <a:rect b="b" l="l" r="r" t="t"/>
            <a:pathLst>
              <a:path extrusionOk="0" h="947" w="949">
                <a:moveTo>
                  <a:pt x="473" y="1"/>
                </a:moveTo>
                <a:lnTo>
                  <a:pt x="948" y="947"/>
                </a:lnTo>
                <a:lnTo>
                  <a:pt x="0" y="94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4"/>
          <p:cNvSpPr/>
          <p:nvPr/>
        </p:nvSpPr>
        <p:spPr>
          <a:xfrm>
            <a:off x="7489841" y="969228"/>
            <a:ext cx="779478" cy="195655"/>
          </a:xfrm>
          <a:custGeom>
            <a:rect b="b" l="l" r="r" t="t"/>
            <a:pathLst>
              <a:path extrusionOk="0" h="945" w="3067">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4"/>
          <p:cNvSpPr/>
          <p:nvPr/>
        </p:nvSpPr>
        <p:spPr>
          <a:xfrm>
            <a:off x="1261496" y="4407852"/>
            <a:ext cx="196107" cy="195650"/>
          </a:xfrm>
          <a:custGeom>
            <a:rect b="b" l="l" r="r" t="t"/>
            <a:pathLst>
              <a:path extrusionOk="0" h="945" w="947">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a:off x="922126" y="4407852"/>
            <a:ext cx="196107" cy="195650"/>
          </a:xfrm>
          <a:custGeom>
            <a:rect b="b" l="l" r="r" t="t"/>
            <a:pathLst>
              <a:path extrusionOk="0" h="945" w="947">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56" name="Shape 356"/>
        <p:cNvGrpSpPr/>
        <p:nvPr/>
      </p:nvGrpSpPr>
      <p:grpSpPr>
        <a:xfrm>
          <a:off x="0" y="0"/>
          <a:ext cx="0" cy="0"/>
          <a:chOff x="0" y="0"/>
          <a:chExt cx="0" cy="0"/>
        </a:xfrm>
      </p:grpSpPr>
      <p:sp>
        <p:nvSpPr>
          <p:cNvPr id="357" name="Google Shape;357;p25"/>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25"/>
          <p:cNvGrpSpPr/>
          <p:nvPr/>
        </p:nvGrpSpPr>
        <p:grpSpPr>
          <a:xfrm>
            <a:off x="520563" y="326550"/>
            <a:ext cx="8079900" cy="426900"/>
            <a:chOff x="552450" y="401675"/>
            <a:chExt cx="8079900" cy="426900"/>
          </a:xfrm>
        </p:grpSpPr>
        <p:sp>
          <p:nvSpPr>
            <p:cNvPr id="359" name="Google Shape;359;p25"/>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25"/>
          <p:cNvSpPr txBox="1"/>
          <p:nvPr>
            <p:ph type="title"/>
          </p:nvPr>
        </p:nvSpPr>
        <p:spPr>
          <a:xfrm>
            <a:off x="720000" y="969225"/>
            <a:ext cx="3852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4" name="Google Shape;364;p25"/>
          <p:cNvSpPr txBox="1"/>
          <p:nvPr>
            <p:ph idx="2" type="title"/>
          </p:nvPr>
        </p:nvSpPr>
        <p:spPr>
          <a:xfrm>
            <a:off x="2163750" y="1808325"/>
            <a:ext cx="1608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65" name="Google Shape;365;p25"/>
          <p:cNvSpPr txBox="1"/>
          <p:nvPr>
            <p:ph idx="1" type="subTitle"/>
          </p:nvPr>
        </p:nvSpPr>
        <p:spPr>
          <a:xfrm>
            <a:off x="1815713" y="2342313"/>
            <a:ext cx="23043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6" name="Google Shape;366;p25"/>
          <p:cNvSpPr txBox="1"/>
          <p:nvPr>
            <p:ph idx="3" type="title"/>
          </p:nvPr>
        </p:nvSpPr>
        <p:spPr>
          <a:xfrm>
            <a:off x="5261384" y="1807500"/>
            <a:ext cx="1608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67" name="Google Shape;367;p25"/>
          <p:cNvSpPr txBox="1"/>
          <p:nvPr>
            <p:ph idx="4" type="subTitle"/>
          </p:nvPr>
        </p:nvSpPr>
        <p:spPr>
          <a:xfrm>
            <a:off x="4957215" y="2334075"/>
            <a:ext cx="23043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8" name="Google Shape;368;p25"/>
          <p:cNvSpPr txBox="1"/>
          <p:nvPr>
            <p:ph idx="5" type="title"/>
          </p:nvPr>
        </p:nvSpPr>
        <p:spPr>
          <a:xfrm>
            <a:off x="2163802" y="3363275"/>
            <a:ext cx="1608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69" name="Google Shape;369;p25"/>
          <p:cNvSpPr txBox="1"/>
          <p:nvPr>
            <p:ph idx="6" type="subTitle"/>
          </p:nvPr>
        </p:nvSpPr>
        <p:spPr>
          <a:xfrm>
            <a:off x="1815700" y="3867725"/>
            <a:ext cx="23043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0" name="Google Shape;370;p25"/>
          <p:cNvSpPr txBox="1"/>
          <p:nvPr>
            <p:ph idx="7" type="title"/>
          </p:nvPr>
        </p:nvSpPr>
        <p:spPr>
          <a:xfrm>
            <a:off x="5261375" y="3363275"/>
            <a:ext cx="1608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71" name="Google Shape;371;p25"/>
          <p:cNvSpPr txBox="1"/>
          <p:nvPr>
            <p:ph idx="8" type="subTitle"/>
          </p:nvPr>
        </p:nvSpPr>
        <p:spPr>
          <a:xfrm>
            <a:off x="4957202" y="3867725"/>
            <a:ext cx="23043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2" name="Google Shape;372;p25"/>
          <p:cNvSpPr/>
          <p:nvPr/>
        </p:nvSpPr>
        <p:spPr>
          <a:xfrm>
            <a:off x="6966975" y="1083425"/>
            <a:ext cx="986749" cy="199751"/>
          </a:xfrm>
          <a:custGeom>
            <a:rect b="b" l="l" r="r" t="t"/>
            <a:pathLst>
              <a:path extrusionOk="0" h="947" w="4694">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25"/>
          <p:cNvGrpSpPr/>
          <p:nvPr/>
        </p:nvGrpSpPr>
        <p:grpSpPr>
          <a:xfrm>
            <a:off x="7580498" y="313907"/>
            <a:ext cx="1440046" cy="1407772"/>
            <a:chOff x="7499398" y="624507"/>
            <a:chExt cx="1440046" cy="1407772"/>
          </a:xfrm>
        </p:grpSpPr>
        <p:sp>
          <p:nvSpPr>
            <p:cNvPr id="374" name="Google Shape;374;p25"/>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5" name="Google Shape;375;p25"/>
            <p:cNvGrpSpPr/>
            <p:nvPr/>
          </p:nvGrpSpPr>
          <p:grpSpPr>
            <a:xfrm rot="-1343739">
              <a:off x="7664174" y="789203"/>
              <a:ext cx="1078029" cy="1078380"/>
              <a:chOff x="5759760" y="3433415"/>
              <a:chExt cx="583422" cy="583612"/>
            </a:xfrm>
          </p:grpSpPr>
          <p:sp>
            <p:nvSpPr>
              <p:cNvPr id="376" name="Google Shape;376;p25"/>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0" name="Google Shape;380;p25"/>
          <p:cNvSpPr/>
          <p:nvPr/>
        </p:nvSpPr>
        <p:spPr>
          <a:xfrm>
            <a:off x="276638" y="4345000"/>
            <a:ext cx="886720" cy="199751"/>
          </a:xfrm>
          <a:custGeom>
            <a:rect b="b" l="l" r="r" t="t"/>
            <a:pathLst>
              <a:path extrusionOk="0" h="947" w="4694">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81" name="Shape 381"/>
        <p:cNvGrpSpPr/>
        <p:nvPr/>
      </p:nvGrpSpPr>
      <p:grpSpPr>
        <a:xfrm>
          <a:off x="0" y="0"/>
          <a:ext cx="0" cy="0"/>
          <a:chOff x="0" y="0"/>
          <a:chExt cx="0" cy="0"/>
        </a:xfrm>
      </p:grpSpPr>
      <p:sp>
        <p:nvSpPr>
          <p:cNvPr id="382" name="Google Shape;382;p26"/>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26"/>
          <p:cNvGrpSpPr/>
          <p:nvPr/>
        </p:nvGrpSpPr>
        <p:grpSpPr>
          <a:xfrm>
            <a:off x="520563" y="326550"/>
            <a:ext cx="8079900" cy="426900"/>
            <a:chOff x="552450" y="401675"/>
            <a:chExt cx="8079900" cy="426900"/>
          </a:xfrm>
        </p:grpSpPr>
        <p:sp>
          <p:nvSpPr>
            <p:cNvPr id="384" name="Google Shape;384;p26"/>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6"/>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 name="Google Shape;388;p26"/>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9" name="Google Shape;389;p26"/>
          <p:cNvSpPr txBox="1"/>
          <p:nvPr>
            <p:ph idx="2" type="title"/>
          </p:nvPr>
        </p:nvSpPr>
        <p:spPr>
          <a:xfrm>
            <a:off x="903750" y="1749300"/>
            <a:ext cx="1938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0" name="Google Shape;390;p26"/>
          <p:cNvSpPr txBox="1"/>
          <p:nvPr>
            <p:ph idx="1" type="subTitle"/>
          </p:nvPr>
        </p:nvSpPr>
        <p:spPr>
          <a:xfrm>
            <a:off x="925988" y="2277000"/>
            <a:ext cx="19380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1" name="Google Shape;391;p26"/>
          <p:cNvSpPr txBox="1"/>
          <p:nvPr>
            <p:ph idx="3" type="title"/>
          </p:nvPr>
        </p:nvSpPr>
        <p:spPr>
          <a:xfrm>
            <a:off x="3602719" y="1749300"/>
            <a:ext cx="1938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2" name="Google Shape;392;p26"/>
          <p:cNvSpPr txBox="1"/>
          <p:nvPr>
            <p:ph idx="4" type="subTitle"/>
          </p:nvPr>
        </p:nvSpPr>
        <p:spPr>
          <a:xfrm>
            <a:off x="3613313" y="2277000"/>
            <a:ext cx="19386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3" name="Google Shape;393;p26"/>
          <p:cNvSpPr txBox="1"/>
          <p:nvPr>
            <p:ph idx="5" type="title"/>
          </p:nvPr>
        </p:nvSpPr>
        <p:spPr>
          <a:xfrm>
            <a:off x="903450" y="3254250"/>
            <a:ext cx="1938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4" name="Google Shape;394;p26"/>
          <p:cNvSpPr txBox="1"/>
          <p:nvPr>
            <p:ph idx="6" type="subTitle"/>
          </p:nvPr>
        </p:nvSpPr>
        <p:spPr>
          <a:xfrm>
            <a:off x="926063" y="3769350"/>
            <a:ext cx="19386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5" name="Google Shape;395;p26"/>
          <p:cNvSpPr txBox="1"/>
          <p:nvPr>
            <p:ph idx="7" type="title"/>
          </p:nvPr>
        </p:nvSpPr>
        <p:spPr>
          <a:xfrm>
            <a:off x="3602719" y="3254250"/>
            <a:ext cx="1938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6" name="Google Shape;396;p26"/>
          <p:cNvSpPr txBox="1"/>
          <p:nvPr>
            <p:ph idx="8" type="subTitle"/>
          </p:nvPr>
        </p:nvSpPr>
        <p:spPr>
          <a:xfrm>
            <a:off x="3613238" y="3769350"/>
            <a:ext cx="19386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7" name="Google Shape;397;p26"/>
          <p:cNvSpPr txBox="1"/>
          <p:nvPr>
            <p:ph idx="9" type="title"/>
          </p:nvPr>
        </p:nvSpPr>
        <p:spPr>
          <a:xfrm>
            <a:off x="6233770" y="1749300"/>
            <a:ext cx="1938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8" name="Google Shape;398;p26"/>
          <p:cNvSpPr txBox="1"/>
          <p:nvPr>
            <p:ph idx="13" type="subTitle"/>
          </p:nvPr>
        </p:nvSpPr>
        <p:spPr>
          <a:xfrm>
            <a:off x="6255863" y="2289600"/>
            <a:ext cx="19386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9" name="Google Shape;399;p26"/>
          <p:cNvSpPr txBox="1"/>
          <p:nvPr>
            <p:ph idx="14" type="title"/>
          </p:nvPr>
        </p:nvSpPr>
        <p:spPr>
          <a:xfrm>
            <a:off x="6233770" y="3254250"/>
            <a:ext cx="1938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00" name="Google Shape;400;p26"/>
          <p:cNvSpPr txBox="1"/>
          <p:nvPr>
            <p:ph idx="15" type="subTitle"/>
          </p:nvPr>
        </p:nvSpPr>
        <p:spPr>
          <a:xfrm>
            <a:off x="6255788" y="3769350"/>
            <a:ext cx="19386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401" name="Google Shape;401;p26"/>
          <p:cNvGrpSpPr/>
          <p:nvPr/>
        </p:nvGrpSpPr>
        <p:grpSpPr>
          <a:xfrm rot="-772050">
            <a:off x="7298022" y="153508"/>
            <a:ext cx="1302599" cy="1303396"/>
            <a:chOff x="7530588" y="382981"/>
            <a:chExt cx="1302582" cy="1303380"/>
          </a:xfrm>
        </p:grpSpPr>
        <p:sp>
          <p:nvSpPr>
            <p:cNvPr id="402" name="Google Shape;402;p26"/>
            <p:cNvSpPr/>
            <p:nvPr/>
          </p:nvSpPr>
          <p:spPr>
            <a:xfrm rot="892134">
              <a:off x="7763764" y="583692"/>
              <a:ext cx="956322" cy="956322"/>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6"/>
            <p:cNvSpPr/>
            <p:nvPr/>
          </p:nvSpPr>
          <p:spPr>
            <a:xfrm rot="-8220844">
              <a:off x="7721062" y="574253"/>
              <a:ext cx="921634" cy="921634"/>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6"/>
            <p:cNvSpPr/>
            <p:nvPr/>
          </p:nvSpPr>
          <p:spPr>
            <a:xfrm rot="-8220844">
              <a:off x="7893618" y="949438"/>
              <a:ext cx="503697" cy="516222"/>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6"/>
            <p:cNvSpPr/>
            <p:nvPr/>
          </p:nvSpPr>
          <p:spPr>
            <a:xfrm rot="-8220844">
              <a:off x="7782384" y="568843"/>
              <a:ext cx="847895" cy="768724"/>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26"/>
          <p:cNvSpPr/>
          <p:nvPr/>
        </p:nvSpPr>
        <p:spPr>
          <a:xfrm rot="8577204">
            <a:off x="8349726" y="1205862"/>
            <a:ext cx="316288" cy="316369"/>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
          <p:cNvSpPr/>
          <p:nvPr/>
        </p:nvSpPr>
        <p:spPr>
          <a:xfrm rot="8577085">
            <a:off x="6895024" y="381730"/>
            <a:ext cx="489346" cy="489480"/>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08" name="Shape 408"/>
        <p:cNvGrpSpPr/>
        <p:nvPr/>
      </p:nvGrpSpPr>
      <p:grpSpPr>
        <a:xfrm>
          <a:off x="0" y="0"/>
          <a:ext cx="0" cy="0"/>
          <a:chOff x="0" y="0"/>
          <a:chExt cx="0" cy="0"/>
        </a:xfrm>
      </p:grpSpPr>
      <p:sp>
        <p:nvSpPr>
          <p:cNvPr id="409" name="Google Shape;409;p27"/>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 name="Google Shape;410;p27"/>
          <p:cNvGrpSpPr/>
          <p:nvPr/>
        </p:nvGrpSpPr>
        <p:grpSpPr>
          <a:xfrm>
            <a:off x="520563" y="326550"/>
            <a:ext cx="8079900" cy="426900"/>
            <a:chOff x="552450" y="401675"/>
            <a:chExt cx="8079900" cy="426900"/>
          </a:xfrm>
        </p:grpSpPr>
        <p:sp>
          <p:nvSpPr>
            <p:cNvPr id="411" name="Google Shape;411;p27"/>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7"/>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27"/>
          <p:cNvSpPr txBox="1"/>
          <p:nvPr>
            <p:ph hasCustomPrompt="1" type="title"/>
          </p:nvPr>
        </p:nvSpPr>
        <p:spPr>
          <a:xfrm rot="-535">
            <a:off x="1861862" y="1725456"/>
            <a:ext cx="1928400" cy="991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200"/>
              <a:buNone/>
              <a:defRPr sz="62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16" name="Google Shape;416;p27"/>
          <p:cNvSpPr txBox="1"/>
          <p:nvPr>
            <p:ph idx="1" type="subTitle"/>
          </p:nvPr>
        </p:nvSpPr>
        <p:spPr>
          <a:xfrm>
            <a:off x="1640850" y="3426600"/>
            <a:ext cx="24048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7" name="Google Shape;417;p27"/>
          <p:cNvSpPr txBox="1"/>
          <p:nvPr>
            <p:ph hasCustomPrompt="1" idx="2" type="title"/>
          </p:nvPr>
        </p:nvSpPr>
        <p:spPr>
          <a:xfrm>
            <a:off x="5352316" y="1732553"/>
            <a:ext cx="1929300" cy="991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200"/>
              <a:buNone/>
              <a:defRPr sz="62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18" name="Google Shape;418;p27"/>
          <p:cNvSpPr txBox="1"/>
          <p:nvPr>
            <p:ph idx="3" type="subTitle"/>
          </p:nvPr>
        </p:nvSpPr>
        <p:spPr>
          <a:xfrm>
            <a:off x="5114563" y="3426300"/>
            <a:ext cx="24048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419" name="Google Shape;419;p27"/>
          <p:cNvGrpSpPr/>
          <p:nvPr/>
        </p:nvGrpSpPr>
        <p:grpSpPr>
          <a:xfrm>
            <a:off x="7769832" y="3176181"/>
            <a:ext cx="1308352" cy="1308606"/>
            <a:chOff x="7764407" y="575481"/>
            <a:chExt cx="1308352" cy="1308606"/>
          </a:xfrm>
        </p:grpSpPr>
        <p:sp>
          <p:nvSpPr>
            <p:cNvPr id="420" name="Google Shape;420;p27"/>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1" name="Google Shape;421;p27"/>
            <p:cNvGrpSpPr/>
            <p:nvPr/>
          </p:nvGrpSpPr>
          <p:grpSpPr>
            <a:xfrm rot="-846281">
              <a:off x="7879557" y="690583"/>
              <a:ext cx="1078052" cy="1078403"/>
              <a:chOff x="5759760" y="3433415"/>
              <a:chExt cx="583422" cy="583612"/>
            </a:xfrm>
          </p:grpSpPr>
          <p:sp>
            <p:nvSpPr>
              <p:cNvPr id="422" name="Google Shape;422;p27"/>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7"/>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7"/>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7"/>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6" name="Google Shape;426;p27"/>
          <p:cNvGrpSpPr/>
          <p:nvPr/>
        </p:nvGrpSpPr>
        <p:grpSpPr>
          <a:xfrm rot="1591012">
            <a:off x="255361" y="3719967"/>
            <a:ext cx="765445" cy="765594"/>
            <a:chOff x="7764407" y="575481"/>
            <a:chExt cx="1308352" cy="1308606"/>
          </a:xfrm>
        </p:grpSpPr>
        <p:sp>
          <p:nvSpPr>
            <p:cNvPr id="427" name="Google Shape;427;p27"/>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27"/>
            <p:cNvGrpSpPr/>
            <p:nvPr/>
          </p:nvGrpSpPr>
          <p:grpSpPr>
            <a:xfrm rot="-846281">
              <a:off x="7879557" y="690583"/>
              <a:ext cx="1078052" cy="1078403"/>
              <a:chOff x="5759760" y="3433415"/>
              <a:chExt cx="583422" cy="583612"/>
            </a:xfrm>
          </p:grpSpPr>
          <p:sp>
            <p:nvSpPr>
              <p:cNvPr id="429" name="Google Shape;429;p27"/>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7"/>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7"/>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7"/>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33" name="Google Shape;433;p27"/>
          <p:cNvSpPr/>
          <p:nvPr/>
        </p:nvSpPr>
        <p:spPr>
          <a:xfrm>
            <a:off x="993081" y="4281718"/>
            <a:ext cx="349624" cy="321774"/>
          </a:xfrm>
          <a:custGeom>
            <a:rect b="b" l="l" r="r" t="t"/>
            <a:pathLst>
              <a:path extrusionOk="0" h="1155" w="1255">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7"/>
          <p:cNvSpPr/>
          <p:nvPr/>
        </p:nvSpPr>
        <p:spPr>
          <a:xfrm>
            <a:off x="7896964" y="4416376"/>
            <a:ext cx="426868" cy="426901"/>
          </a:xfrm>
          <a:custGeom>
            <a:rect b="b" l="l" r="r" t="t"/>
            <a:pathLst>
              <a:path extrusionOk="0" h="1862" w="1862">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accent2"/>
        </a:solidFill>
      </p:bgPr>
    </p:bg>
    <p:spTree>
      <p:nvGrpSpPr>
        <p:cNvPr id="435" name="Shape 435"/>
        <p:cNvGrpSpPr/>
        <p:nvPr/>
      </p:nvGrpSpPr>
      <p:grpSpPr>
        <a:xfrm>
          <a:off x="0" y="0"/>
          <a:ext cx="0" cy="0"/>
          <a:chOff x="0" y="0"/>
          <a:chExt cx="0" cy="0"/>
        </a:xfrm>
      </p:grpSpPr>
      <p:sp>
        <p:nvSpPr>
          <p:cNvPr id="436" name="Google Shape;436;p28"/>
          <p:cNvSpPr/>
          <p:nvPr/>
        </p:nvSpPr>
        <p:spPr>
          <a:xfrm>
            <a:off x="520575" y="819150"/>
            <a:ext cx="8079900" cy="3898800"/>
          </a:xfrm>
          <a:prstGeom prst="roundRect">
            <a:avLst>
              <a:gd fmla="val 3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7" name="Google Shape;437;p28"/>
          <p:cNvGrpSpPr/>
          <p:nvPr/>
        </p:nvGrpSpPr>
        <p:grpSpPr>
          <a:xfrm>
            <a:off x="520563" y="326550"/>
            <a:ext cx="8079900" cy="426900"/>
            <a:chOff x="552450" y="401675"/>
            <a:chExt cx="8079900" cy="426900"/>
          </a:xfrm>
        </p:grpSpPr>
        <p:sp>
          <p:nvSpPr>
            <p:cNvPr id="438" name="Google Shape;438;p28"/>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28"/>
          <p:cNvSpPr txBox="1"/>
          <p:nvPr>
            <p:ph type="ctrTitle"/>
          </p:nvPr>
        </p:nvSpPr>
        <p:spPr>
          <a:xfrm>
            <a:off x="2571776" y="970275"/>
            <a:ext cx="4000500" cy="1126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43" name="Google Shape;443;p28"/>
          <p:cNvSpPr txBox="1"/>
          <p:nvPr>
            <p:ph idx="1" type="subTitle"/>
          </p:nvPr>
        </p:nvSpPr>
        <p:spPr>
          <a:xfrm>
            <a:off x="2679325" y="1960151"/>
            <a:ext cx="3785400" cy="112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444" name="Google Shape;444;p28"/>
          <p:cNvSpPr txBox="1"/>
          <p:nvPr>
            <p:ph idx="2" type="subTitle"/>
          </p:nvPr>
        </p:nvSpPr>
        <p:spPr>
          <a:xfrm rot="-962">
            <a:off x="2963720" y="4229842"/>
            <a:ext cx="3216600" cy="373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sz="1100"/>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sp>
        <p:nvSpPr>
          <p:cNvPr id="445" name="Google Shape;445;p28"/>
          <p:cNvSpPr/>
          <p:nvPr/>
        </p:nvSpPr>
        <p:spPr>
          <a:xfrm>
            <a:off x="1420170" y="3866250"/>
            <a:ext cx="452388" cy="452476"/>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rot="3225843">
            <a:off x="709236" y="3422281"/>
            <a:ext cx="1874246" cy="1525057"/>
          </a:xfrm>
          <a:custGeom>
            <a:rect b="b" l="l" r="r" t="t"/>
            <a:pathLst>
              <a:path extrusionOk="0" h="8014" w="9849">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419576" y="4453263"/>
            <a:ext cx="300428" cy="300476"/>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28"/>
          <p:cNvGrpSpPr/>
          <p:nvPr/>
        </p:nvGrpSpPr>
        <p:grpSpPr>
          <a:xfrm rot="823452">
            <a:off x="750513" y="2098687"/>
            <a:ext cx="912772" cy="1009338"/>
            <a:chOff x="1191357" y="3451057"/>
            <a:chExt cx="597555" cy="660773"/>
          </a:xfrm>
        </p:grpSpPr>
        <p:sp>
          <p:nvSpPr>
            <p:cNvPr id="449" name="Google Shape;449;p28"/>
            <p:cNvSpPr/>
            <p:nvPr/>
          </p:nvSpPr>
          <p:spPr>
            <a:xfrm>
              <a:off x="1244473" y="3764632"/>
              <a:ext cx="544439" cy="347198"/>
            </a:xfrm>
            <a:custGeom>
              <a:rect b="b" l="l" r="r" t="t"/>
              <a:pathLst>
                <a:path extrusionOk="0" h="7321" w="1148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
            <p:cNvSpPr/>
            <p:nvPr/>
          </p:nvSpPr>
          <p:spPr>
            <a:xfrm>
              <a:off x="1191357" y="3683393"/>
              <a:ext cx="567535" cy="387889"/>
            </a:xfrm>
            <a:custGeom>
              <a:rect b="b" l="l" r="r" t="t"/>
              <a:pathLst>
                <a:path extrusionOk="0" h="8179" w="11967">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1192211" y="3683487"/>
              <a:ext cx="566349" cy="386324"/>
            </a:xfrm>
            <a:custGeom>
              <a:rect b="b" l="l" r="r" t="t"/>
              <a:pathLst>
                <a:path extrusionOk="0" h="8146" w="11942">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p:cNvSpPr/>
            <p:nvPr/>
          </p:nvSpPr>
          <p:spPr>
            <a:xfrm>
              <a:off x="1242624" y="3451057"/>
              <a:ext cx="149057" cy="204070"/>
            </a:xfrm>
            <a:custGeom>
              <a:rect b="b" l="l" r="r" t="t"/>
              <a:pathLst>
                <a:path extrusionOk="0" h="4303" w="3143">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p:cNvSpPr/>
            <p:nvPr/>
          </p:nvSpPr>
          <p:spPr>
            <a:xfrm>
              <a:off x="1398273" y="3495732"/>
              <a:ext cx="103434" cy="118657"/>
            </a:xfrm>
            <a:custGeom>
              <a:rect b="b" l="l" r="r" t="t"/>
              <a:pathLst>
                <a:path extrusionOk="0" h="2502" w="2181">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 name="Google Shape;454;p28"/>
          <p:cNvGrpSpPr/>
          <p:nvPr/>
        </p:nvGrpSpPr>
        <p:grpSpPr>
          <a:xfrm rot="-10005687">
            <a:off x="7176473" y="640475"/>
            <a:ext cx="1900295" cy="1900078"/>
            <a:chOff x="277881" y="2901316"/>
            <a:chExt cx="1900344" cy="1900126"/>
          </a:xfrm>
        </p:grpSpPr>
        <p:sp>
          <p:nvSpPr>
            <p:cNvPr id="455" name="Google Shape;455;p28"/>
            <p:cNvSpPr/>
            <p:nvPr/>
          </p:nvSpPr>
          <p:spPr>
            <a:xfrm>
              <a:off x="402450" y="3248988"/>
              <a:ext cx="1354500" cy="1354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6" name="Google Shape;456;p28"/>
            <p:cNvGrpSpPr/>
            <p:nvPr/>
          </p:nvGrpSpPr>
          <p:grpSpPr>
            <a:xfrm rot="2322109">
              <a:off x="551788" y="3175815"/>
              <a:ext cx="1352529" cy="1351128"/>
              <a:chOff x="200055" y="3556746"/>
              <a:chExt cx="869964" cy="869063"/>
            </a:xfrm>
          </p:grpSpPr>
          <p:sp>
            <p:nvSpPr>
              <p:cNvPr id="457" name="Google Shape;457;p28"/>
              <p:cNvSpPr/>
              <p:nvPr/>
            </p:nvSpPr>
            <p:spPr>
              <a:xfrm>
                <a:off x="200055" y="3556746"/>
                <a:ext cx="868968" cy="868968"/>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311314" y="3605499"/>
                <a:ext cx="474914" cy="486723"/>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270576" y="3701013"/>
                <a:ext cx="799443" cy="724796"/>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8"/>
              <p:cNvSpPr/>
              <p:nvPr/>
            </p:nvSpPr>
            <p:spPr>
              <a:xfrm>
                <a:off x="731547" y="4048069"/>
                <a:ext cx="85887" cy="85697"/>
              </a:xfrm>
              <a:custGeom>
                <a:rect b="b" l="l" r="r" t="t"/>
                <a:pathLst>
                  <a:path extrusionOk="0" h="1807" w="1811">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1" name="Google Shape;461;p28"/>
          <p:cNvSpPr/>
          <p:nvPr/>
        </p:nvSpPr>
        <p:spPr>
          <a:xfrm rot="-9721048">
            <a:off x="7249053" y="670182"/>
            <a:ext cx="683619" cy="68379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rot="-9720997">
            <a:off x="8465674" y="2411364"/>
            <a:ext cx="320672" cy="320768"/>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8"/>
          <p:cNvSpPr/>
          <p:nvPr/>
        </p:nvSpPr>
        <p:spPr>
          <a:xfrm rot="-9721047">
            <a:off x="7855628" y="2590821"/>
            <a:ext cx="146813" cy="14685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8"/>
          <p:cNvSpPr/>
          <p:nvPr/>
        </p:nvSpPr>
        <p:spPr>
          <a:xfrm rot="-9721073">
            <a:off x="6906618" y="951315"/>
            <a:ext cx="121490" cy="121524"/>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
          <p:cNvSpPr txBox="1"/>
          <p:nvPr/>
        </p:nvSpPr>
        <p:spPr>
          <a:xfrm>
            <a:off x="2638875" y="3554025"/>
            <a:ext cx="3866700" cy="7227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Cabin"/>
                <a:ea typeface="Cabin"/>
                <a:cs typeface="Cabin"/>
                <a:sym typeface="Cabin"/>
              </a:rPr>
              <a:t>CREDITS:</a:t>
            </a:r>
            <a:r>
              <a:rPr lang="en" sz="1200">
                <a:solidFill>
                  <a:schemeClr val="dk1"/>
                </a:solidFill>
                <a:latin typeface="Cabin"/>
                <a:ea typeface="Cabin"/>
                <a:cs typeface="Cabin"/>
                <a:sym typeface="Cabin"/>
              </a:rPr>
              <a:t> This presentation template was created by </a:t>
            </a:r>
            <a:r>
              <a:rPr b="1" lang="en" sz="1200">
                <a:solidFill>
                  <a:schemeClr val="dk1"/>
                </a:solidFill>
                <a:uFill>
                  <a:noFill/>
                </a:uFill>
                <a:latin typeface="Cabin"/>
                <a:ea typeface="Cabin"/>
                <a:cs typeface="Cabin"/>
                <a:sym typeface="Cabin"/>
                <a:hlinkClick r:id="rId2">
                  <a:extLst>
                    <a:ext uri="{A12FA001-AC4F-418D-AE19-62706E023703}">
                      <ahyp:hlinkClr val="tx"/>
                    </a:ext>
                  </a:extLst>
                </a:hlinkClick>
              </a:rPr>
              <a:t>Slidesgo</a:t>
            </a:r>
            <a:r>
              <a:rPr b="1" lang="en" sz="1200">
                <a:solidFill>
                  <a:schemeClr val="dk1"/>
                </a:solidFill>
                <a:latin typeface="Cabin"/>
                <a:ea typeface="Cabin"/>
                <a:cs typeface="Cabin"/>
                <a:sym typeface="Cabin"/>
              </a:rPr>
              <a:t>,</a:t>
            </a:r>
            <a:r>
              <a:rPr lang="en" sz="1200">
                <a:solidFill>
                  <a:schemeClr val="dk1"/>
                </a:solidFill>
                <a:latin typeface="Cabin"/>
                <a:ea typeface="Cabin"/>
                <a:cs typeface="Cabin"/>
                <a:sym typeface="Cabin"/>
              </a:rPr>
              <a:t> including icons by </a:t>
            </a:r>
            <a:r>
              <a:rPr b="1" lang="en" sz="1200">
                <a:solidFill>
                  <a:schemeClr val="dk1"/>
                </a:solidFill>
                <a:uFill>
                  <a:noFill/>
                </a:uFill>
                <a:latin typeface="Cabin"/>
                <a:ea typeface="Cabin"/>
                <a:cs typeface="Cabin"/>
                <a:sym typeface="Cabin"/>
                <a:hlinkClick r:id="rId3">
                  <a:extLst>
                    <a:ext uri="{A12FA001-AC4F-418D-AE19-62706E023703}">
                      <ahyp:hlinkClr val="tx"/>
                    </a:ext>
                  </a:extLst>
                </a:hlinkClick>
              </a:rPr>
              <a:t>Flaticon</a:t>
            </a:r>
            <a:r>
              <a:rPr b="1" lang="en" sz="1200">
                <a:solidFill>
                  <a:schemeClr val="dk1"/>
                </a:solidFill>
                <a:latin typeface="Cabin"/>
                <a:ea typeface="Cabin"/>
                <a:cs typeface="Cabin"/>
                <a:sym typeface="Cabin"/>
              </a:rPr>
              <a:t>,</a:t>
            </a:r>
            <a:r>
              <a:rPr lang="en" sz="1200">
                <a:solidFill>
                  <a:schemeClr val="dk1"/>
                </a:solidFill>
                <a:latin typeface="Cabin"/>
                <a:ea typeface="Cabin"/>
                <a:cs typeface="Cabin"/>
                <a:sym typeface="Cabin"/>
              </a:rPr>
              <a:t> and infographics &amp; images by </a:t>
            </a:r>
            <a:r>
              <a:rPr b="1" lang="en" sz="1200">
                <a:solidFill>
                  <a:schemeClr val="dk1"/>
                </a:solidFill>
                <a:uFill>
                  <a:noFill/>
                </a:uFill>
                <a:latin typeface="Cabin"/>
                <a:ea typeface="Cabin"/>
                <a:cs typeface="Cabin"/>
                <a:sym typeface="Cabin"/>
                <a:hlinkClick r:id="rId4">
                  <a:extLst>
                    <a:ext uri="{A12FA001-AC4F-418D-AE19-62706E023703}">
                      <ahyp:hlinkClr val="tx"/>
                    </a:ext>
                  </a:extLst>
                </a:hlinkClick>
              </a:rPr>
              <a:t>Freepik</a:t>
            </a:r>
            <a:endParaRPr b="1" sz="1200">
              <a:solidFill>
                <a:schemeClr val="dk1"/>
              </a:solidFill>
              <a:latin typeface="Cabin"/>
              <a:ea typeface="Cabin"/>
              <a:cs typeface="Cabin"/>
              <a:sym typeface="Cabin"/>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66" name="Shape 466"/>
        <p:cNvGrpSpPr/>
        <p:nvPr/>
      </p:nvGrpSpPr>
      <p:grpSpPr>
        <a:xfrm>
          <a:off x="0" y="0"/>
          <a:ext cx="0" cy="0"/>
          <a:chOff x="0" y="0"/>
          <a:chExt cx="0" cy="0"/>
        </a:xfrm>
      </p:grpSpPr>
      <p:sp>
        <p:nvSpPr>
          <p:cNvPr id="467" name="Google Shape;467;p29"/>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29"/>
          <p:cNvGrpSpPr/>
          <p:nvPr/>
        </p:nvGrpSpPr>
        <p:grpSpPr>
          <a:xfrm>
            <a:off x="520563" y="326550"/>
            <a:ext cx="8079900" cy="426900"/>
            <a:chOff x="552450" y="401675"/>
            <a:chExt cx="8079900" cy="426900"/>
          </a:xfrm>
        </p:grpSpPr>
        <p:sp>
          <p:nvSpPr>
            <p:cNvPr id="469" name="Google Shape;469;p29"/>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29"/>
          <p:cNvGrpSpPr/>
          <p:nvPr/>
        </p:nvGrpSpPr>
        <p:grpSpPr>
          <a:xfrm rot="-697191">
            <a:off x="7107083" y="288061"/>
            <a:ext cx="1034120" cy="1034321"/>
            <a:chOff x="7764407" y="575481"/>
            <a:chExt cx="1308352" cy="1308606"/>
          </a:xfrm>
        </p:grpSpPr>
        <p:sp>
          <p:nvSpPr>
            <p:cNvPr id="474" name="Google Shape;474;p29"/>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5" name="Google Shape;475;p29"/>
            <p:cNvGrpSpPr/>
            <p:nvPr/>
          </p:nvGrpSpPr>
          <p:grpSpPr>
            <a:xfrm rot="-846281">
              <a:off x="7879557" y="690583"/>
              <a:ext cx="1078052" cy="1078403"/>
              <a:chOff x="5759760" y="3433415"/>
              <a:chExt cx="583422" cy="583612"/>
            </a:xfrm>
          </p:grpSpPr>
          <p:sp>
            <p:nvSpPr>
              <p:cNvPr id="476" name="Google Shape;476;p29"/>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9"/>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9"/>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9"/>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0" name="Google Shape;480;p29"/>
          <p:cNvGrpSpPr/>
          <p:nvPr/>
        </p:nvGrpSpPr>
        <p:grpSpPr>
          <a:xfrm rot="-697191">
            <a:off x="8087197" y="914503"/>
            <a:ext cx="673607" cy="673738"/>
            <a:chOff x="7764407" y="575481"/>
            <a:chExt cx="1308352" cy="1308606"/>
          </a:xfrm>
        </p:grpSpPr>
        <p:sp>
          <p:nvSpPr>
            <p:cNvPr id="481" name="Google Shape;481;p29"/>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29"/>
            <p:cNvGrpSpPr/>
            <p:nvPr/>
          </p:nvGrpSpPr>
          <p:grpSpPr>
            <a:xfrm rot="-846281">
              <a:off x="7879557" y="690583"/>
              <a:ext cx="1078052" cy="1078403"/>
              <a:chOff x="5759760" y="3433415"/>
              <a:chExt cx="583422" cy="583612"/>
            </a:xfrm>
          </p:grpSpPr>
          <p:sp>
            <p:nvSpPr>
              <p:cNvPr id="483" name="Google Shape;483;p29"/>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9"/>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accent2"/>
        </a:solidFill>
      </p:bgPr>
    </p:bg>
    <p:spTree>
      <p:nvGrpSpPr>
        <p:cNvPr id="487" name="Shape 487"/>
        <p:cNvGrpSpPr/>
        <p:nvPr/>
      </p:nvGrpSpPr>
      <p:grpSpPr>
        <a:xfrm>
          <a:off x="0" y="0"/>
          <a:ext cx="0" cy="0"/>
          <a:chOff x="0" y="0"/>
          <a:chExt cx="0" cy="0"/>
        </a:xfrm>
      </p:grpSpPr>
      <p:sp>
        <p:nvSpPr>
          <p:cNvPr id="488" name="Google Shape;488;p30"/>
          <p:cNvSpPr/>
          <p:nvPr/>
        </p:nvSpPr>
        <p:spPr>
          <a:xfrm>
            <a:off x="520575" y="819150"/>
            <a:ext cx="8079900" cy="3898800"/>
          </a:xfrm>
          <a:prstGeom prst="roundRect">
            <a:avLst>
              <a:gd fmla="val 3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9" name="Google Shape;489;p30"/>
          <p:cNvGrpSpPr/>
          <p:nvPr/>
        </p:nvGrpSpPr>
        <p:grpSpPr>
          <a:xfrm>
            <a:off x="520563" y="326550"/>
            <a:ext cx="8079900" cy="426900"/>
            <a:chOff x="552450" y="401675"/>
            <a:chExt cx="8079900" cy="426900"/>
          </a:xfrm>
        </p:grpSpPr>
        <p:sp>
          <p:nvSpPr>
            <p:cNvPr id="490" name="Google Shape;490;p30"/>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30"/>
          <p:cNvSpPr/>
          <p:nvPr/>
        </p:nvSpPr>
        <p:spPr>
          <a:xfrm>
            <a:off x="7946263" y="1248225"/>
            <a:ext cx="878059" cy="669109"/>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
          <p:cNvSpPr/>
          <p:nvPr/>
        </p:nvSpPr>
        <p:spPr>
          <a:xfrm>
            <a:off x="7946263" y="2237190"/>
            <a:ext cx="878059" cy="669109"/>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
          <p:cNvSpPr/>
          <p:nvPr/>
        </p:nvSpPr>
        <p:spPr>
          <a:xfrm>
            <a:off x="7946263" y="3226156"/>
            <a:ext cx="878059" cy="669109"/>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
          <p:cNvSpPr/>
          <p:nvPr/>
        </p:nvSpPr>
        <p:spPr>
          <a:xfrm flipH="1" rot="10800000">
            <a:off x="114300" y="3735032"/>
            <a:ext cx="2476802" cy="1326193"/>
          </a:xfrm>
          <a:custGeom>
            <a:rect b="b" l="l" r="r" t="t"/>
            <a:pathLst>
              <a:path extrusionOk="0" h="27964" w="54058">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0"/>
          <p:cNvSpPr/>
          <p:nvPr/>
        </p:nvSpPr>
        <p:spPr>
          <a:xfrm>
            <a:off x="816373" y="3806482"/>
            <a:ext cx="217527" cy="217109"/>
          </a:xfrm>
          <a:custGeom>
            <a:rect b="b" l="l" r="r" t="t"/>
            <a:pathLst>
              <a:path extrusionOk="0" h="947" w="949">
                <a:moveTo>
                  <a:pt x="473" y="0"/>
                </a:moveTo>
                <a:lnTo>
                  <a:pt x="948" y="946"/>
                </a:lnTo>
                <a:lnTo>
                  <a:pt x="0" y="946"/>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0"/>
          <p:cNvSpPr/>
          <p:nvPr/>
        </p:nvSpPr>
        <p:spPr>
          <a:xfrm rot="5400000">
            <a:off x="937346" y="4366700"/>
            <a:ext cx="236782" cy="236826"/>
          </a:xfrm>
          <a:custGeom>
            <a:rect b="b" l="l" r="r" t="t"/>
            <a:pathLst>
              <a:path extrusionOk="0" h="1033" w="1033">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4"/>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4"/>
          <p:cNvGrpSpPr/>
          <p:nvPr/>
        </p:nvGrpSpPr>
        <p:grpSpPr>
          <a:xfrm>
            <a:off x="520563" y="326550"/>
            <a:ext cx="8079900" cy="426900"/>
            <a:chOff x="552450" y="401675"/>
            <a:chExt cx="8079900" cy="426900"/>
          </a:xfrm>
        </p:grpSpPr>
        <p:sp>
          <p:nvSpPr>
            <p:cNvPr id="34" name="Google Shape;34;p4"/>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4"/>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 name="Google Shape;39;p4"/>
          <p:cNvSpPr txBox="1"/>
          <p:nvPr>
            <p:ph idx="1" type="body"/>
          </p:nvPr>
        </p:nvSpPr>
        <p:spPr>
          <a:xfrm>
            <a:off x="720000" y="1533525"/>
            <a:ext cx="7704000" cy="14541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3"/>
              </a:buClr>
              <a:buSzPts val="1400"/>
              <a:buChar char="●"/>
              <a:defRPr>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1600"/>
              </a:spcBef>
              <a:spcAft>
                <a:spcPts val="0"/>
              </a:spcAft>
              <a:buClr>
                <a:srgbClr val="434343"/>
              </a:buClr>
              <a:buSzPts val="1400"/>
              <a:buChar char="■"/>
              <a:defRPr>
                <a:solidFill>
                  <a:srgbClr val="434343"/>
                </a:solidFill>
              </a:defRPr>
            </a:lvl3pPr>
            <a:lvl4pPr indent="-317500" lvl="3" marL="1828800" rtl="0">
              <a:lnSpc>
                <a:spcPct val="115000"/>
              </a:lnSpc>
              <a:spcBef>
                <a:spcPts val="1600"/>
              </a:spcBef>
              <a:spcAft>
                <a:spcPts val="0"/>
              </a:spcAft>
              <a:buClr>
                <a:srgbClr val="434343"/>
              </a:buClr>
              <a:buSzPts val="1400"/>
              <a:buChar char="●"/>
              <a:defRPr>
                <a:solidFill>
                  <a:srgbClr val="434343"/>
                </a:solidFill>
              </a:defRPr>
            </a:lvl4pPr>
            <a:lvl5pPr indent="-317500" lvl="4" marL="2286000" rtl="0">
              <a:lnSpc>
                <a:spcPct val="115000"/>
              </a:lnSpc>
              <a:spcBef>
                <a:spcPts val="1600"/>
              </a:spcBef>
              <a:spcAft>
                <a:spcPts val="0"/>
              </a:spcAft>
              <a:buClr>
                <a:srgbClr val="434343"/>
              </a:buClr>
              <a:buSzPts val="1400"/>
              <a:buChar char="○"/>
              <a:defRPr>
                <a:solidFill>
                  <a:srgbClr val="434343"/>
                </a:solidFill>
              </a:defRPr>
            </a:lvl5pPr>
            <a:lvl6pPr indent="-317500" lvl="5" marL="2743200" rtl="0">
              <a:lnSpc>
                <a:spcPct val="115000"/>
              </a:lnSpc>
              <a:spcBef>
                <a:spcPts val="1600"/>
              </a:spcBef>
              <a:spcAft>
                <a:spcPts val="0"/>
              </a:spcAft>
              <a:buClr>
                <a:srgbClr val="434343"/>
              </a:buClr>
              <a:buSzPts val="1400"/>
              <a:buChar char="■"/>
              <a:defRPr>
                <a:solidFill>
                  <a:srgbClr val="434343"/>
                </a:solidFill>
              </a:defRPr>
            </a:lvl6pPr>
            <a:lvl7pPr indent="-317500" lvl="6" marL="3200400" rtl="0">
              <a:lnSpc>
                <a:spcPct val="115000"/>
              </a:lnSpc>
              <a:spcBef>
                <a:spcPts val="1600"/>
              </a:spcBef>
              <a:spcAft>
                <a:spcPts val="0"/>
              </a:spcAft>
              <a:buClr>
                <a:srgbClr val="434343"/>
              </a:buClr>
              <a:buSzPts val="1400"/>
              <a:buChar char="●"/>
              <a:defRPr>
                <a:solidFill>
                  <a:srgbClr val="434343"/>
                </a:solidFill>
              </a:defRPr>
            </a:lvl7pPr>
            <a:lvl8pPr indent="-317500" lvl="7" marL="3657600" rtl="0">
              <a:lnSpc>
                <a:spcPct val="115000"/>
              </a:lnSpc>
              <a:spcBef>
                <a:spcPts val="1600"/>
              </a:spcBef>
              <a:spcAft>
                <a:spcPts val="0"/>
              </a:spcAft>
              <a:buClr>
                <a:srgbClr val="434343"/>
              </a:buClr>
              <a:buSzPts val="1400"/>
              <a:buChar char="○"/>
              <a:defRPr>
                <a:solidFill>
                  <a:srgbClr val="434343"/>
                </a:solidFill>
              </a:defRPr>
            </a:lvl8pPr>
            <a:lvl9pPr indent="-317500" lvl="8" marL="4114800" rtl="0">
              <a:lnSpc>
                <a:spcPct val="115000"/>
              </a:lnSpc>
              <a:spcBef>
                <a:spcPts val="1600"/>
              </a:spcBef>
              <a:spcAft>
                <a:spcPts val="1600"/>
              </a:spcAft>
              <a:buClr>
                <a:srgbClr val="434343"/>
              </a:buClr>
              <a:buSzPts val="1400"/>
              <a:buChar char="■"/>
              <a:defRPr>
                <a:solidFill>
                  <a:srgbClr val="434343"/>
                </a:solidFill>
              </a:defRPr>
            </a:lvl9pPr>
          </a:lstStyle>
          <a:p/>
        </p:txBody>
      </p:sp>
      <p:sp>
        <p:nvSpPr>
          <p:cNvPr id="40" name="Google Shape;40;p4"/>
          <p:cNvSpPr/>
          <p:nvPr/>
        </p:nvSpPr>
        <p:spPr>
          <a:xfrm rot="4304125">
            <a:off x="7672168" y="1031002"/>
            <a:ext cx="1793781" cy="1459569"/>
          </a:xfrm>
          <a:custGeom>
            <a:rect b="b" l="l" r="r" t="t"/>
            <a:pathLst>
              <a:path extrusionOk="0" h="8014" w="9849">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rot="7355165">
            <a:off x="8197463" y="1374859"/>
            <a:ext cx="578861" cy="579015"/>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92D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sp>
        <p:nvSpPr>
          <p:cNvPr id="43" name="Google Shape;43;p5"/>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5"/>
          <p:cNvGrpSpPr/>
          <p:nvPr/>
        </p:nvGrpSpPr>
        <p:grpSpPr>
          <a:xfrm>
            <a:off x="520563" y="326550"/>
            <a:ext cx="8079900" cy="426900"/>
            <a:chOff x="552450" y="401675"/>
            <a:chExt cx="8079900" cy="426900"/>
          </a:xfrm>
        </p:grpSpPr>
        <p:sp>
          <p:nvSpPr>
            <p:cNvPr id="45" name="Google Shape;45;p5"/>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5"/>
          <p:cNvSpPr txBox="1"/>
          <p:nvPr>
            <p:ph idx="1" type="subTitle"/>
          </p:nvPr>
        </p:nvSpPr>
        <p:spPr>
          <a:xfrm>
            <a:off x="1436675" y="2384025"/>
            <a:ext cx="2420100" cy="100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 name="Google Shape;50;p5"/>
          <p:cNvSpPr txBox="1"/>
          <p:nvPr>
            <p:ph idx="2" type="subTitle"/>
          </p:nvPr>
        </p:nvSpPr>
        <p:spPr>
          <a:xfrm>
            <a:off x="5121272" y="2383425"/>
            <a:ext cx="2423100" cy="100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 name="Google Shape;51;p5"/>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5"/>
          <p:cNvSpPr txBox="1"/>
          <p:nvPr>
            <p:ph idx="3" type="title"/>
          </p:nvPr>
        </p:nvSpPr>
        <p:spPr>
          <a:xfrm>
            <a:off x="1441859" y="3389025"/>
            <a:ext cx="2409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18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53" name="Google Shape;53;p5"/>
          <p:cNvSpPr txBox="1"/>
          <p:nvPr>
            <p:ph idx="4" type="title"/>
          </p:nvPr>
        </p:nvSpPr>
        <p:spPr>
          <a:xfrm>
            <a:off x="5125772" y="3389025"/>
            <a:ext cx="24141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5"/>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5"/>
          <p:cNvGrpSpPr/>
          <p:nvPr/>
        </p:nvGrpSpPr>
        <p:grpSpPr>
          <a:xfrm rot="-846281">
            <a:off x="7879557" y="690583"/>
            <a:ext cx="1078052" cy="1078403"/>
            <a:chOff x="5759760" y="3433415"/>
            <a:chExt cx="583422" cy="583612"/>
          </a:xfrm>
        </p:grpSpPr>
        <p:sp>
          <p:nvSpPr>
            <p:cNvPr id="56" name="Google Shape;56;p5"/>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2"/>
        </a:solidFill>
      </p:bgPr>
    </p:bg>
    <p:spTree>
      <p:nvGrpSpPr>
        <p:cNvPr id="60" name="Shape 60"/>
        <p:cNvGrpSpPr/>
        <p:nvPr/>
      </p:nvGrpSpPr>
      <p:grpSpPr>
        <a:xfrm>
          <a:off x="0" y="0"/>
          <a:ext cx="0" cy="0"/>
          <a:chOff x="0" y="0"/>
          <a:chExt cx="0" cy="0"/>
        </a:xfrm>
      </p:grpSpPr>
      <p:grpSp>
        <p:nvGrpSpPr>
          <p:cNvPr id="61" name="Google Shape;61;p6"/>
          <p:cNvGrpSpPr/>
          <p:nvPr/>
        </p:nvGrpSpPr>
        <p:grpSpPr>
          <a:xfrm>
            <a:off x="520563" y="326550"/>
            <a:ext cx="8079900" cy="426900"/>
            <a:chOff x="552450" y="401675"/>
            <a:chExt cx="8079900" cy="426900"/>
          </a:xfrm>
        </p:grpSpPr>
        <p:sp>
          <p:nvSpPr>
            <p:cNvPr id="62" name="Google Shape;62;p6"/>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6"/>
          <p:cNvSpPr/>
          <p:nvPr/>
        </p:nvSpPr>
        <p:spPr>
          <a:xfrm>
            <a:off x="520575" y="819150"/>
            <a:ext cx="8079900" cy="3898800"/>
          </a:xfrm>
          <a:prstGeom prst="roundRect">
            <a:avLst>
              <a:gd fmla="val 3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 name="Shape 68"/>
        <p:cNvGrpSpPr/>
        <p:nvPr/>
      </p:nvGrpSpPr>
      <p:grpSpPr>
        <a:xfrm>
          <a:off x="0" y="0"/>
          <a:ext cx="0" cy="0"/>
          <a:chOff x="0" y="0"/>
          <a:chExt cx="0" cy="0"/>
        </a:xfrm>
      </p:grpSpPr>
      <p:sp>
        <p:nvSpPr>
          <p:cNvPr id="69" name="Google Shape;69;p7"/>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a:off x="697000" y="930800"/>
            <a:ext cx="7727022" cy="3340403"/>
          </a:xfrm>
          <a:custGeom>
            <a:rect b="b" l="l" r="r" t="t"/>
            <a:pathLst>
              <a:path extrusionOk="0" h="15117" w="41831">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7"/>
          <p:cNvGrpSpPr/>
          <p:nvPr/>
        </p:nvGrpSpPr>
        <p:grpSpPr>
          <a:xfrm>
            <a:off x="520563" y="326550"/>
            <a:ext cx="8079900" cy="426900"/>
            <a:chOff x="552450" y="401675"/>
            <a:chExt cx="8079900" cy="426900"/>
          </a:xfrm>
        </p:grpSpPr>
        <p:sp>
          <p:nvSpPr>
            <p:cNvPr id="72" name="Google Shape;72;p7"/>
            <p:cNvSpPr/>
            <p:nvPr/>
          </p:nvSpPr>
          <p:spPr>
            <a:xfrm>
              <a:off x="552450" y="401675"/>
              <a:ext cx="8079900" cy="426900"/>
            </a:xfrm>
            <a:prstGeom prst="roundRect">
              <a:avLst>
                <a:gd fmla="val 2231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7"/>
          <p:cNvSpPr txBox="1"/>
          <p:nvPr>
            <p:ph type="title"/>
          </p:nvPr>
        </p:nvSpPr>
        <p:spPr>
          <a:xfrm>
            <a:off x="1016088" y="1227200"/>
            <a:ext cx="3975300" cy="574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7"/>
          <p:cNvSpPr txBox="1"/>
          <p:nvPr>
            <p:ph idx="1" type="subTitle"/>
          </p:nvPr>
        </p:nvSpPr>
        <p:spPr>
          <a:xfrm rot="-259">
            <a:off x="1016087" y="1874950"/>
            <a:ext cx="3975300" cy="2041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78" name="Google Shape;78;p7"/>
          <p:cNvSpPr/>
          <p:nvPr/>
        </p:nvSpPr>
        <p:spPr>
          <a:xfrm>
            <a:off x="7197192" y="1089921"/>
            <a:ext cx="780642" cy="123424"/>
          </a:xfrm>
          <a:custGeom>
            <a:rect b="b" l="l" r="r" t="t"/>
            <a:pathLst>
              <a:path extrusionOk="0" h="978" w="6186">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a:off x="5967911" y="1162865"/>
            <a:ext cx="627568" cy="119511"/>
          </a:xfrm>
          <a:custGeom>
            <a:rect b="b" l="l" r="r" t="t"/>
            <a:pathLst>
              <a:path extrusionOk="0" h="947" w="4973">
                <a:moveTo>
                  <a:pt x="474" y="1"/>
                </a:moveTo>
                <a:lnTo>
                  <a:pt x="4500" y="1"/>
                </a:lnTo>
                <a:cubicBezTo>
                  <a:pt x="4759" y="1"/>
                  <a:pt x="4973" y="214"/>
                  <a:pt x="4973" y="474"/>
                </a:cubicBezTo>
                <a:lnTo>
                  <a:pt x="4973" y="474"/>
                </a:lnTo>
                <a:cubicBezTo>
                  <a:pt x="4973" y="733"/>
                  <a:pt x="4759" y="947"/>
                  <a:pt x="4500" y="947"/>
                </a:cubicBezTo>
                <a:lnTo>
                  <a:pt x="474" y="947"/>
                </a:lnTo>
                <a:cubicBezTo>
                  <a:pt x="214" y="947"/>
                  <a:pt x="1" y="733"/>
                  <a:pt x="1" y="474"/>
                </a:cubicBezTo>
                <a:lnTo>
                  <a:pt x="1" y="474"/>
                </a:lnTo>
                <a:cubicBezTo>
                  <a:pt x="1" y="214"/>
                  <a:pt x="214" y="1"/>
                  <a:pt x="474" y="1"/>
                </a:cubicBezTo>
                <a:close/>
              </a:path>
            </a:pathLst>
          </a:custGeom>
          <a:solidFill>
            <a:srgbClr val="92D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6651770" y="1162865"/>
            <a:ext cx="431587" cy="119511"/>
          </a:xfrm>
          <a:custGeom>
            <a:rect b="b" l="l" r="r" t="t"/>
            <a:pathLst>
              <a:path extrusionOk="0" h="947" w="342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7139015" y="1162865"/>
            <a:ext cx="592107" cy="119511"/>
          </a:xfrm>
          <a:custGeom>
            <a:rect b="b" l="l" r="r" t="t"/>
            <a:pathLst>
              <a:path extrusionOk="0" h="947" w="4692">
                <a:moveTo>
                  <a:pt x="474" y="1"/>
                </a:moveTo>
                <a:lnTo>
                  <a:pt x="4218" y="1"/>
                </a:lnTo>
                <a:cubicBezTo>
                  <a:pt x="4478" y="1"/>
                  <a:pt x="4691" y="214"/>
                  <a:pt x="4691" y="474"/>
                </a:cubicBezTo>
                <a:lnTo>
                  <a:pt x="4691" y="474"/>
                </a:lnTo>
                <a:cubicBezTo>
                  <a:pt x="4691" y="733"/>
                  <a:pt x="4478" y="947"/>
                  <a:pt x="4218" y="947"/>
                </a:cubicBezTo>
                <a:lnTo>
                  <a:pt x="474" y="947"/>
                </a:lnTo>
                <a:cubicBezTo>
                  <a:pt x="215" y="947"/>
                  <a:pt x="1" y="733"/>
                  <a:pt x="1" y="474"/>
                </a:cubicBezTo>
                <a:lnTo>
                  <a:pt x="1" y="474"/>
                </a:lnTo>
                <a:cubicBezTo>
                  <a:pt x="1" y="214"/>
                  <a:pt x="215" y="1"/>
                  <a:pt x="474" y="1"/>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7824893" y="1144692"/>
            <a:ext cx="158249" cy="145761"/>
          </a:xfrm>
          <a:custGeom>
            <a:rect b="b" l="l" r="r" t="t"/>
            <a:pathLst>
              <a:path extrusionOk="0" h="1155" w="1254">
                <a:moveTo>
                  <a:pt x="725" y="50"/>
                </a:moveTo>
                <a:lnTo>
                  <a:pt x="87" y="1154"/>
                </a:lnTo>
                <a:lnTo>
                  <a:pt x="1" y="1105"/>
                </a:lnTo>
                <a:lnTo>
                  <a:pt x="638" y="1"/>
                </a:lnTo>
                <a:close/>
                <a:moveTo>
                  <a:pt x="1253" y="50"/>
                </a:moveTo>
                <a:lnTo>
                  <a:pt x="1169" y="1"/>
                </a:lnTo>
                <a:lnTo>
                  <a:pt x="531" y="1105"/>
                </a:lnTo>
                <a:lnTo>
                  <a:pt x="616" y="115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5967911" y="1420820"/>
            <a:ext cx="119507" cy="119259"/>
          </a:xfrm>
          <a:custGeom>
            <a:rect b="b" l="l" r="r" t="t"/>
            <a:pathLst>
              <a:path extrusionOk="0" h="945" w="947">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6182824" y="1420820"/>
            <a:ext cx="119759" cy="119511"/>
          </a:xfrm>
          <a:custGeom>
            <a:rect b="b" l="l" r="r" t="t"/>
            <a:pathLst>
              <a:path extrusionOk="0" h="947" w="949">
                <a:moveTo>
                  <a:pt x="473" y="1"/>
                </a:moveTo>
                <a:lnTo>
                  <a:pt x="948" y="947"/>
                </a:lnTo>
                <a:lnTo>
                  <a:pt x="0" y="947"/>
                </a:ln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p:nvPr/>
        </p:nvSpPr>
        <p:spPr>
          <a:xfrm>
            <a:off x="6408842" y="1420820"/>
            <a:ext cx="387040" cy="119259"/>
          </a:xfrm>
          <a:custGeom>
            <a:rect b="b" l="l" r="r" t="t"/>
            <a:pathLst>
              <a:path extrusionOk="0" h="945" w="3067">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sp>
        <p:nvSpPr>
          <p:cNvPr id="87" name="Google Shape;87;p8"/>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7000" y="1027900"/>
            <a:ext cx="7727022" cy="3134510"/>
          </a:xfrm>
          <a:custGeom>
            <a:rect b="b" l="l" r="r" t="t"/>
            <a:pathLst>
              <a:path extrusionOk="0" h="15117" w="41831">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8"/>
          <p:cNvGrpSpPr/>
          <p:nvPr/>
        </p:nvGrpSpPr>
        <p:grpSpPr>
          <a:xfrm>
            <a:off x="520563" y="326550"/>
            <a:ext cx="8079900" cy="426900"/>
            <a:chOff x="552450" y="401675"/>
            <a:chExt cx="8079900" cy="426900"/>
          </a:xfrm>
        </p:grpSpPr>
        <p:sp>
          <p:nvSpPr>
            <p:cNvPr id="90" name="Google Shape;90;p8"/>
            <p:cNvSpPr/>
            <p:nvPr/>
          </p:nvSpPr>
          <p:spPr>
            <a:xfrm>
              <a:off x="552450" y="401675"/>
              <a:ext cx="8079900" cy="426900"/>
            </a:xfrm>
            <a:prstGeom prst="roundRect">
              <a:avLst>
                <a:gd fmla="val 2231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8"/>
          <p:cNvSpPr txBox="1"/>
          <p:nvPr>
            <p:ph type="title"/>
          </p:nvPr>
        </p:nvSpPr>
        <p:spPr>
          <a:xfrm>
            <a:off x="1442700" y="1323975"/>
            <a:ext cx="6258600" cy="254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grpSp>
        <p:nvGrpSpPr>
          <p:cNvPr id="95" name="Google Shape;95;p8"/>
          <p:cNvGrpSpPr/>
          <p:nvPr/>
        </p:nvGrpSpPr>
        <p:grpSpPr>
          <a:xfrm>
            <a:off x="6180562" y="4095502"/>
            <a:ext cx="2148254" cy="426910"/>
            <a:chOff x="2633694" y="2674236"/>
            <a:chExt cx="1790958" cy="355877"/>
          </a:xfrm>
        </p:grpSpPr>
        <p:sp>
          <p:nvSpPr>
            <p:cNvPr id="96" name="Google Shape;96;p8"/>
            <p:cNvSpPr/>
            <p:nvPr/>
          </p:nvSpPr>
          <p:spPr>
            <a:xfrm>
              <a:off x="2633694" y="2808212"/>
              <a:ext cx="1790958" cy="221902"/>
            </a:xfrm>
            <a:custGeom>
              <a:rect b="b" l="l" r="r" t="t"/>
              <a:pathLst>
                <a:path extrusionOk="0" h="4679" w="37764">
                  <a:moveTo>
                    <a:pt x="2339" y="0"/>
                  </a:moveTo>
                  <a:lnTo>
                    <a:pt x="35423" y="0"/>
                  </a:lnTo>
                  <a:cubicBezTo>
                    <a:pt x="36710" y="0"/>
                    <a:pt x="37763" y="1053"/>
                    <a:pt x="37763" y="2339"/>
                  </a:cubicBezTo>
                  <a:lnTo>
                    <a:pt x="37763" y="2339"/>
                  </a:lnTo>
                  <a:cubicBezTo>
                    <a:pt x="37763" y="3628"/>
                    <a:pt x="36708" y="4679"/>
                    <a:pt x="35423" y="4679"/>
                  </a:cubicBezTo>
                  <a:lnTo>
                    <a:pt x="2339" y="4679"/>
                  </a:lnTo>
                  <a:cubicBezTo>
                    <a:pt x="1051" y="4679"/>
                    <a:pt x="0" y="3624"/>
                    <a:pt x="0" y="2339"/>
                  </a:cubicBezTo>
                  <a:lnTo>
                    <a:pt x="0" y="2339"/>
                  </a:lnTo>
                  <a:cubicBezTo>
                    <a:pt x="0" y="1051"/>
                    <a:pt x="1051" y="0"/>
                    <a:pt x="23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2661675" y="2831592"/>
              <a:ext cx="1369065" cy="175141"/>
            </a:xfrm>
            <a:custGeom>
              <a:rect b="b" l="l" r="r" t="t"/>
              <a:pathLst>
                <a:path extrusionOk="0" h="3693" w="28868">
                  <a:moveTo>
                    <a:pt x="1847" y="1"/>
                  </a:moveTo>
                  <a:lnTo>
                    <a:pt x="27021" y="1"/>
                  </a:lnTo>
                  <a:cubicBezTo>
                    <a:pt x="28037" y="1"/>
                    <a:pt x="28868" y="832"/>
                    <a:pt x="28868" y="1846"/>
                  </a:cubicBezTo>
                  <a:lnTo>
                    <a:pt x="28868" y="1846"/>
                  </a:lnTo>
                  <a:cubicBezTo>
                    <a:pt x="28868" y="2861"/>
                    <a:pt x="28037" y="3692"/>
                    <a:pt x="27021" y="3692"/>
                  </a:cubicBezTo>
                  <a:lnTo>
                    <a:pt x="1847" y="3692"/>
                  </a:lnTo>
                  <a:cubicBezTo>
                    <a:pt x="831" y="3692"/>
                    <a:pt x="1" y="2861"/>
                    <a:pt x="1" y="1846"/>
                  </a:cubicBezTo>
                  <a:lnTo>
                    <a:pt x="1" y="1846"/>
                  </a:lnTo>
                  <a:cubicBezTo>
                    <a:pt x="1" y="830"/>
                    <a:pt x="831" y="1"/>
                    <a:pt x="1847" y="1"/>
                  </a:cubicBezTo>
                  <a:close/>
                </a:path>
              </a:pathLst>
            </a:custGeom>
            <a:solidFill>
              <a:srgbClr val="92D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2661675" y="2831592"/>
              <a:ext cx="104904" cy="167885"/>
            </a:xfrm>
            <a:custGeom>
              <a:rect b="b" l="l" r="r" t="t"/>
              <a:pathLst>
                <a:path extrusionOk="0" h="3540" w="2212">
                  <a:moveTo>
                    <a:pt x="1115" y="3540"/>
                  </a:moveTo>
                  <a:lnTo>
                    <a:pt x="2211" y="1"/>
                  </a:lnTo>
                  <a:lnTo>
                    <a:pt x="1847" y="1"/>
                  </a:lnTo>
                  <a:cubicBezTo>
                    <a:pt x="831" y="1"/>
                    <a:pt x="1" y="832"/>
                    <a:pt x="1" y="1846"/>
                  </a:cubicBezTo>
                  <a:cubicBezTo>
                    <a:pt x="1" y="2602"/>
                    <a:pt x="461" y="3254"/>
                    <a:pt x="1115" y="3540"/>
                  </a:cubicBezTo>
                  <a:close/>
                </a:path>
              </a:pathLst>
            </a:custGeom>
            <a:solidFill>
              <a:srgbClr val="6BB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2883434" y="2831592"/>
              <a:ext cx="225316" cy="175141"/>
            </a:xfrm>
            <a:custGeom>
              <a:rect b="b" l="l" r="r" t="t"/>
              <a:pathLst>
                <a:path extrusionOk="0" h="3693" w="4751">
                  <a:moveTo>
                    <a:pt x="1144" y="1"/>
                  </a:moveTo>
                  <a:lnTo>
                    <a:pt x="1" y="3692"/>
                  </a:lnTo>
                  <a:lnTo>
                    <a:pt x="3610" y="3692"/>
                  </a:lnTo>
                  <a:lnTo>
                    <a:pt x="4751" y="1"/>
                  </a:lnTo>
                  <a:close/>
                </a:path>
              </a:pathLst>
            </a:custGeom>
            <a:solidFill>
              <a:srgbClr val="6BB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a:off x="3225653" y="2831592"/>
              <a:ext cx="225411" cy="175141"/>
            </a:xfrm>
            <a:custGeom>
              <a:rect b="b" l="l" r="r" t="t"/>
              <a:pathLst>
                <a:path extrusionOk="0" h="3693" w="4753">
                  <a:moveTo>
                    <a:pt x="1144" y="1"/>
                  </a:moveTo>
                  <a:lnTo>
                    <a:pt x="0" y="3692"/>
                  </a:lnTo>
                  <a:lnTo>
                    <a:pt x="3609" y="3692"/>
                  </a:lnTo>
                  <a:lnTo>
                    <a:pt x="4753" y="1"/>
                  </a:lnTo>
                  <a:close/>
                </a:path>
              </a:pathLst>
            </a:custGeom>
            <a:solidFill>
              <a:srgbClr val="6BB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a:off x="3567966" y="2831592"/>
              <a:ext cx="225316" cy="175141"/>
            </a:xfrm>
            <a:custGeom>
              <a:rect b="b" l="l" r="r" t="t"/>
              <a:pathLst>
                <a:path extrusionOk="0" h="3693" w="4751">
                  <a:moveTo>
                    <a:pt x="1144" y="1"/>
                  </a:moveTo>
                  <a:lnTo>
                    <a:pt x="0" y="3692"/>
                  </a:lnTo>
                  <a:lnTo>
                    <a:pt x="3609" y="3692"/>
                  </a:lnTo>
                  <a:lnTo>
                    <a:pt x="4750" y="1"/>
                  </a:lnTo>
                  <a:close/>
                </a:path>
              </a:pathLst>
            </a:custGeom>
            <a:solidFill>
              <a:srgbClr val="6BB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3910138" y="2834058"/>
              <a:ext cx="120697" cy="172674"/>
            </a:xfrm>
            <a:custGeom>
              <a:rect b="b" l="l" r="r" t="t"/>
              <a:pathLst>
                <a:path extrusionOk="0" h="3641" w="2545">
                  <a:moveTo>
                    <a:pt x="1128" y="0"/>
                  </a:moveTo>
                  <a:lnTo>
                    <a:pt x="1" y="3640"/>
                  </a:lnTo>
                  <a:lnTo>
                    <a:pt x="696" y="3640"/>
                  </a:lnTo>
                  <a:cubicBezTo>
                    <a:pt x="1712" y="3640"/>
                    <a:pt x="2543" y="2809"/>
                    <a:pt x="2543" y="1794"/>
                  </a:cubicBezTo>
                  <a:cubicBezTo>
                    <a:pt x="2545" y="928"/>
                    <a:pt x="1938" y="196"/>
                    <a:pt x="1128" y="0"/>
                  </a:cubicBezTo>
                  <a:close/>
                </a:path>
              </a:pathLst>
            </a:custGeom>
            <a:solidFill>
              <a:srgbClr val="6BB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3915923" y="2674236"/>
              <a:ext cx="99877" cy="70806"/>
            </a:xfrm>
            <a:custGeom>
              <a:rect b="b" l="l" r="r" t="t"/>
              <a:pathLst>
                <a:path extrusionOk="0" h="1493" w="2106">
                  <a:moveTo>
                    <a:pt x="163" y="740"/>
                  </a:moveTo>
                  <a:lnTo>
                    <a:pt x="747" y="1324"/>
                  </a:lnTo>
                  <a:cubicBezTo>
                    <a:pt x="917" y="1493"/>
                    <a:pt x="1191" y="1493"/>
                    <a:pt x="1362" y="1324"/>
                  </a:cubicBezTo>
                  <a:lnTo>
                    <a:pt x="1944" y="740"/>
                  </a:lnTo>
                  <a:cubicBezTo>
                    <a:pt x="2073" y="613"/>
                    <a:pt x="2106" y="434"/>
                    <a:pt x="2036" y="267"/>
                  </a:cubicBezTo>
                  <a:cubicBezTo>
                    <a:pt x="1968" y="101"/>
                    <a:pt x="1814" y="0"/>
                    <a:pt x="1635" y="0"/>
                  </a:cubicBezTo>
                  <a:lnTo>
                    <a:pt x="469" y="0"/>
                  </a:lnTo>
                  <a:cubicBezTo>
                    <a:pt x="288" y="0"/>
                    <a:pt x="138" y="103"/>
                    <a:pt x="68" y="267"/>
                  </a:cubicBezTo>
                  <a:cubicBezTo>
                    <a:pt x="0" y="432"/>
                    <a:pt x="37" y="615"/>
                    <a:pt x="163" y="740"/>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8"/>
          <p:cNvSpPr/>
          <p:nvPr/>
        </p:nvSpPr>
        <p:spPr>
          <a:xfrm>
            <a:off x="719991" y="4282275"/>
            <a:ext cx="260940" cy="240148"/>
          </a:xfrm>
          <a:custGeom>
            <a:rect b="b" l="l" r="r" t="t"/>
            <a:pathLst>
              <a:path extrusionOk="0" h="1155" w="1255">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1056825" y="4303691"/>
            <a:ext cx="625008" cy="196900"/>
          </a:xfrm>
          <a:custGeom>
            <a:rect b="b" l="l" r="r" t="t"/>
            <a:pathLst>
              <a:path extrusionOk="0" h="947" w="3006">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p:nvPr/>
        </p:nvSpPr>
        <p:spPr>
          <a:xfrm>
            <a:off x="1850464" y="4303691"/>
            <a:ext cx="428107" cy="196900"/>
          </a:xfrm>
          <a:custGeom>
            <a:rect b="b" l="l" r="r" t="t"/>
            <a:pathLst>
              <a:path extrusionOk="0" h="947" w="2059">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2"/>
        </a:solidFill>
      </p:bgPr>
    </p:bg>
    <p:spTree>
      <p:nvGrpSpPr>
        <p:cNvPr id="107" name="Shape 107"/>
        <p:cNvGrpSpPr/>
        <p:nvPr/>
      </p:nvGrpSpPr>
      <p:grpSpPr>
        <a:xfrm>
          <a:off x="0" y="0"/>
          <a:ext cx="0" cy="0"/>
          <a:chOff x="0" y="0"/>
          <a:chExt cx="0" cy="0"/>
        </a:xfrm>
      </p:grpSpPr>
      <p:sp>
        <p:nvSpPr>
          <p:cNvPr id="108" name="Google Shape;108;p9"/>
          <p:cNvSpPr/>
          <p:nvPr/>
        </p:nvSpPr>
        <p:spPr>
          <a:xfrm>
            <a:off x="520575" y="819150"/>
            <a:ext cx="8079900" cy="3898800"/>
          </a:xfrm>
          <a:prstGeom prst="roundRect">
            <a:avLst>
              <a:gd fmla="val 3542" name="adj"/>
            </a:avLst>
          </a:pr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9"/>
          <p:cNvGrpSpPr/>
          <p:nvPr/>
        </p:nvGrpSpPr>
        <p:grpSpPr>
          <a:xfrm>
            <a:off x="520563" y="326550"/>
            <a:ext cx="8079900" cy="426900"/>
            <a:chOff x="552450" y="401675"/>
            <a:chExt cx="8079900" cy="426900"/>
          </a:xfrm>
        </p:grpSpPr>
        <p:sp>
          <p:nvSpPr>
            <p:cNvPr id="110" name="Google Shape;110;p9"/>
            <p:cNvSpPr/>
            <p:nvPr/>
          </p:nvSpPr>
          <p:spPr>
            <a:xfrm>
              <a:off x="552450" y="401675"/>
              <a:ext cx="8079900" cy="426900"/>
            </a:xfrm>
            <a:prstGeom prst="roundRect">
              <a:avLst>
                <a:gd fmla="val 2231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9"/>
          <p:cNvSpPr txBox="1"/>
          <p:nvPr>
            <p:ph type="title"/>
          </p:nvPr>
        </p:nvSpPr>
        <p:spPr>
          <a:xfrm>
            <a:off x="2490600" y="1614600"/>
            <a:ext cx="4162800" cy="923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5" name="Google Shape;115;p9"/>
          <p:cNvSpPr txBox="1"/>
          <p:nvPr>
            <p:ph idx="1" type="subTitle"/>
          </p:nvPr>
        </p:nvSpPr>
        <p:spPr>
          <a:xfrm>
            <a:off x="2479125" y="2734850"/>
            <a:ext cx="4162800" cy="104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6" name="Google Shape;116;p9"/>
          <p:cNvSpPr/>
          <p:nvPr/>
        </p:nvSpPr>
        <p:spPr>
          <a:xfrm>
            <a:off x="8038964" y="2136263"/>
            <a:ext cx="200227" cy="199811"/>
          </a:xfrm>
          <a:custGeom>
            <a:rect b="b" l="l" r="r" t="t"/>
            <a:pathLst>
              <a:path extrusionOk="0" h="961" w="963">
                <a:moveTo>
                  <a:pt x="482" y="960"/>
                </a:moveTo>
                <a:cubicBezTo>
                  <a:pt x="747" y="960"/>
                  <a:pt x="963" y="745"/>
                  <a:pt x="963" y="481"/>
                </a:cubicBezTo>
                <a:cubicBezTo>
                  <a:pt x="963" y="216"/>
                  <a:pt x="747" y="0"/>
                  <a:pt x="482" y="0"/>
                </a:cubicBezTo>
                <a:cubicBezTo>
                  <a:pt x="217" y="0"/>
                  <a:pt x="1" y="216"/>
                  <a:pt x="1" y="481"/>
                </a:cubicBezTo>
                <a:cubicBezTo>
                  <a:pt x="1" y="742"/>
                  <a:pt x="219" y="960"/>
                  <a:pt x="482" y="960"/>
                </a:cubicBezTo>
                <a:close/>
              </a:path>
            </a:pathLst>
          </a:custGeom>
          <a:solidFill>
            <a:srgbClr val="92D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rot="4304125">
            <a:off x="7672168" y="1031002"/>
            <a:ext cx="1793781" cy="1459569"/>
          </a:xfrm>
          <a:custGeom>
            <a:rect b="b" l="l" r="r" t="t"/>
            <a:pathLst>
              <a:path extrusionOk="0" h="8014" w="9849">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rot="7355165">
            <a:off x="8197463" y="1374859"/>
            <a:ext cx="578861" cy="579015"/>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92D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a:off x="720009" y="4386686"/>
            <a:ext cx="88589" cy="216812"/>
          </a:xfrm>
          <a:custGeom>
            <a:rect b="b" l="l" r="r" t="t"/>
            <a:pathLst>
              <a:path extrusionOk="0" h="1718" w="702">
                <a:moveTo>
                  <a:pt x="701" y="281"/>
                </a:moveTo>
                <a:lnTo>
                  <a:pt x="278" y="281"/>
                </a:lnTo>
                <a:lnTo>
                  <a:pt x="278" y="1438"/>
                </a:lnTo>
                <a:lnTo>
                  <a:pt x="701" y="1438"/>
                </a:lnTo>
                <a:lnTo>
                  <a:pt x="701" y="1718"/>
                </a:lnTo>
                <a:lnTo>
                  <a:pt x="0" y="1718"/>
                </a:lnTo>
                <a:lnTo>
                  <a:pt x="0" y="1"/>
                </a:lnTo>
                <a:lnTo>
                  <a:pt x="7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a:off x="873842" y="4435273"/>
            <a:ext cx="592107" cy="119511"/>
          </a:xfrm>
          <a:custGeom>
            <a:rect b="b" l="l" r="r" t="t"/>
            <a:pathLst>
              <a:path extrusionOk="0" h="947" w="4692">
                <a:moveTo>
                  <a:pt x="473" y="0"/>
                </a:moveTo>
                <a:lnTo>
                  <a:pt x="4218" y="0"/>
                </a:lnTo>
                <a:cubicBezTo>
                  <a:pt x="4477" y="0"/>
                  <a:pt x="4691" y="214"/>
                  <a:pt x="4691" y="473"/>
                </a:cubicBezTo>
                <a:lnTo>
                  <a:pt x="4691" y="473"/>
                </a:lnTo>
                <a:cubicBezTo>
                  <a:pt x="4691" y="735"/>
                  <a:pt x="4477" y="946"/>
                  <a:pt x="4218" y="946"/>
                </a:cubicBezTo>
                <a:lnTo>
                  <a:pt x="473" y="946"/>
                </a:lnTo>
                <a:cubicBezTo>
                  <a:pt x="212" y="946"/>
                  <a:pt x="1" y="735"/>
                  <a:pt x="1" y="473"/>
                </a:cubicBezTo>
                <a:lnTo>
                  <a:pt x="1" y="473"/>
                </a:lnTo>
                <a:cubicBezTo>
                  <a:pt x="1" y="214"/>
                  <a:pt x="212" y="0"/>
                  <a:pt x="473" y="0"/>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a:off x="1530695" y="4435273"/>
            <a:ext cx="296180" cy="119511"/>
          </a:xfrm>
          <a:custGeom>
            <a:rect b="b" l="l" r="r" t="t"/>
            <a:pathLst>
              <a:path extrusionOk="0" h="947" w="2347">
                <a:moveTo>
                  <a:pt x="475" y="0"/>
                </a:moveTo>
                <a:lnTo>
                  <a:pt x="1873" y="0"/>
                </a:lnTo>
                <a:cubicBezTo>
                  <a:pt x="2133" y="0"/>
                  <a:pt x="2346" y="214"/>
                  <a:pt x="2346" y="473"/>
                </a:cubicBezTo>
                <a:lnTo>
                  <a:pt x="2346" y="473"/>
                </a:lnTo>
                <a:cubicBezTo>
                  <a:pt x="2346" y="735"/>
                  <a:pt x="2133" y="946"/>
                  <a:pt x="1873" y="946"/>
                </a:cubicBezTo>
                <a:lnTo>
                  <a:pt x="475" y="946"/>
                </a:lnTo>
                <a:cubicBezTo>
                  <a:pt x="216" y="946"/>
                  <a:pt x="2" y="735"/>
                  <a:pt x="2" y="473"/>
                </a:cubicBezTo>
                <a:lnTo>
                  <a:pt x="2" y="473"/>
                </a:lnTo>
                <a:cubicBezTo>
                  <a:pt x="0" y="214"/>
                  <a:pt x="214" y="0"/>
                  <a:pt x="475" y="0"/>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a:off x="1891870" y="4386686"/>
            <a:ext cx="88841" cy="216812"/>
          </a:xfrm>
          <a:custGeom>
            <a:rect b="b" l="l" r="r" t="t"/>
            <a:pathLst>
              <a:path extrusionOk="0" h="1718" w="704">
                <a:moveTo>
                  <a:pt x="1" y="1"/>
                </a:moveTo>
                <a:lnTo>
                  <a:pt x="704" y="1"/>
                </a:lnTo>
                <a:lnTo>
                  <a:pt x="704" y="1718"/>
                </a:lnTo>
                <a:lnTo>
                  <a:pt x="1" y="1718"/>
                </a:lnTo>
                <a:lnTo>
                  <a:pt x="1" y="1438"/>
                </a:lnTo>
                <a:lnTo>
                  <a:pt x="426" y="1438"/>
                </a:lnTo>
                <a:lnTo>
                  <a:pt x="426" y="281"/>
                </a:lnTo>
                <a:lnTo>
                  <a:pt x="1" y="28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3545106"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rgbClr val="1B222D"/>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4683586"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rgbClr val="1B222D"/>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406625"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rgbClr val="1B222D"/>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5822061"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rgbClr val="1B222D"/>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7" name="Shape 127"/>
        <p:cNvGrpSpPr/>
        <p:nvPr/>
      </p:nvGrpSpPr>
      <p:grpSpPr>
        <a:xfrm>
          <a:off x="0" y="0"/>
          <a:ext cx="0" cy="0"/>
          <a:chOff x="0" y="0"/>
          <a:chExt cx="0" cy="0"/>
        </a:xfrm>
      </p:grpSpPr>
      <p:sp>
        <p:nvSpPr>
          <p:cNvPr id="128" name="Google Shape;128;p10"/>
          <p:cNvSpPr txBox="1"/>
          <p:nvPr>
            <p:ph type="title"/>
          </p:nvPr>
        </p:nvSpPr>
        <p:spPr>
          <a:xfrm>
            <a:off x="1052775" y="1880325"/>
            <a:ext cx="2404800" cy="183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969225"/>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9pPr>
          </a:lstStyle>
          <a:p/>
        </p:txBody>
      </p:sp>
      <p:sp>
        <p:nvSpPr>
          <p:cNvPr id="7" name="Google Shape;7;p1"/>
          <p:cNvSpPr txBox="1"/>
          <p:nvPr>
            <p:ph idx="1" type="body"/>
          </p:nvPr>
        </p:nvSpPr>
        <p:spPr>
          <a:xfrm>
            <a:off x="720000" y="1619250"/>
            <a:ext cx="7704000" cy="29838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indent="-317500" lvl="1" marL="9144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indent="-317500" lvl="2" marL="13716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indent="-317500" lvl="3" marL="18288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indent="-317500" lvl="4" marL="22860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indent="-317500" lvl="5" marL="27432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indent="-317500" lvl="6" marL="32004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indent="-317500" lvl="7" marL="36576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indent="-317500" lvl="8" marL="41148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grpSp>
        <p:nvGrpSpPr>
          <p:cNvPr id="504" name="Google Shape;504;p31"/>
          <p:cNvGrpSpPr/>
          <p:nvPr/>
        </p:nvGrpSpPr>
        <p:grpSpPr>
          <a:xfrm>
            <a:off x="6355880" y="1044847"/>
            <a:ext cx="1905829" cy="1550748"/>
            <a:chOff x="6707002" y="1482876"/>
            <a:chExt cx="1471342" cy="1197211"/>
          </a:xfrm>
        </p:grpSpPr>
        <p:sp>
          <p:nvSpPr>
            <p:cNvPr id="505" name="Google Shape;505;p31"/>
            <p:cNvSpPr/>
            <p:nvPr/>
          </p:nvSpPr>
          <p:spPr>
            <a:xfrm>
              <a:off x="7203122" y="1931938"/>
              <a:ext cx="366304" cy="366752"/>
            </a:xfrm>
            <a:custGeom>
              <a:rect b="b" l="l" r="r" t="t"/>
              <a:pathLst>
                <a:path extrusionOk="0" h="2455" w="2452">
                  <a:moveTo>
                    <a:pt x="1226" y="2454"/>
                  </a:moveTo>
                  <a:cubicBezTo>
                    <a:pt x="1902" y="2454"/>
                    <a:pt x="2451" y="1903"/>
                    <a:pt x="2451" y="1226"/>
                  </a:cubicBezTo>
                  <a:cubicBezTo>
                    <a:pt x="2451" y="552"/>
                    <a:pt x="1902" y="1"/>
                    <a:pt x="1226" y="1"/>
                  </a:cubicBezTo>
                  <a:cubicBezTo>
                    <a:pt x="549" y="1"/>
                    <a:pt x="0" y="552"/>
                    <a:pt x="0" y="1226"/>
                  </a:cubicBezTo>
                  <a:cubicBezTo>
                    <a:pt x="0" y="1903"/>
                    <a:pt x="553" y="2454"/>
                    <a:pt x="1226" y="2454"/>
                  </a:cubicBezTo>
                  <a:close/>
                </a:path>
              </a:pathLst>
            </a:custGeom>
            <a:solidFill>
              <a:srgbClr val="6BB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1"/>
            <p:cNvSpPr/>
            <p:nvPr/>
          </p:nvSpPr>
          <p:spPr>
            <a:xfrm>
              <a:off x="6707002" y="1482876"/>
              <a:ext cx="1471342" cy="1197211"/>
            </a:xfrm>
            <a:custGeom>
              <a:rect b="b" l="l" r="r" t="t"/>
              <a:pathLst>
                <a:path extrusionOk="0" h="8014" w="9849">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7" name="Google Shape;507;p31"/>
          <p:cNvSpPr/>
          <p:nvPr/>
        </p:nvSpPr>
        <p:spPr>
          <a:xfrm>
            <a:off x="8016245" y="2570874"/>
            <a:ext cx="278164" cy="278164"/>
          </a:xfrm>
          <a:custGeom>
            <a:rect b="b" l="l" r="r" t="t"/>
            <a:pathLst>
              <a:path extrusionOk="0" h="1862" w="1862">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1"/>
          <p:cNvSpPr/>
          <p:nvPr/>
        </p:nvSpPr>
        <p:spPr>
          <a:xfrm>
            <a:off x="6934521" y="2886981"/>
            <a:ext cx="1270413" cy="1124608"/>
          </a:xfrm>
          <a:custGeom>
            <a:rect b="b" l="l" r="r" t="t"/>
            <a:pathLst>
              <a:path extrusionOk="0" h="7528" w="8504">
                <a:moveTo>
                  <a:pt x="441" y="3303"/>
                </a:moveTo>
                <a:cubicBezTo>
                  <a:pt x="996" y="1229"/>
                  <a:pt x="3129" y="1"/>
                  <a:pt x="5201" y="556"/>
                </a:cubicBezTo>
                <a:cubicBezTo>
                  <a:pt x="7276" y="1111"/>
                  <a:pt x="8504" y="3244"/>
                  <a:pt x="7949" y="5317"/>
                </a:cubicBezTo>
                <a:cubicBezTo>
                  <a:pt x="7696" y="6256"/>
                  <a:pt x="7122" y="7023"/>
                  <a:pt x="6374" y="7527"/>
                </a:cubicBezTo>
                <a:lnTo>
                  <a:pt x="2014" y="7527"/>
                </a:lnTo>
                <a:cubicBezTo>
                  <a:pt x="682" y="6624"/>
                  <a:pt x="1" y="4946"/>
                  <a:pt x="441" y="330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1"/>
          <p:cNvSpPr/>
          <p:nvPr/>
        </p:nvSpPr>
        <p:spPr>
          <a:xfrm>
            <a:off x="7198790" y="3220117"/>
            <a:ext cx="967151" cy="791468"/>
          </a:xfrm>
          <a:custGeom>
            <a:rect b="b" l="l" r="r" t="t"/>
            <a:pathLst>
              <a:path extrusionOk="0" h="5298" w="6474">
                <a:moveTo>
                  <a:pt x="5707" y="0"/>
                </a:moveTo>
                <a:cubicBezTo>
                  <a:pt x="6268" y="886"/>
                  <a:pt x="6474" y="1995"/>
                  <a:pt x="6180" y="3087"/>
                </a:cubicBezTo>
                <a:cubicBezTo>
                  <a:pt x="5927" y="4026"/>
                  <a:pt x="5353" y="4793"/>
                  <a:pt x="4605" y="5297"/>
                </a:cubicBezTo>
                <a:lnTo>
                  <a:pt x="245" y="5297"/>
                </a:lnTo>
                <a:cubicBezTo>
                  <a:pt x="159" y="5240"/>
                  <a:pt x="81" y="5182"/>
                  <a:pt x="0" y="5116"/>
                </a:cubicBezTo>
                <a:cubicBezTo>
                  <a:pt x="282" y="4991"/>
                  <a:pt x="515" y="4771"/>
                  <a:pt x="663" y="4485"/>
                </a:cubicBezTo>
                <a:cubicBezTo>
                  <a:pt x="1082" y="3675"/>
                  <a:pt x="3363" y="4195"/>
                  <a:pt x="3233" y="2984"/>
                </a:cubicBezTo>
                <a:cubicBezTo>
                  <a:pt x="3105" y="1773"/>
                  <a:pt x="3387" y="2009"/>
                  <a:pt x="4806" y="1203"/>
                </a:cubicBezTo>
                <a:cubicBezTo>
                  <a:pt x="5462" y="833"/>
                  <a:pt x="5672" y="376"/>
                  <a:pt x="5707" y="0"/>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1"/>
          <p:cNvSpPr/>
          <p:nvPr/>
        </p:nvSpPr>
        <p:spPr>
          <a:xfrm>
            <a:off x="7186540" y="2956446"/>
            <a:ext cx="912773" cy="1002258"/>
          </a:xfrm>
          <a:custGeom>
            <a:rect b="b" l="l" r="r" t="t"/>
            <a:pathLst>
              <a:path extrusionOk="0" h="6709" w="6110">
                <a:moveTo>
                  <a:pt x="2826" y="1656"/>
                </a:moveTo>
                <a:cubicBezTo>
                  <a:pt x="3019" y="1656"/>
                  <a:pt x="3175" y="1812"/>
                  <a:pt x="3175" y="2006"/>
                </a:cubicBezTo>
                <a:cubicBezTo>
                  <a:pt x="3175" y="2199"/>
                  <a:pt x="3019" y="2355"/>
                  <a:pt x="2826" y="2355"/>
                </a:cubicBezTo>
                <a:cubicBezTo>
                  <a:pt x="2632" y="2355"/>
                  <a:pt x="2476" y="2199"/>
                  <a:pt x="2476" y="2006"/>
                </a:cubicBezTo>
                <a:cubicBezTo>
                  <a:pt x="2476" y="1810"/>
                  <a:pt x="2632" y="1656"/>
                  <a:pt x="2826" y="1656"/>
                </a:cubicBezTo>
                <a:close/>
                <a:moveTo>
                  <a:pt x="1542" y="81"/>
                </a:moveTo>
                <a:cubicBezTo>
                  <a:pt x="1584" y="71"/>
                  <a:pt x="1625" y="60"/>
                  <a:pt x="1664" y="52"/>
                </a:cubicBezTo>
                <a:cubicBezTo>
                  <a:pt x="1703" y="147"/>
                  <a:pt x="1758" y="233"/>
                  <a:pt x="1828" y="305"/>
                </a:cubicBezTo>
                <a:cubicBezTo>
                  <a:pt x="1962" y="439"/>
                  <a:pt x="2149" y="521"/>
                  <a:pt x="2353" y="521"/>
                </a:cubicBezTo>
                <a:cubicBezTo>
                  <a:pt x="2558" y="521"/>
                  <a:pt x="2743" y="439"/>
                  <a:pt x="2877" y="305"/>
                </a:cubicBezTo>
                <a:cubicBezTo>
                  <a:pt x="2959" y="219"/>
                  <a:pt x="3023" y="116"/>
                  <a:pt x="3058" y="1"/>
                </a:cubicBezTo>
                <a:cubicBezTo>
                  <a:pt x="3099" y="7"/>
                  <a:pt x="3140" y="13"/>
                  <a:pt x="3181" y="21"/>
                </a:cubicBezTo>
                <a:cubicBezTo>
                  <a:pt x="3140" y="163"/>
                  <a:pt x="3064" y="291"/>
                  <a:pt x="2961" y="391"/>
                </a:cubicBezTo>
                <a:cubicBezTo>
                  <a:pt x="2805" y="548"/>
                  <a:pt x="2589" y="646"/>
                  <a:pt x="2349" y="646"/>
                </a:cubicBezTo>
                <a:cubicBezTo>
                  <a:pt x="2110" y="646"/>
                  <a:pt x="1894" y="548"/>
                  <a:pt x="1738" y="391"/>
                </a:cubicBezTo>
                <a:cubicBezTo>
                  <a:pt x="1656" y="305"/>
                  <a:pt x="1590" y="198"/>
                  <a:pt x="1542" y="81"/>
                </a:cubicBezTo>
                <a:close/>
                <a:moveTo>
                  <a:pt x="6110" y="5304"/>
                </a:moveTo>
                <a:cubicBezTo>
                  <a:pt x="6095" y="5343"/>
                  <a:pt x="6077" y="5384"/>
                  <a:pt x="6062" y="5421"/>
                </a:cubicBezTo>
                <a:cubicBezTo>
                  <a:pt x="5941" y="5333"/>
                  <a:pt x="5789" y="5277"/>
                  <a:pt x="5626" y="5277"/>
                </a:cubicBezTo>
                <a:cubicBezTo>
                  <a:pt x="5427" y="5277"/>
                  <a:pt x="5244" y="5360"/>
                  <a:pt x="5112" y="5491"/>
                </a:cubicBezTo>
                <a:cubicBezTo>
                  <a:pt x="4983" y="5623"/>
                  <a:pt x="4900" y="5806"/>
                  <a:pt x="4900" y="6005"/>
                </a:cubicBezTo>
                <a:cubicBezTo>
                  <a:pt x="4900" y="6207"/>
                  <a:pt x="4983" y="6388"/>
                  <a:pt x="5112" y="6519"/>
                </a:cubicBezTo>
                <a:cubicBezTo>
                  <a:pt x="5151" y="6558"/>
                  <a:pt x="5190" y="6589"/>
                  <a:pt x="5234" y="6618"/>
                </a:cubicBezTo>
                <a:cubicBezTo>
                  <a:pt x="5203" y="6645"/>
                  <a:pt x="5172" y="6676"/>
                  <a:pt x="5141" y="6704"/>
                </a:cubicBezTo>
                <a:cubicBezTo>
                  <a:pt x="5100" y="6676"/>
                  <a:pt x="5059" y="6643"/>
                  <a:pt x="5026" y="6608"/>
                </a:cubicBezTo>
                <a:cubicBezTo>
                  <a:pt x="4872" y="6454"/>
                  <a:pt x="4773" y="6240"/>
                  <a:pt x="4773" y="6003"/>
                </a:cubicBezTo>
                <a:cubicBezTo>
                  <a:pt x="4773" y="5767"/>
                  <a:pt x="4870" y="5553"/>
                  <a:pt x="5024" y="5399"/>
                </a:cubicBezTo>
                <a:cubicBezTo>
                  <a:pt x="5178" y="5244"/>
                  <a:pt x="5390" y="5150"/>
                  <a:pt x="5626" y="5150"/>
                </a:cubicBezTo>
                <a:cubicBezTo>
                  <a:pt x="5807" y="5152"/>
                  <a:pt x="5974" y="5209"/>
                  <a:pt x="6110" y="5304"/>
                </a:cubicBezTo>
                <a:close/>
                <a:moveTo>
                  <a:pt x="4664" y="2279"/>
                </a:moveTo>
                <a:cubicBezTo>
                  <a:pt x="4902" y="2279"/>
                  <a:pt x="5118" y="2376"/>
                  <a:pt x="5275" y="2532"/>
                </a:cubicBezTo>
                <a:cubicBezTo>
                  <a:pt x="5431" y="2690"/>
                  <a:pt x="5530" y="2906"/>
                  <a:pt x="5530" y="3145"/>
                </a:cubicBezTo>
                <a:cubicBezTo>
                  <a:pt x="5530" y="3383"/>
                  <a:pt x="5431" y="3599"/>
                  <a:pt x="5275" y="3756"/>
                </a:cubicBezTo>
                <a:cubicBezTo>
                  <a:pt x="5118" y="3914"/>
                  <a:pt x="4902" y="4011"/>
                  <a:pt x="4664" y="4011"/>
                </a:cubicBezTo>
                <a:cubicBezTo>
                  <a:pt x="4423" y="4011"/>
                  <a:pt x="4207" y="3914"/>
                  <a:pt x="4051" y="3756"/>
                </a:cubicBezTo>
                <a:cubicBezTo>
                  <a:pt x="3895" y="3599"/>
                  <a:pt x="3796" y="3383"/>
                  <a:pt x="3796" y="3145"/>
                </a:cubicBezTo>
                <a:cubicBezTo>
                  <a:pt x="3796" y="2906"/>
                  <a:pt x="3895" y="2690"/>
                  <a:pt x="4051" y="2532"/>
                </a:cubicBezTo>
                <a:cubicBezTo>
                  <a:pt x="4207" y="2376"/>
                  <a:pt x="4423" y="2279"/>
                  <a:pt x="4664" y="2279"/>
                </a:cubicBezTo>
                <a:close/>
                <a:moveTo>
                  <a:pt x="5188" y="2620"/>
                </a:moveTo>
                <a:cubicBezTo>
                  <a:pt x="5055" y="2487"/>
                  <a:pt x="4865" y="2405"/>
                  <a:pt x="4664" y="2405"/>
                </a:cubicBezTo>
                <a:cubicBezTo>
                  <a:pt x="4458" y="2405"/>
                  <a:pt x="4273" y="2487"/>
                  <a:pt x="4140" y="2620"/>
                </a:cubicBezTo>
                <a:cubicBezTo>
                  <a:pt x="4006" y="2754"/>
                  <a:pt x="3924" y="2939"/>
                  <a:pt x="3924" y="3145"/>
                </a:cubicBezTo>
                <a:cubicBezTo>
                  <a:pt x="3924" y="3350"/>
                  <a:pt x="4006" y="3536"/>
                  <a:pt x="4140" y="3669"/>
                </a:cubicBezTo>
                <a:cubicBezTo>
                  <a:pt x="4273" y="3803"/>
                  <a:pt x="4458" y="3885"/>
                  <a:pt x="4664" y="3885"/>
                </a:cubicBezTo>
                <a:cubicBezTo>
                  <a:pt x="4870" y="3885"/>
                  <a:pt x="5055" y="3803"/>
                  <a:pt x="5188" y="3669"/>
                </a:cubicBezTo>
                <a:cubicBezTo>
                  <a:pt x="5322" y="3536"/>
                  <a:pt x="5404" y="3348"/>
                  <a:pt x="5404" y="3145"/>
                </a:cubicBezTo>
                <a:cubicBezTo>
                  <a:pt x="5406" y="2941"/>
                  <a:pt x="5322" y="2756"/>
                  <a:pt x="5188" y="2620"/>
                </a:cubicBezTo>
                <a:close/>
                <a:moveTo>
                  <a:pt x="854" y="2291"/>
                </a:moveTo>
                <a:cubicBezTo>
                  <a:pt x="1090" y="2291"/>
                  <a:pt x="1304" y="2386"/>
                  <a:pt x="1458" y="2540"/>
                </a:cubicBezTo>
                <a:cubicBezTo>
                  <a:pt x="1612" y="2695"/>
                  <a:pt x="1709" y="2908"/>
                  <a:pt x="1709" y="3145"/>
                </a:cubicBezTo>
                <a:cubicBezTo>
                  <a:pt x="1709" y="3381"/>
                  <a:pt x="1614" y="3595"/>
                  <a:pt x="1460" y="3749"/>
                </a:cubicBezTo>
                <a:cubicBezTo>
                  <a:pt x="1306" y="3904"/>
                  <a:pt x="1092" y="3998"/>
                  <a:pt x="856" y="3998"/>
                </a:cubicBezTo>
                <a:cubicBezTo>
                  <a:pt x="619" y="3998"/>
                  <a:pt x="407" y="3904"/>
                  <a:pt x="253" y="3749"/>
                </a:cubicBezTo>
                <a:cubicBezTo>
                  <a:pt x="99" y="3595"/>
                  <a:pt x="0" y="3381"/>
                  <a:pt x="0" y="3145"/>
                </a:cubicBezTo>
                <a:cubicBezTo>
                  <a:pt x="0" y="2908"/>
                  <a:pt x="95" y="2695"/>
                  <a:pt x="249" y="2540"/>
                </a:cubicBezTo>
                <a:cubicBezTo>
                  <a:pt x="403" y="2388"/>
                  <a:pt x="619" y="2291"/>
                  <a:pt x="854" y="2291"/>
                </a:cubicBezTo>
                <a:close/>
                <a:moveTo>
                  <a:pt x="1370" y="2631"/>
                </a:moveTo>
                <a:cubicBezTo>
                  <a:pt x="1240" y="2499"/>
                  <a:pt x="1057" y="2417"/>
                  <a:pt x="856" y="2417"/>
                </a:cubicBezTo>
                <a:cubicBezTo>
                  <a:pt x="656" y="2417"/>
                  <a:pt x="473" y="2499"/>
                  <a:pt x="342" y="2631"/>
                </a:cubicBezTo>
                <a:cubicBezTo>
                  <a:pt x="212" y="2762"/>
                  <a:pt x="130" y="2943"/>
                  <a:pt x="130" y="3145"/>
                </a:cubicBezTo>
                <a:cubicBezTo>
                  <a:pt x="130" y="3344"/>
                  <a:pt x="212" y="3527"/>
                  <a:pt x="342" y="3659"/>
                </a:cubicBezTo>
                <a:cubicBezTo>
                  <a:pt x="473" y="3791"/>
                  <a:pt x="656" y="3873"/>
                  <a:pt x="860" y="3873"/>
                </a:cubicBezTo>
                <a:cubicBezTo>
                  <a:pt x="1059" y="3873"/>
                  <a:pt x="1242" y="3791"/>
                  <a:pt x="1374" y="3659"/>
                </a:cubicBezTo>
                <a:cubicBezTo>
                  <a:pt x="1503" y="3527"/>
                  <a:pt x="1586" y="3344"/>
                  <a:pt x="1586" y="3145"/>
                </a:cubicBezTo>
                <a:cubicBezTo>
                  <a:pt x="1581" y="2943"/>
                  <a:pt x="1501" y="2762"/>
                  <a:pt x="1370" y="2631"/>
                </a:cubicBezTo>
                <a:close/>
                <a:moveTo>
                  <a:pt x="1540" y="5456"/>
                </a:moveTo>
                <a:cubicBezTo>
                  <a:pt x="1715" y="5456"/>
                  <a:pt x="1871" y="5528"/>
                  <a:pt x="1985" y="5637"/>
                </a:cubicBezTo>
                <a:cubicBezTo>
                  <a:pt x="2098" y="5750"/>
                  <a:pt x="2168" y="5909"/>
                  <a:pt x="2168" y="6083"/>
                </a:cubicBezTo>
                <a:cubicBezTo>
                  <a:pt x="2168" y="6258"/>
                  <a:pt x="2096" y="6414"/>
                  <a:pt x="1985" y="6528"/>
                </a:cubicBezTo>
                <a:cubicBezTo>
                  <a:pt x="1871" y="6641"/>
                  <a:pt x="1715" y="6709"/>
                  <a:pt x="1540" y="6709"/>
                </a:cubicBezTo>
                <a:cubicBezTo>
                  <a:pt x="1368" y="6709"/>
                  <a:pt x="1209" y="6639"/>
                  <a:pt x="1094" y="6528"/>
                </a:cubicBezTo>
                <a:cubicBezTo>
                  <a:pt x="983" y="6414"/>
                  <a:pt x="911" y="6258"/>
                  <a:pt x="911" y="6083"/>
                </a:cubicBezTo>
                <a:cubicBezTo>
                  <a:pt x="911" y="5909"/>
                  <a:pt x="983" y="5750"/>
                  <a:pt x="1092" y="5637"/>
                </a:cubicBezTo>
                <a:cubicBezTo>
                  <a:pt x="1209" y="5524"/>
                  <a:pt x="1366" y="5456"/>
                  <a:pt x="1540" y="5456"/>
                </a:cubicBezTo>
                <a:close/>
                <a:moveTo>
                  <a:pt x="1894" y="5728"/>
                </a:moveTo>
                <a:cubicBezTo>
                  <a:pt x="1806" y="5637"/>
                  <a:pt x="1678" y="5582"/>
                  <a:pt x="1538" y="5582"/>
                </a:cubicBezTo>
                <a:cubicBezTo>
                  <a:pt x="1398" y="5582"/>
                  <a:pt x="1273" y="5637"/>
                  <a:pt x="1181" y="5728"/>
                </a:cubicBezTo>
                <a:cubicBezTo>
                  <a:pt x="1090" y="5818"/>
                  <a:pt x="1035" y="5944"/>
                  <a:pt x="1035" y="6085"/>
                </a:cubicBezTo>
                <a:cubicBezTo>
                  <a:pt x="1035" y="6227"/>
                  <a:pt x="1090" y="6351"/>
                  <a:pt x="1181" y="6443"/>
                </a:cubicBezTo>
                <a:cubicBezTo>
                  <a:pt x="1271" y="6532"/>
                  <a:pt x="1396" y="6589"/>
                  <a:pt x="1538" y="6589"/>
                </a:cubicBezTo>
                <a:cubicBezTo>
                  <a:pt x="1676" y="6589"/>
                  <a:pt x="1802" y="6532"/>
                  <a:pt x="1894" y="6443"/>
                </a:cubicBezTo>
                <a:cubicBezTo>
                  <a:pt x="1987" y="6353"/>
                  <a:pt x="2042" y="6227"/>
                  <a:pt x="2042" y="6085"/>
                </a:cubicBezTo>
                <a:cubicBezTo>
                  <a:pt x="2044" y="5946"/>
                  <a:pt x="1987" y="5820"/>
                  <a:pt x="1894" y="5728"/>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1"/>
          <p:cNvSpPr/>
          <p:nvPr/>
        </p:nvSpPr>
        <p:spPr>
          <a:xfrm>
            <a:off x="7322335" y="3348442"/>
            <a:ext cx="776977" cy="613097"/>
          </a:xfrm>
          <a:custGeom>
            <a:rect b="b" l="l" r="r" t="t"/>
            <a:pathLst>
              <a:path extrusionOk="0" h="4104" w="5201">
                <a:moveTo>
                  <a:pt x="5201" y="2680"/>
                </a:moveTo>
                <a:lnTo>
                  <a:pt x="5201" y="2680"/>
                </a:lnTo>
                <a:lnTo>
                  <a:pt x="5199" y="2682"/>
                </a:lnTo>
                <a:lnTo>
                  <a:pt x="5188" y="2705"/>
                </a:lnTo>
                <a:lnTo>
                  <a:pt x="5186" y="2709"/>
                </a:lnTo>
                <a:lnTo>
                  <a:pt x="5182" y="2711"/>
                </a:lnTo>
                <a:lnTo>
                  <a:pt x="5180" y="2713"/>
                </a:lnTo>
                <a:lnTo>
                  <a:pt x="5178" y="2715"/>
                </a:lnTo>
                <a:cubicBezTo>
                  <a:pt x="5170" y="2736"/>
                  <a:pt x="5159" y="2756"/>
                  <a:pt x="5151" y="2775"/>
                </a:cubicBezTo>
                <a:lnTo>
                  <a:pt x="5149" y="2777"/>
                </a:lnTo>
                <a:lnTo>
                  <a:pt x="5147" y="2779"/>
                </a:lnTo>
                <a:lnTo>
                  <a:pt x="5145" y="2783"/>
                </a:lnTo>
                <a:lnTo>
                  <a:pt x="5141" y="2785"/>
                </a:lnTo>
                <a:lnTo>
                  <a:pt x="5137" y="2795"/>
                </a:lnTo>
                <a:lnTo>
                  <a:pt x="5135" y="2797"/>
                </a:lnTo>
                <a:lnTo>
                  <a:pt x="5131" y="2799"/>
                </a:lnTo>
                <a:cubicBezTo>
                  <a:pt x="5011" y="2711"/>
                  <a:pt x="4859" y="2655"/>
                  <a:pt x="4697" y="2655"/>
                </a:cubicBezTo>
                <a:cubicBezTo>
                  <a:pt x="4497" y="2655"/>
                  <a:pt x="4314" y="2738"/>
                  <a:pt x="4183" y="2869"/>
                </a:cubicBezTo>
                <a:cubicBezTo>
                  <a:pt x="4051" y="3001"/>
                  <a:pt x="3969" y="3184"/>
                  <a:pt x="3969" y="3383"/>
                </a:cubicBezTo>
                <a:cubicBezTo>
                  <a:pt x="3969" y="3585"/>
                  <a:pt x="4051" y="3766"/>
                  <a:pt x="4183" y="3897"/>
                </a:cubicBezTo>
                <a:cubicBezTo>
                  <a:pt x="4222" y="3936"/>
                  <a:pt x="4261" y="3967"/>
                  <a:pt x="4304" y="3996"/>
                </a:cubicBezTo>
                <a:lnTo>
                  <a:pt x="4302" y="3998"/>
                </a:lnTo>
                <a:lnTo>
                  <a:pt x="4298" y="4000"/>
                </a:lnTo>
                <a:lnTo>
                  <a:pt x="4296" y="4002"/>
                </a:lnTo>
                <a:lnTo>
                  <a:pt x="4294" y="4006"/>
                </a:lnTo>
                <a:lnTo>
                  <a:pt x="4292" y="4008"/>
                </a:lnTo>
                <a:lnTo>
                  <a:pt x="4288" y="4010"/>
                </a:lnTo>
                <a:lnTo>
                  <a:pt x="4285" y="4013"/>
                </a:lnTo>
                <a:lnTo>
                  <a:pt x="4283" y="4017"/>
                </a:lnTo>
                <a:lnTo>
                  <a:pt x="4281" y="4019"/>
                </a:lnTo>
                <a:lnTo>
                  <a:pt x="4277" y="4021"/>
                </a:lnTo>
                <a:lnTo>
                  <a:pt x="4275" y="4023"/>
                </a:lnTo>
                <a:lnTo>
                  <a:pt x="4273" y="4027"/>
                </a:lnTo>
                <a:lnTo>
                  <a:pt x="4244" y="4054"/>
                </a:lnTo>
                <a:lnTo>
                  <a:pt x="4242" y="4058"/>
                </a:lnTo>
                <a:lnTo>
                  <a:pt x="4240" y="4060"/>
                </a:lnTo>
                <a:lnTo>
                  <a:pt x="4236" y="4062"/>
                </a:lnTo>
                <a:lnTo>
                  <a:pt x="4234" y="4064"/>
                </a:lnTo>
                <a:lnTo>
                  <a:pt x="4232" y="4068"/>
                </a:lnTo>
                <a:lnTo>
                  <a:pt x="4195" y="4101"/>
                </a:lnTo>
                <a:lnTo>
                  <a:pt x="4193" y="4103"/>
                </a:lnTo>
                <a:cubicBezTo>
                  <a:pt x="4152" y="4074"/>
                  <a:pt x="4111" y="4041"/>
                  <a:pt x="4078" y="4006"/>
                </a:cubicBezTo>
                <a:cubicBezTo>
                  <a:pt x="3924" y="3852"/>
                  <a:pt x="3825" y="3638"/>
                  <a:pt x="3825" y="3402"/>
                </a:cubicBezTo>
                <a:cubicBezTo>
                  <a:pt x="3825" y="3165"/>
                  <a:pt x="3922" y="2951"/>
                  <a:pt x="4076" y="2797"/>
                </a:cubicBezTo>
                <a:cubicBezTo>
                  <a:pt x="4230" y="2643"/>
                  <a:pt x="4442" y="2548"/>
                  <a:pt x="4678" y="2548"/>
                </a:cubicBezTo>
                <a:cubicBezTo>
                  <a:pt x="4898" y="2528"/>
                  <a:pt x="5065" y="2585"/>
                  <a:pt x="5201" y="2680"/>
                </a:cubicBezTo>
                <a:close/>
                <a:moveTo>
                  <a:pt x="2" y="3431"/>
                </a:moveTo>
                <a:cubicBezTo>
                  <a:pt x="43" y="3398"/>
                  <a:pt x="88" y="3367"/>
                  <a:pt x="140" y="3340"/>
                </a:cubicBezTo>
                <a:cubicBezTo>
                  <a:pt x="130" y="3379"/>
                  <a:pt x="123" y="3418"/>
                  <a:pt x="123" y="3459"/>
                </a:cubicBezTo>
                <a:cubicBezTo>
                  <a:pt x="123" y="3597"/>
                  <a:pt x="181" y="3723"/>
                  <a:pt x="272" y="3815"/>
                </a:cubicBezTo>
                <a:cubicBezTo>
                  <a:pt x="360" y="3908"/>
                  <a:pt x="487" y="3963"/>
                  <a:pt x="627" y="3963"/>
                </a:cubicBezTo>
                <a:cubicBezTo>
                  <a:pt x="767" y="3963"/>
                  <a:pt x="893" y="3906"/>
                  <a:pt x="985" y="3815"/>
                </a:cubicBezTo>
                <a:cubicBezTo>
                  <a:pt x="1076" y="3727"/>
                  <a:pt x="1131" y="3599"/>
                  <a:pt x="1131" y="3459"/>
                </a:cubicBezTo>
                <a:cubicBezTo>
                  <a:pt x="1131" y="3320"/>
                  <a:pt x="1076" y="3194"/>
                  <a:pt x="985" y="3102"/>
                </a:cubicBezTo>
                <a:lnTo>
                  <a:pt x="975" y="3091"/>
                </a:lnTo>
                <a:lnTo>
                  <a:pt x="1119" y="3065"/>
                </a:lnTo>
                <a:cubicBezTo>
                  <a:pt x="1203" y="3174"/>
                  <a:pt x="1259" y="3309"/>
                  <a:pt x="1259" y="3457"/>
                </a:cubicBezTo>
                <a:cubicBezTo>
                  <a:pt x="1259" y="3632"/>
                  <a:pt x="1187" y="3790"/>
                  <a:pt x="1076" y="3904"/>
                </a:cubicBezTo>
                <a:cubicBezTo>
                  <a:pt x="962" y="4017"/>
                  <a:pt x="806" y="4085"/>
                  <a:pt x="631" y="4085"/>
                </a:cubicBezTo>
                <a:cubicBezTo>
                  <a:pt x="459" y="4085"/>
                  <a:pt x="298" y="4013"/>
                  <a:pt x="185" y="3904"/>
                </a:cubicBezTo>
                <a:cubicBezTo>
                  <a:pt x="72" y="3790"/>
                  <a:pt x="0" y="3632"/>
                  <a:pt x="0" y="3457"/>
                </a:cubicBezTo>
                <a:close/>
                <a:moveTo>
                  <a:pt x="2961" y="872"/>
                </a:moveTo>
                <a:cubicBezTo>
                  <a:pt x="2998" y="854"/>
                  <a:pt x="3035" y="838"/>
                  <a:pt x="3072" y="817"/>
                </a:cubicBezTo>
                <a:cubicBezTo>
                  <a:pt x="3111" y="901"/>
                  <a:pt x="3163" y="977"/>
                  <a:pt x="3226" y="1045"/>
                </a:cubicBezTo>
                <a:cubicBezTo>
                  <a:pt x="3360" y="1179"/>
                  <a:pt x="3545" y="1261"/>
                  <a:pt x="3751" y="1261"/>
                </a:cubicBezTo>
                <a:cubicBezTo>
                  <a:pt x="3956" y="1261"/>
                  <a:pt x="4142" y="1179"/>
                  <a:pt x="4275" y="1045"/>
                </a:cubicBezTo>
                <a:cubicBezTo>
                  <a:pt x="4409" y="912"/>
                  <a:pt x="4491" y="724"/>
                  <a:pt x="4491" y="521"/>
                </a:cubicBezTo>
                <a:cubicBezTo>
                  <a:pt x="4491" y="358"/>
                  <a:pt x="4440" y="210"/>
                  <a:pt x="4349" y="87"/>
                </a:cubicBezTo>
                <a:cubicBezTo>
                  <a:pt x="4384" y="58"/>
                  <a:pt x="4415" y="29"/>
                  <a:pt x="4442" y="1"/>
                </a:cubicBezTo>
                <a:cubicBezTo>
                  <a:pt x="4551" y="145"/>
                  <a:pt x="4614" y="326"/>
                  <a:pt x="4614" y="521"/>
                </a:cubicBezTo>
                <a:cubicBezTo>
                  <a:pt x="4614" y="759"/>
                  <a:pt x="4518" y="975"/>
                  <a:pt x="4360" y="1132"/>
                </a:cubicBezTo>
                <a:cubicBezTo>
                  <a:pt x="4203" y="1290"/>
                  <a:pt x="3987" y="1387"/>
                  <a:pt x="3749" y="1387"/>
                </a:cubicBezTo>
                <a:cubicBezTo>
                  <a:pt x="3510" y="1387"/>
                  <a:pt x="3294" y="1290"/>
                  <a:pt x="3136" y="1132"/>
                </a:cubicBezTo>
                <a:cubicBezTo>
                  <a:pt x="3068" y="1058"/>
                  <a:pt x="3006" y="973"/>
                  <a:pt x="2961" y="87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1"/>
          <p:cNvSpPr/>
          <p:nvPr/>
        </p:nvSpPr>
        <p:spPr>
          <a:xfrm>
            <a:off x="5689814" y="2443147"/>
            <a:ext cx="866462" cy="866462"/>
          </a:xfrm>
          <a:custGeom>
            <a:rect b="b" l="l" r="r" t="t"/>
            <a:pathLst>
              <a:path extrusionOk="0" h="5800" w="5800">
                <a:moveTo>
                  <a:pt x="2900" y="5799"/>
                </a:moveTo>
                <a:cubicBezTo>
                  <a:pt x="4498" y="5799"/>
                  <a:pt x="5800" y="4496"/>
                  <a:pt x="5800" y="2900"/>
                </a:cubicBezTo>
                <a:cubicBezTo>
                  <a:pt x="5800" y="1300"/>
                  <a:pt x="4496" y="1"/>
                  <a:pt x="2900" y="1"/>
                </a:cubicBezTo>
                <a:cubicBezTo>
                  <a:pt x="1300" y="1"/>
                  <a:pt x="1" y="1304"/>
                  <a:pt x="1" y="2900"/>
                </a:cubicBezTo>
                <a:cubicBezTo>
                  <a:pt x="1" y="4496"/>
                  <a:pt x="1302" y="5799"/>
                  <a:pt x="2900" y="579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1"/>
          <p:cNvSpPr/>
          <p:nvPr/>
        </p:nvSpPr>
        <p:spPr>
          <a:xfrm>
            <a:off x="5792146" y="2488262"/>
            <a:ext cx="460271" cy="499411"/>
          </a:xfrm>
          <a:custGeom>
            <a:rect b="b" l="l" r="r" t="t"/>
            <a:pathLst>
              <a:path extrusionOk="0" h="3343" w="3081">
                <a:moveTo>
                  <a:pt x="2608" y="1"/>
                </a:moveTo>
                <a:cubicBezTo>
                  <a:pt x="2739" y="1"/>
                  <a:pt x="2855" y="52"/>
                  <a:pt x="2941" y="141"/>
                </a:cubicBezTo>
                <a:cubicBezTo>
                  <a:pt x="3027" y="225"/>
                  <a:pt x="3081" y="344"/>
                  <a:pt x="3081" y="474"/>
                </a:cubicBezTo>
                <a:cubicBezTo>
                  <a:pt x="3081" y="605"/>
                  <a:pt x="3029" y="721"/>
                  <a:pt x="2941" y="809"/>
                </a:cubicBezTo>
                <a:cubicBezTo>
                  <a:pt x="2855" y="895"/>
                  <a:pt x="2739" y="947"/>
                  <a:pt x="2608" y="947"/>
                </a:cubicBezTo>
                <a:cubicBezTo>
                  <a:pt x="2476" y="947"/>
                  <a:pt x="2361" y="895"/>
                  <a:pt x="2273" y="809"/>
                </a:cubicBezTo>
                <a:cubicBezTo>
                  <a:pt x="2188" y="725"/>
                  <a:pt x="2135" y="605"/>
                  <a:pt x="2135" y="474"/>
                </a:cubicBezTo>
                <a:cubicBezTo>
                  <a:pt x="2135" y="344"/>
                  <a:pt x="2186" y="227"/>
                  <a:pt x="2273" y="141"/>
                </a:cubicBezTo>
                <a:cubicBezTo>
                  <a:pt x="2361" y="56"/>
                  <a:pt x="2478" y="1"/>
                  <a:pt x="2608" y="1"/>
                </a:cubicBezTo>
                <a:close/>
                <a:moveTo>
                  <a:pt x="994" y="2308"/>
                </a:moveTo>
                <a:cubicBezTo>
                  <a:pt x="1138" y="2308"/>
                  <a:pt x="1265" y="2364"/>
                  <a:pt x="1358" y="2458"/>
                </a:cubicBezTo>
                <a:cubicBezTo>
                  <a:pt x="1454" y="2555"/>
                  <a:pt x="1510" y="2682"/>
                  <a:pt x="1510" y="2826"/>
                </a:cubicBezTo>
                <a:cubicBezTo>
                  <a:pt x="1510" y="2970"/>
                  <a:pt x="1454" y="3100"/>
                  <a:pt x="1358" y="3192"/>
                </a:cubicBezTo>
                <a:cubicBezTo>
                  <a:pt x="1265" y="3287"/>
                  <a:pt x="1136" y="3342"/>
                  <a:pt x="992" y="3342"/>
                </a:cubicBezTo>
                <a:cubicBezTo>
                  <a:pt x="846" y="3342"/>
                  <a:pt x="718" y="3287"/>
                  <a:pt x="626" y="3192"/>
                </a:cubicBezTo>
                <a:cubicBezTo>
                  <a:pt x="533" y="3096"/>
                  <a:pt x="473" y="2968"/>
                  <a:pt x="473" y="2824"/>
                </a:cubicBezTo>
                <a:cubicBezTo>
                  <a:pt x="473" y="2680"/>
                  <a:pt x="531" y="2551"/>
                  <a:pt x="626" y="2458"/>
                </a:cubicBezTo>
                <a:cubicBezTo>
                  <a:pt x="720" y="2366"/>
                  <a:pt x="852" y="2308"/>
                  <a:pt x="994" y="2308"/>
                </a:cubicBezTo>
                <a:close/>
                <a:moveTo>
                  <a:pt x="1300" y="2524"/>
                </a:moveTo>
                <a:cubicBezTo>
                  <a:pt x="1222" y="2446"/>
                  <a:pt x="1115" y="2396"/>
                  <a:pt x="996" y="2396"/>
                </a:cubicBezTo>
                <a:cubicBezTo>
                  <a:pt x="876" y="2396"/>
                  <a:pt x="769" y="2446"/>
                  <a:pt x="691" y="2524"/>
                </a:cubicBezTo>
                <a:cubicBezTo>
                  <a:pt x="615" y="2600"/>
                  <a:pt x="566" y="2709"/>
                  <a:pt x="566" y="2826"/>
                </a:cubicBezTo>
                <a:cubicBezTo>
                  <a:pt x="566" y="2946"/>
                  <a:pt x="615" y="3052"/>
                  <a:pt x="691" y="3131"/>
                </a:cubicBezTo>
                <a:cubicBezTo>
                  <a:pt x="769" y="3207"/>
                  <a:pt x="876" y="3256"/>
                  <a:pt x="996" y="3256"/>
                </a:cubicBezTo>
                <a:cubicBezTo>
                  <a:pt x="1115" y="3256"/>
                  <a:pt x="1222" y="3207"/>
                  <a:pt x="1300" y="3131"/>
                </a:cubicBezTo>
                <a:cubicBezTo>
                  <a:pt x="1376" y="3052"/>
                  <a:pt x="1425" y="2946"/>
                  <a:pt x="1425" y="2826"/>
                </a:cubicBezTo>
                <a:cubicBezTo>
                  <a:pt x="1425" y="2709"/>
                  <a:pt x="1376" y="2600"/>
                  <a:pt x="1300" y="2524"/>
                </a:cubicBezTo>
                <a:close/>
                <a:moveTo>
                  <a:pt x="301" y="1451"/>
                </a:moveTo>
                <a:cubicBezTo>
                  <a:pt x="383" y="1451"/>
                  <a:pt x="461" y="1486"/>
                  <a:pt x="515" y="1539"/>
                </a:cubicBezTo>
                <a:cubicBezTo>
                  <a:pt x="570" y="1592"/>
                  <a:pt x="603" y="1671"/>
                  <a:pt x="603" y="1753"/>
                </a:cubicBezTo>
                <a:cubicBezTo>
                  <a:pt x="603" y="1835"/>
                  <a:pt x="568" y="1911"/>
                  <a:pt x="515" y="1965"/>
                </a:cubicBezTo>
                <a:cubicBezTo>
                  <a:pt x="461" y="2020"/>
                  <a:pt x="383" y="2053"/>
                  <a:pt x="301" y="2053"/>
                </a:cubicBezTo>
                <a:cubicBezTo>
                  <a:pt x="220" y="2053"/>
                  <a:pt x="142" y="2020"/>
                  <a:pt x="89" y="1965"/>
                </a:cubicBezTo>
                <a:cubicBezTo>
                  <a:pt x="33" y="1911"/>
                  <a:pt x="0" y="1835"/>
                  <a:pt x="0" y="1753"/>
                </a:cubicBezTo>
                <a:cubicBezTo>
                  <a:pt x="0" y="1671"/>
                  <a:pt x="35" y="1592"/>
                  <a:pt x="89" y="1539"/>
                </a:cubicBezTo>
                <a:cubicBezTo>
                  <a:pt x="144" y="1486"/>
                  <a:pt x="220" y="1451"/>
                  <a:pt x="301" y="1451"/>
                </a:cubicBezTo>
                <a:close/>
                <a:moveTo>
                  <a:pt x="451" y="1601"/>
                </a:moveTo>
                <a:cubicBezTo>
                  <a:pt x="412" y="1562"/>
                  <a:pt x="358" y="1537"/>
                  <a:pt x="301" y="1537"/>
                </a:cubicBezTo>
                <a:cubicBezTo>
                  <a:pt x="243" y="1537"/>
                  <a:pt x="190" y="1560"/>
                  <a:pt x="153" y="1601"/>
                </a:cubicBezTo>
                <a:cubicBezTo>
                  <a:pt x="114" y="1640"/>
                  <a:pt x="89" y="1691"/>
                  <a:pt x="89" y="1749"/>
                </a:cubicBezTo>
                <a:cubicBezTo>
                  <a:pt x="89" y="1808"/>
                  <a:pt x="111" y="1862"/>
                  <a:pt x="153" y="1899"/>
                </a:cubicBezTo>
                <a:cubicBezTo>
                  <a:pt x="192" y="1938"/>
                  <a:pt x="245" y="1961"/>
                  <a:pt x="301" y="1961"/>
                </a:cubicBezTo>
                <a:cubicBezTo>
                  <a:pt x="360" y="1961"/>
                  <a:pt x="414" y="1938"/>
                  <a:pt x="451" y="1899"/>
                </a:cubicBezTo>
                <a:cubicBezTo>
                  <a:pt x="490" y="1860"/>
                  <a:pt x="515" y="1806"/>
                  <a:pt x="515" y="1749"/>
                </a:cubicBezTo>
                <a:cubicBezTo>
                  <a:pt x="515" y="1693"/>
                  <a:pt x="492" y="1642"/>
                  <a:pt x="451" y="1601"/>
                </a:cubicBezTo>
                <a:close/>
                <a:moveTo>
                  <a:pt x="2608" y="89"/>
                </a:moveTo>
                <a:cubicBezTo>
                  <a:pt x="2503" y="89"/>
                  <a:pt x="2404" y="132"/>
                  <a:pt x="2334" y="202"/>
                </a:cubicBezTo>
                <a:cubicBezTo>
                  <a:pt x="2267" y="272"/>
                  <a:pt x="2221" y="369"/>
                  <a:pt x="2221" y="474"/>
                </a:cubicBezTo>
                <a:cubicBezTo>
                  <a:pt x="2221" y="581"/>
                  <a:pt x="2267" y="677"/>
                  <a:pt x="2334" y="747"/>
                </a:cubicBezTo>
                <a:cubicBezTo>
                  <a:pt x="2404" y="815"/>
                  <a:pt x="2503" y="860"/>
                  <a:pt x="2608" y="860"/>
                </a:cubicBezTo>
                <a:cubicBezTo>
                  <a:pt x="2713" y="860"/>
                  <a:pt x="2811" y="817"/>
                  <a:pt x="2879" y="747"/>
                </a:cubicBezTo>
                <a:cubicBezTo>
                  <a:pt x="2949" y="677"/>
                  <a:pt x="2992" y="581"/>
                  <a:pt x="2992" y="474"/>
                </a:cubicBezTo>
                <a:cubicBezTo>
                  <a:pt x="2992" y="262"/>
                  <a:pt x="2820" y="89"/>
                  <a:pt x="2608" y="89"/>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1"/>
          <p:cNvSpPr/>
          <p:nvPr/>
        </p:nvSpPr>
        <p:spPr>
          <a:xfrm>
            <a:off x="5776161" y="2566691"/>
            <a:ext cx="780115" cy="743215"/>
          </a:xfrm>
          <a:custGeom>
            <a:rect b="b" l="l" r="r" t="t"/>
            <a:pathLst>
              <a:path extrusionOk="0" h="4975" w="5222">
                <a:moveTo>
                  <a:pt x="4350" y="0"/>
                </a:moveTo>
                <a:cubicBezTo>
                  <a:pt x="4742" y="385"/>
                  <a:pt x="5026" y="878"/>
                  <a:pt x="5152" y="1433"/>
                </a:cubicBezTo>
                <a:cubicBezTo>
                  <a:pt x="5010" y="1448"/>
                  <a:pt x="4880" y="1512"/>
                  <a:pt x="4786" y="1610"/>
                </a:cubicBezTo>
                <a:cubicBezTo>
                  <a:pt x="4675" y="1721"/>
                  <a:pt x="4607" y="1876"/>
                  <a:pt x="4607" y="2046"/>
                </a:cubicBezTo>
                <a:cubicBezTo>
                  <a:pt x="4607" y="2217"/>
                  <a:pt x="4675" y="2371"/>
                  <a:pt x="4786" y="2484"/>
                </a:cubicBezTo>
                <a:cubicBezTo>
                  <a:pt x="4886" y="2585"/>
                  <a:pt x="5018" y="2649"/>
                  <a:pt x="5164" y="2661"/>
                </a:cubicBezTo>
                <a:cubicBezTo>
                  <a:pt x="4917" y="3870"/>
                  <a:pt x="3918" y="4806"/>
                  <a:pt x="2674" y="4954"/>
                </a:cubicBezTo>
                <a:cubicBezTo>
                  <a:pt x="2676" y="4933"/>
                  <a:pt x="2676" y="4913"/>
                  <a:pt x="2676" y="4894"/>
                </a:cubicBezTo>
                <a:cubicBezTo>
                  <a:pt x="2676" y="4705"/>
                  <a:pt x="2600" y="4534"/>
                  <a:pt x="2476" y="4411"/>
                </a:cubicBezTo>
                <a:cubicBezTo>
                  <a:pt x="2353" y="4288"/>
                  <a:pt x="2180" y="4212"/>
                  <a:pt x="1993" y="4212"/>
                </a:cubicBezTo>
                <a:cubicBezTo>
                  <a:pt x="1802" y="4212"/>
                  <a:pt x="1633" y="4288"/>
                  <a:pt x="1510" y="4411"/>
                </a:cubicBezTo>
                <a:cubicBezTo>
                  <a:pt x="1407" y="4514"/>
                  <a:pt x="1337" y="4648"/>
                  <a:pt x="1317" y="4798"/>
                </a:cubicBezTo>
                <a:cubicBezTo>
                  <a:pt x="790" y="4602"/>
                  <a:pt x="334" y="4257"/>
                  <a:pt x="0" y="3815"/>
                </a:cubicBezTo>
                <a:cubicBezTo>
                  <a:pt x="1238" y="3872"/>
                  <a:pt x="1701" y="3615"/>
                  <a:pt x="2090" y="2667"/>
                </a:cubicBezTo>
                <a:cubicBezTo>
                  <a:pt x="2503" y="1660"/>
                  <a:pt x="3457" y="2795"/>
                  <a:pt x="3737" y="1218"/>
                </a:cubicBezTo>
                <a:cubicBezTo>
                  <a:pt x="3871" y="467"/>
                  <a:pt x="4121" y="138"/>
                  <a:pt x="4350" y="0"/>
                </a:cubicBezTo>
                <a:close/>
                <a:moveTo>
                  <a:pt x="5166" y="1518"/>
                </a:moveTo>
                <a:cubicBezTo>
                  <a:pt x="5043" y="1530"/>
                  <a:pt x="4930" y="1588"/>
                  <a:pt x="4845" y="1670"/>
                </a:cubicBezTo>
                <a:cubicBezTo>
                  <a:pt x="4751" y="1765"/>
                  <a:pt x="4691" y="1898"/>
                  <a:pt x="4691" y="2042"/>
                </a:cubicBezTo>
                <a:cubicBezTo>
                  <a:pt x="4691" y="2188"/>
                  <a:pt x="4751" y="2320"/>
                  <a:pt x="4845" y="2414"/>
                </a:cubicBezTo>
                <a:cubicBezTo>
                  <a:pt x="4932" y="2503"/>
                  <a:pt x="5049" y="2558"/>
                  <a:pt x="5176" y="2567"/>
                </a:cubicBezTo>
                <a:cubicBezTo>
                  <a:pt x="5205" y="2404"/>
                  <a:pt x="5219" y="2238"/>
                  <a:pt x="5219" y="2067"/>
                </a:cubicBezTo>
                <a:cubicBezTo>
                  <a:pt x="5222" y="1882"/>
                  <a:pt x="5203" y="1697"/>
                  <a:pt x="5166" y="1518"/>
                </a:cubicBezTo>
                <a:close/>
                <a:moveTo>
                  <a:pt x="2581" y="4962"/>
                </a:moveTo>
                <a:cubicBezTo>
                  <a:pt x="2583" y="4940"/>
                  <a:pt x="2585" y="4915"/>
                  <a:pt x="2585" y="4892"/>
                </a:cubicBezTo>
                <a:cubicBezTo>
                  <a:pt x="2585" y="4728"/>
                  <a:pt x="2520" y="4580"/>
                  <a:pt x="2411" y="4471"/>
                </a:cubicBezTo>
                <a:cubicBezTo>
                  <a:pt x="2304" y="4364"/>
                  <a:pt x="2153" y="4296"/>
                  <a:pt x="1989" y="4296"/>
                </a:cubicBezTo>
                <a:cubicBezTo>
                  <a:pt x="1824" y="4296"/>
                  <a:pt x="1676" y="4364"/>
                  <a:pt x="1567" y="4471"/>
                </a:cubicBezTo>
                <a:cubicBezTo>
                  <a:pt x="1475" y="4563"/>
                  <a:pt x="1413" y="4687"/>
                  <a:pt x="1399" y="4826"/>
                </a:cubicBezTo>
                <a:cubicBezTo>
                  <a:pt x="1689" y="4923"/>
                  <a:pt x="1997" y="4975"/>
                  <a:pt x="2320" y="4975"/>
                </a:cubicBezTo>
                <a:cubicBezTo>
                  <a:pt x="2408" y="4972"/>
                  <a:pt x="2497" y="4970"/>
                  <a:pt x="2581" y="4962"/>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1"/>
          <p:cNvSpPr/>
          <p:nvPr/>
        </p:nvSpPr>
        <p:spPr>
          <a:xfrm>
            <a:off x="6226867" y="2925075"/>
            <a:ext cx="83061" cy="83210"/>
          </a:xfrm>
          <a:custGeom>
            <a:rect b="b" l="l" r="r" t="t"/>
            <a:pathLst>
              <a:path extrusionOk="0" h="557" w="556">
                <a:moveTo>
                  <a:pt x="278" y="556"/>
                </a:moveTo>
                <a:cubicBezTo>
                  <a:pt x="430" y="556"/>
                  <a:pt x="555" y="433"/>
                  <a:pt x="555" y="279"/>
                </a:cubicBezTo>
                <a:cubicBezTo>
                  <a:pt x="555" y="126"/>
                  <a:pt x="432" y="1"/>
                  <a:pt x="278" y="1"/>
                </a:cubicBezTo>
                <a:cubicBezTo>
                  <a:pt x="128" y="1"/>
                  <a:pt x="0" y="124"/>
                  <a:pt x="0" y="279"/>
                </a:cubicBezTo>
                <a:cubicBezTo>
                  <a:pt x="0" y="429"/>
                  <a:pt x="128" y="556"/>
                  <a:pt x="278" y="5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1"/>
          <p:cNvSpPr txBox="1"/>
          <p:nvPr>
            <p:ph type="ctrTitle"/>
          </p:nvPr>
        </p:nvSpPr>
        <p:spPr>
          <a:xfrm>
            <a:off x="956200" y="1307400"/>
            <a:ext cx="4732500" cy="252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100"/>
              <a:t>Management sistem toko buku online</a:t>
            </a:r>
            <a:endParaRPr sz="4100"/>
          </a:p>
          <a:p>
            <a:pPr indent="0" lvl="0" marL="0" rtl="0" algn="ctr">
              <a:spcBef>
                <a:spcPts val="0"/>
              </a:spcBef>
              <a:spcAft>
                <a:spcPts val="0"/>
              </a:spcAft>
              <a:buClr>
                <a:schemeClr val="dk1"/>
              </a:buClr>
              <a:buSzPts val="1100"/>
              <a:buFont typeface="Arial"/>
              <a:buNone/>
            </a:pPr>
            <a:r>
              <a:rPr lang="en">
                <a:solidFill>
                  <a:schemeClr val="dk2"/>
                </a:solidFill>
              </a:rPr>
              <a:t>Kelompok 6</a:t>
            </a:r>
            <a:endParaRPr>
              <a:solidFill>
                <a:schemeClr val="dk2"/>
              </a:solidFill>
            </a:endParaRPr>
          </a:p>
        </p:txBody>
      </p:sp>
      <p:sp>
        <p:nvSpPr>
          <p:cNvPr id="517" name="Google Shape;517;p31"/>
          <p:cNvSpPr/>
          <p:nvPr/>
        </p:nvSpPr>
        <p:spPr>
          <a:xfrm>
            <a:off x="6272456" y="425307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1"/>
          <p:cNvSpPr/>
          <p:nvPr/>
        </p:nvSpPr>
        <p:spPr>
          <a:xfrm>
            <a:off x="7410936" y="425307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1"/>
          <p:cNvSpPr/>
          <p:nvPr/>
        </p:nvSpPr>
        <p:spPr>
          <a:xfrm>
            <a:off x="5133975" y="425307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702" name="Shape 702"/>
        <p:cNvGrpSpPr/>
        <p:nvPr/>
      </p:nvGrpSpPr>
      <p:grpSpPr>
        <a:xfrm>
          <a:off x="0" y="0"/>
          <a:ext cx="0" cy="0"/>
          <a:chOff x="0" y="0"/>
          <a:chExt cx="0" cy="0"/>
        </a:xfrm>
      </p:grpSpPr>
      <p:sp>
        <p:nvSpPr>
          <p:cNvPr id="703" name="Google Shape;703;p40"/>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Kekurangan:</a:t>
            </a:r>
            <a:endParaRPr sz="2800">
              <a:solidFill>
                <a:schemeClr val="dk2"/>
              </a:solidFill>
            </a:endParaRPr>
          </a:p>
        </p:txBody>
      </p:sp>
      <p:sp>
        <p:nvSpPr>
          <p:cNvPr id="704" name="Google Shape;704;p40"/>
          <p:cNvSpPr txBox="1"/>
          <p:nvPr/>
        </p:nvSpPr>
        <p:spPr>
          <a:xfrm>
            <a:off x="720000" y="1437590"/>
            <a:ext cx="7704000" cy="28281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lang="en" sz="1700">
                <a:solidFill>
                  <a:schemeClr val="dk1"/>
                </a:solidFill>
                <a:latin typeface="Cabin"/>
                <a:ea typeface="Cabin"/>
                <a:cs typeface="Cabin"/>
                <a:sym typeface="Cabin"/>
              </a:rPr>
              <a:t>	</a:t>
            </a:r>
            <a:endParaRPr sz="1700">
              <a:solidFill>
                <a:schemeClr val="dk1"/>
              </a:solidFill>
              <a:latin typeface="Cabin"/>
              <a:ea typeface="Cabin"/>
              <a:cs typeface="Cabin"/>
              <a:sym typeface="Cabin"/>
            </a:endParaRPr>
          </a:p>
        </p:txBody>
      </p:sp>
      <p:grpSp>
        <p:nvGrpSpPr>
          <p:cNvPr id="705" name="Google Shape;705;p40"/>
          <p:cNvGrpSpPr/>
          <p:nvPr/>
        </p:nvGrpSpPr>
        <p:grpSpPr>
          <a:xfrm rot="-468992">
            <a:off x="7950335" y="3261184"/>
            <a:ext cx="753527" cy="833245"/>
            <a:chOff x="1191357" y="3451057"/>
            <a:chExt cx="597555" cy="660773"/>
          </a:xfrm>
        </p:grpSpPr>
        <p:sp>
          <p:nvSpPr>
            <p:cNvPr id="706" name="Google Shape;706;p40"/>
            <p:cNvSpPr/>
            <p:nvPr/>
          </p:nvSpPr>
          <p:spPr>
            <a:xfrm>
              <a:off x="1244473" y="3764632"/>
              <a:ext cx="544439" cy="347198"/>
            </a:xfrm>
            <a:custGeom>
              <a:rect b="b" l="l" r="r" t="t"/>
              <a:pathLst>
                <a:path extrusionOk="0" h="7321" w="1148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0"/>
            <p:cNvSpPr/>
            <p:nvPr/>
          </p:nvSpPr>
          <p:spPr>
            <a:xfrm>
              <a:off x="1191357" y="3683393"/>
              <a:ext cx="567535" cy="387889"/>
            </a:xfrm>
            <a:custGeom>
              <a:rect b="b" l="l" r="r" t="t"/>
              <a:pathLst>
                <a:path extrusionOk="0" h="8179" w="11967">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0"/>
            <p:cNvSpPr/>
            <p:nvPr/>
          </p:nvSpPr>
          <p:spPr>
            <a:xfrm>
              <a:off x="1192211" y="3683487"/>
              <a:ext cx="566349" cy="386324"/>
            </a:xfrm>
            <a:custGeom>
              <a:rect b="b" l="l" r="r" t="t"/>
              <a:pathLst>
                <a:path extrusionOk="0" h="8146" w="11942">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0"/>
            <p:cNvSpPr/>
            <p:nvPr/>
          </p:nvSpPr>
          <p:spPr>
            <a:xfrm>
              <a:off x="1242624" y="3451057"/>
              <a:ext cx="149057" cy="204070"/>
            </a:xfrm>
            <a:custGeom>
              <a:rect b="b" l="l" r="r" t="t"/>
              <a:pathLst>
                <a:path extrusionOk="0" h="4303" w="3143">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0"/>
            <p:cNvSpPr/>
            <p:nvPr/>
          </p:nvSpPr>
          <p:spPr>
            <a:xfrm>
              <a:off x="1398273" y="3495732"/>
              <a:ext cx="103434" cy="118657"/>
            </a:xfrm>
            <a:custGeom>
              <a:rect b="b" l="l" r="r" t="t"/>
              <a:pathLst>
                <a:path extrusionOk="0" h="2502" w="2181">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40"/>
          <p:cNvGrpSpPr/>
          <p:nvPr/>
        </p:nvGrpSpPr>
        <p:grpSpPr>
          <a:xfrm>
            <a:off x="721350" y="1749288"/>
            <a:ext cx="2392050" cy="586550"/>
            <a:chOff x="721350" y="1749288"/>
            <a:chExt cx="2392050" cy="586550"/>
          </a:xfrm>
        </p:grpSpPr>
        <p:sp>
          <p:nvSpPr>
            <p:cNvPr id="712" name="Google Shape;712;p40"/>
            <p:cNvSpPr/>
            <p:nvPr/>
          </p:nvSpPr>
          <p:spPr>
            <a:xfrm>
              <a:off x="809100" y="1805438"/>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0"/>
            <p:cNvSpPr/>
            <p:nvPr/>
          </p:nvSpPr>
          <p:spPr>
            <a:xfrm>
              <a:off x="721350" y="1749288"/>
              <a:ext cx="2304300" cy="5304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lt1"/>
                  </a:solidFill>
                  <a:latin typeface="Epilogue"/>
                  <a:ea typeface="Epilogue"/>
                  <a:cs typeface="Epilogue"/>
                  <a:sym typeface="Epilogue"/>
                </a:rPr>
                <a:t>Tidak Cocok Untuk Proyek yang Besar</a:t>
              </a:r>
              <a:endParaRPr sz="1100">
                <a:solidFill>
                  <a:schemeClr val="dk1"/>
                </a:solidFill>
                <a:highlight>
                  <a:srgbClr val="F2F2F2"/>
                </a:highlight>
              </a:endParaRPr>
            </a:p>
          </p:txBody>
        </p:sp>
      </p:grpSp>
      <p:grpSp>
        <p:nvGrpSpPr>
          <p:cNvPr id="714" name="Google Shape;714;p40"/>
          <p:cNvGrpSpPr/>
          <p:nvPr/>
        </p:nvGrpSpPr>
        <p:grpSpPr>
          <a:xfrm>
            <a:off x="5505125" y="1749288"/>
            <a:ext cx="2392050" cy="586550"/>
            <a:chOff x="721350" y="1749288"/>
            <a:chExt cx="2392050" cy="586550"/>
          </a:xfrm>
        </p:grpSpPr>
        <p:sp>
          <p:nvSpPr>
            <p:cNvPr id="715" name="Google Shape;715;p40"/>
            <p:cNvSpPr/>
            <p:nvPr/>
          </p:nvSpPr>
          <p:spPr>
            <a:xfrm>
              <a:off x="809100" y="1805438"/>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0"/>
            <p:cNvSpPr/>
            <p:nvPr/>
          </p:nvSpPr>
          <p:spPr>
            <a:xfrm>
              <a:off x="721350" y="1749288"/>
              <a:ext cx="2304300" cy="5304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Epilogue"/>
                  <a:ea typeface="Epilogue"/>
                  <a:cs typeface="Epilogue"/>
                  <a:sym typeface="Epilogue"/>
                </a:rPr>
                <a:t>Kurangnya Dokumentasi</a:t>
              </a:r>
              <a:endParaRPr>
                <a:solidFill>
                  <a:schemeClr val="dk1"/>
                </a:solidFill>
                <a:highlight>
                  <a:srgbClr val="F2F2F2"/>
                </a:highlight>
              </a:endParaRPr>
            </a:p>
          </p:txBody>
        </p:sp>
      </p:grpSp>
      <p:grpSp>
        <p:nvGrpSpPr>
          <p:cNvPr id="717" name="Google Shape;717;p40"/>
          <p:cNvGrpSpPr/>
          <p:nvPr/>
        </p:nvGrpSpPr>
        <p:grpSpPr>
          <a:xfrm>
            <a:off x="3113400" y="2544375"/>
            <a:ext cx="2392050" cy="586550"/>
            <a:chOff x="721350" y="1749288"/>
            <a:chExt cx="2392050" cy="586550"/>
          </a:xfrm>
        </p:grpSpPr>
        <p:sp>
          <p:nvSpPr>
            <p:cNvPr id="718" name="Google Shape;718;p40"/>
            <p:cNvSpPr/>
            <p:nvPr/>
          </p:nvSpPr>
          <p:spPr>
            <a:xfrm>
              <a:off x="809100" y="1805438"/>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0"/>
            <p:cNvSpPr/>
            <p:nvPr/>
          </p:nvSpPr>
          <p:spPr>
            <a:xfrm>
              <a:off x="721350" y="1749288"/>
              <a:ext cx="2304300" cy="5304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Epilogue"/>
                  <a:ea typeface="Epilogue"/>
                  <a:cs typeface="Epilogue"/>
                  <a:sym typeface="Epilogue"/>
                </a:rPr>
                <a:t>Terlalu Bergantung pada Kolaborasi</a:t>
              </a:r>
              <a:endParaRPr sz="1000">
                <a:solidFill>
                  <a:schemeClr val="dk1"/>
                </a:solidFill>
                <a:highlight>
                  <a:srgbClr val="F2F2F2"/>
                </a:highlight>
              </a:endParaRPr>
            </a:p>
          </p:txBody>
        </p:sp>
      </p:grpSp>
      <p:grpSp>
        <p:nvGrpSpPr>
          <p:cNvPr id="720" name="Google Shape;720;p40"/>
          <p:cNvGrpSpPr/>
          <p:nvPr/>
        </p:nvGrpSpPr>
        <p:grpSpPr>
          <a:xfrm>
            <a:off x="721350" y="3384525"/>
            <a:ext cx="2392050" cy="586550"/>
            <a:chOff x="721350" y="1749288"/>
            <a:chExt cx="2392050" cy="586550"/>
          </a:xfrm>
        </p:grpSpPr>
        <p:sp>
          <p:nvSpPr>
            <p:cNvPr id="721" name="Google Shape;721;p40"/>
            <p:cNvSpPr/>
            <p:nvPr/>
          </p:nvSpPr>
          <p:spPr>
            <a:xfrm>
              <a:off x="809100" y="1805438"/>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0"/>
            <p:cNvSpPr/>
            <p:nvPr/>
          </p:nvSpPr>
          <p:spPr>
            <a:xfrm>
              <a:off x="721350" y="1749288"/>
              <a:ext cx="2304300" cy="5304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Epilogue"/>
                  <a:ea typeface="Epilogue"/>
                  <a:cs typeface="Epilogue"/>
                  <a:sym typeface="Epilogue"/>
                </a:rPr>
                <a:t>Memerlukan Tim yang Sangat Terlatih</a:t>
              </a:r>
              <a:endParaRPr sz="900">
                <a:solidFill>
                  <a:schemeClr val="dk1"/>
                </a:solidFill>
                <a:highlight>
                  <a:srgbClr val="F2F2F2"/>
                </a:highlight>
              </a:endParaRPr>
            </a:p>
          </p:txBody>
        </p:sp>
      </p:grpSp>
      <p:sp>
        <p:nvSpPr>
          <p:cNvPr id="723" name="Google Shape;723;p40"/>
          <p:cNvSpPr/>
          <p:nvPr/>
        </p:nvSpPr>
        <p:spPr>
          <a:xfrm>
            <a:off x="5592875" y="3440675"/>
            <a:ext cx="2304300" cy="5304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Epilogue"/>
                <a:ea typeface="Epilogue"/>
                <a:cs typeface="Epilogue"/>
                <a:sym typeface="Epilogue"/>
              </a:rPr>
              <a:t>Tidak Selalu Mempertimbangkan Aspek Keamanan</a:t>
            </a:r>
            <a:endParaRPr sz="1200">
              <a:solidFill>
                <a:schemeClr val="dk1"/>
              </a:solidFill>
              <a:highlight>
                <a:srgbClr val="F2F2F2"/>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41"/>
          <p:cNvSpPr/>
          <p:nvPr/>
        </p:nvSpPr>
        <p:spPr>
          <a:xfrm>
            <a:off x="962151" y="2246625"/>
            <a:ext cx="649748" cy="1675402"/>
          </a:xfrm>
          <a:custGeom>
            <a:rect b="b" l="l" r="r" t="t"/>
            <a:pathLst>
              <a:path extrusionOk="0" h="7807" w="3028">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9" name="Google Shape;729;p41"/>
          <p:cNvGrpSpPr/>
          <p:nvPr/>
        </p:nvGrpSpPr>
        <p:grpSpPr>
          <a:xfrm>
            <a:off x="4882194" y="2169725"/>
            <a:ext cx="3123078" cy="1105100"/>
            <a:chOff x="1378750" y="2164200"/>
            <a:chExt cx="5607968" cy="1105100"/>
          </a:xfrm>
        </p:grpSpPr>
        <p:sp>
          <p:nvSpPr>
            <p:cNvPr id="730" name="Google Shape;730;p41"/>
            <p:cNvSpPr/>
            <p:nvPr/>
          </p:nvSpPr>
          <p:spPr>
            <a:xfrm>
              <a:off x="1443018" y="2249900"/>
              <a:ext cx="5543700" cy="1019400"/>
            </a:xfrm>
            <a:prstGeom prst="roundRect">
              <a:avLst>
                <a:gd fmla="val 16667" name="adj"/>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1"/>
            <p:cNvSpPr/>
            <p:nvPr/>
          </p:nvSpPr>
          <p:spPr>
            <a:xfrm>
              <a:off x="1378750" y="2164200"/>
              <a:ext cx="5543700" cy="1019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2" name="Google Shape;732;p41"/>
          <p:cNvSpPr/>
          <p:nvPr/>
        </p:nvSpPr>
        <p:spPr>
          <a:xfrm>
            <a:off x="2516952" y="1894226"/>
            <a:ext cx="2017702" cy="1537483"/>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318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1"/>
          <p:cNvSpPr txBox="1"/>
          <p:nvPr>
            <p:ph idx="2" type="title"/>
          </p:nvPr>
        </p:nvSpPr>
        <p:spPr>
          <a:xfrm>
            <a:off x="2750750" y="2312875"/>
            <a:ext cx="1550100" cy="90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734" name="Google Shape;734;p41"/>
          <p:cNvSpPr txBox="1"/>
          <p:nvPr>
            <p:ph type="title"/>
          </p:nvPr>
        </p:nvSpPr>
        <p:spPr>
          <a:xfrm>
            <a:off x="4882200" y="2249600"/>
            <a:ext cx="3321600" cy="90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Alasan</a:t>
            </a:r>
            <a:endParaRPr sz="2900"/>
          </a:p>
        </p:txBody>
      </p:sp>
      <p:grpSp>
        <p:nvGrpSpPr>
          <p:cNvPr id="735" name="Google Shape;735;p41"/>
          <p:cNvGrpSpPr/>
          <p:nvPr/>
        </p:nvGrpSpPr>
        <p:grpSpPr>
          <a:xfrm rot="2700000">
            <a:off x="113546" y="2934666"/>
            <a:ext cx="1724943" cy="1686284"/>
            <a:chOff x="7499398" y="624507"/>
            <a:chExt cx="1440046" cy="1407772"/>
          </a:xfrm>
        </p:grpSpPr>
        <p:sp>
          <p:nvSpPr>
            <p:cNvPr id="736" name="Google Shape;736;p41"/>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7" name="Google Shape;737;p41"/>
            <p:cNvGrpSpPr/>
            <p:nvPr/>
          </p:nvGrpSpPr>
          <p:grpSpPr>
            <a:xfrm rot="-1343739">
              <a:off x="7664174" y="789203"/>
              <a:ext cx="1078029" cy="1078380"/>
              <a:chOff x="5759760" y="3433415"/>
              <a:chExt cx="583422" cy="583612"/>
            </a:xfrm>
          </p:grpSpPr>
          <p:sp>
            <p:nvSpPr>
              <p:cNvPr id="738" name="Google Shape;738;p41"/>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1"/>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1"/>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1"/>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42" name="Google Shape;742;p41"/>
          <p:cNvSpPr/>
          <p:nvPr/>
        </p:nvSpPr>
        <p:spPr>
          <a:xfrm>
            <a:off x="441892" y="4334348"/>
            <a:ext cx="649752" cy="649871"/>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3" name="Google Shape;743;p41"/>
          <p:cNvGrpSpPr/>
          <p:nvPr/>
        </p:nvGrpSpPr>
        <p:grpSpPr>
          <a:xfrm rot="585029">
            <a:off x="1392974" y="4072531"/>
            <a:ext cx="1045017" cy="1021596"/>
            <a:chOff x="7499398" y="624507"/>
            <a:chExt cx="1440046" cy="1407772"/>
          </a:xfrm>
        </p:grpSpPr>
        <p:sp>
          <p:nvSpPr>
            <p:cNvPr id="744" name="Google Shape;744;p41"/>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5" name="Google Shape;745;p41"/>
            <p:cNvGrpSpPr/>
            <p:nvPr/>
          </p:nvGrpSpPr>
          <p:grpSpPr>
            <a:xfrm rot="-1343739">
              <a:off x="7664174" y="789203"/>
              <a:ext cx="1078029" cy="1078380"/>
              <a:chOff x="5759760" y="3433415"/>
              <a:chExt cx="583422" cy="583612"/>
            </a:xfrm>
          </p:grpSpPr>
          <p:sp>
            <p:nvSpPr>
              <p:cNvPr id="746" name="Google Shape;746;p41"/>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1"/>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1"/>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1"/>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50" name="Google Shape;750;p41"/>
          <p:cNvSpPr/>
          <p:nvPr/>
        </p:nvSpPr>
        <p:spPr>
          <a:xfrm>
            <a:off x="2586619" y="4361947"/>
            <a:ext cx="168275" cy="16830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1"/>
          <p:cNvSpPr/>
          <p:nvPr/>
        </p:nvSpPr>
        <p:spPr>
          <a:xfrm>
            <a:off x="717614" y="2624730"/>
            <a:ext cx="98328" cy="98344"/>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grpSp>
        <p:nvGrpSpPr>
          <p:cNvPr id="756" name="Google Shape;756;p42"/>
          <p:cNvGrpSpPr/>
          <p:nvPr/>
        </p:nvGrpSpPr>
        <p:grpSpPr>
          <a:xfrm>
            <a:off x="3403721" y="1769542"/>
            <a:ext cx="2340796" cy="2404771"/>
            <a:chOff x="3403819" y="1976409"/>
            <a:chExt cx="2336357" cy="1991364"/>
          </a:xfrm>
        </p:grpSpPr>
        <p:sp>
          <p:nvSpPr>
            <p:cNvPr id="757" name="Google Shape;757;p42"/>
            <p:cNvSpPr/>
            <p:nvPr/>
          </p:nvSpPr>
          <p:spPr>
            <a:xfrm>
              <a:off x="3568340"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2"/>
            <p:cNvSpPr/>
            <p:nvPr/>
          </p:nvSpPr>
          <p:spPr>
            <a:xfrm>
              <a:off x="4122743"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2"/>
            <p:cNvSpPr/>
            <p:nvPr/>
          </p:nvSpPr>
          <p:spPr>
            <a:xfrm>
              <a:off x="3414358"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2"/>
            <p:cNvSpPr/>
            <p:nvPr/>
          </p:nvSpPr>
          <p:spPr>
            <a:xfrm>
              <a:off x="3403819"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42"/>
          <p:cNvGrpSpPr/>
          <p:nvPr/>
        </p:nvGrpSpPr>
        <p:grpSpPr>
          <a:xfrm>
            <a:off x="789735" y="1767415"/>
            <a:ext cx="2336358" cy="2409017"/>
            <a:chOff x="4122750" y="1608600"/>
            <a:chExt cx="3139000" cy="2675497"/>
          </a:xfrm>
        </p:grpSpPr>
        <p:sp>
          <p:nvSpPr>
            <p:cNvPr id="762" name="Google Shape;762;p42"/>
            <p:cNvSpPr/>
            <p:nvPr/>
          </p:nvSpPr>
          <p:spPr>
            <a:xfrm>
              <a:off x="4343792" y="1916043"/>
              <a:ext cx="2917958" cy="236805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2"/>
            <p:cNvSpPr/>
            <p:nvPr/>
          </p:nvSpPr>
          <p:spPr>
            <a:xfrm>
              <a:off x="5088657" y="1618047"/>
              <a:ext cx="954386" cy="298816"/>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2"/>
            <p:cNvSpPr/>
            <p:nvPr/>
          </p:nvSpPr>
          <p:spPr>
            <a:xfrm>
              <a:off x="4136910" y="1620157"/>
              <a:ext cx="2917958" cy="2522782"/>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2"/>
            <p:cNvSpPr/>
            <p:nvPr/>
          </p:nvSpPr>
          <p:spPr>
            <a:xfrm>
              <a:off x="4122750" y="1608600"/>
              <a:ext cx="2946279" cy="25455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42"/>
          <p:cNvGrpSpPr/>
          <p:nvPr/>
        </p:nvGrpSpPr>
        <p:grpSpPr>
          <a:xfrm>
            <a:off x="6017733" y="1769555"/>
            <a:ext cx="2340796" cy="2404771"/>
            <a:chOff x="6017906" y="1976409"/>
            <a:chExt cx="2336357" cy="1991364"/>
          </a:xfrm>
        </p:grpSpPr>
        <p:sp>
          <p:nvSpPr>
            <p:cNvPr id="767" name="Google Shape;767;p42"/>
            <p:cNvSpPr/>
            <p:nvPr/>
          </p:nvSpPr>
          <p:spPr>
            <a:xfrm>
              <a:off x="6182428" y="2205239"/>
              <a:ext cx="2171835" cy="1762534"/>
            </a:xfrm>
            <a:custGeom>
              <a:rect b="b" l="l" r="r" t="t"/>
              <a:pathLst>
                <a:path extrusionOk="0" h="25819" w="25346">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2"/>
            <p:cNvSpPr/>
            <p:nvPr/>
          </p:nvSpPr>
          <p:spPr>
            <a:xfrm>
              <a:off x="6736831" y="1983441"/>
              <a:ext cx="710349" cy="222407"/>
            </a:xfrm>
            <a:custGeom>
              <a:rect b="b" l="l" r="r" t="t"/>
              <a:pathLst>
                <a:path extrusionOk="0" h="3258" w="829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2"/>
            <p:cNvSpPr/>
            <p:nvPr/>
          </p:nvSpPr>
          <p:spPr>
            <a:xfrm>
              <a:off x="6028446" y="1985011"/>
              <a:ext cx="2171835" cy="1877697"/>
            </a:xfrm>
            <a:custGeom>
              <a:rect b="b" l="l" r="r" t="t"/>
              <a:pathLst>
                <a:path extrusionOk="0" h="27506" w="25346">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2"/>
            <p:cNvSpPr/>
            <p:nvPr/>
          </p:nvSpPr>
          <p:spPr>
            <a:xfrm>
              <a:off x="6017906" y="1976409"/>
              <a:ext cx="2192915" cy="1894627"/>
            </a:xfrm>
            <a:custGeom>
              <a:rect b="b" l="l" r="r" t="t"/>
              <a:pathLst>
                <a:path extrusionOk="0" h="27754" w="25592">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42"/>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Hubungan SDLC agile ke Toko buku</a:t>
            </a:r>
            <a:endParaRPr>
              <a:solidFill>
                <a:schemeClr val="lt1"/>
              </a:solidFill>
            </a:endParaRPr>
          </a:p>
        </p:txBody>
      </p:sp>
      <p:sp>
        <p:nvSpPr>
          <p:cNvPr id="772" name="Google Shape;772;p42"/>
          <p:cNvSpPr txBox="1"/>
          <p:nvPr>
            <p:ph idx="2" type="title"/>
          </p:nvPr>
        </p:nvSpPr>
        <p:spPr>
          <a:xfrm>
            <a:off x="923000" y="1890388"/>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Fleksibilitas</a:t>
            </a:r>
            <a:endParaRPr/>
          </a:p>
        </p:txBody>
      </p:sp>
      <p:sp>
        <p:nvSpPr>
          <p:cNvPr id="773" name="Google Shape;773;p42"/>
          <p:cNvSpPr txBox="1"/>
          <p:nvPr>
            <p:ph idx="1" type="subTitle"/>
          </p:nvPr>
        </p:nvSpPr>
        <p:spPr>
          <a:xfrm>
            <a:off x="921200" y="2350022"/>
            <a:ext cx="1956900" cy="15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SDLC Agile memungkinkan toko buku untuk lebih fleksibel dalam menangani perubahan dan penyesuaian dalam kebutuhan dan persyaratan pengguna. </a:t>
            </a:r>
            <a:endParaRPr sz="1200"/>
          </a:p>
        </p:txBody>
      </p:sp>
      <p:sp>
        <p:nvSpPr>
          <p:cNvPr id="774" name="Google Shape;774;p42"/>
          <p:cNvSpPr txBox="1"/>
          <p:nvPr>
            <p:ph idx="3" type="title"/>
          </p:nvPr>
        </p:nvSpPr>
        <p:spPr>
          <a:xfrm>
            <a:off x="3470363" y="1941263"/>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Transparansi</a:t>
            </a:r>
            <a:endParaRPr/>
          </a:p>
        </p:txBody>
      </p:sp>
      <p:sp>
        <p:nvSpPr>
          <p:cNvPr id="775" name="Google Shape;775;p42"/>
          <p:cNvSpPr txBox="1"/>
          <p:nvPr>
            <p:ph idx="4" type="subTitle"/>
          </p:nvPr>
        </p:nvSpPr>
        <p:spPr>
          <a:xfrm>
            <a:off x="3526675" y="2571900"/>
            <a:ext cx="2082900" cy="13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SDLC Agile, setiap tahap pengembangan melibatkan kolaborasi yang erat antara pengembang dan pengguna</a:t>
            </a:r>
            <a:endParaRPr sz="1300"/>
          </a:p>
        </p:txBody>
      </p:sp>
      <p:sp>
        <p:nvSpPr>
          <p:cNvPr id="776" name="Google Shape;776;p42"/>
          <p:cNvSpPr txBox="1"/>
          <p:nvPr>
            <p:ph idx="5" type="title"/>
          </p:nvPr>
        </p:nvSpPr>
        <p:spPr>
          <a:xfrm>
            <a:off x="6130350" y="1893288"/>
            <a:ext cx="1956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Efisiensi</a:t>
            </a:r>
            <a:endParaRPr/>
          </a:p>
        </p:txBody>
      </p:sp>
      <p:sp>
        <p:nvSpPr>
          <p:cNvPr id="777" name="Google Shape;777;p42"/>
          <p:cNvSpPr txBox="1"/>
          <p:nvPr>
            <p:ph idx="6" type="subTitle"/>
          </p:nvPr>
        </p:nvSpPr>
        <p:spPr>
          <a:xfrm>
            <a:off x="6130350" y="2343300"/>
            <a:ext cx="2082900" cy="15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Efisiensi: SDLC Agile dapat membantu toko buku untuk menghemat waktu dan biaya dalam pengembangan dan penerapan sistem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43"/>
          <p:cNvSpPr txBox="1"/>
          <p:nvPr>
            <p:ph type="ctrTitle"/>
          </p:nvPr>
        </p:nvSpPr>
        <p:spPr>
          <a:xfrm>
            <a:off x="2279100" y="1483650"/>
            <a:ext cx="4418700" cy="184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r>
              <a:rPr lang="en">
                <a:solidFill>
                  <a:schemeClr val="dk2"/>
                </a:solidFill>
              </a:rPr>
              <a:t>!</a:t>
            </a:r>
            <a:endParaRPr>
              <a:solidFill>
                <a:schemeClr val="dk2"/>
              </a:solidFill>
            </a:endParaRPr>
          </a:p>
        </p:txBody>
      </p:sp>
      <p:sp>
        <p:nvSpPr>
          <p:cNvPr id="783" name="Google Shape;783;p43"/>
          <p:cNvSpPr/>
          <p:nvPr/>
        </p:nvSpPr>
        <p:spPr>
          <a:xfrm>
            <a:off x="2488200" y="3325650"/>
            <a:ext cx="4000500" cy="1036800"/>
          </a:xfrm>
          <a:prstGeom prst="rect">
            <a:avLst/>
          </a:prstGeom>
          <a:solidFill>
            <a:srgbClr val="1B222D"/>
          </a:solidFill>
          <a:ln cap="flat" cmpd="sng" w="9525">
            <a:solidFill>
              <a:srgbClr val="1B22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2"/>
          <p:cNvSpPr txBox="1"/>
          <p:nvPr>
            <p:ph idx="1" type="subTitle"/>
          </p:nvPr>
        </p:nvSpPr>
        <p:spPr>
          <a:xfrm>
            <a:off x="1055600" y="3274825"/>
            <a:ext cx="1026900" cy="460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Manager</a:t>
            </a:r>
            <a:endParaRPr/>
          </a:p>
        </p:txBody>
      </p:sp>
      <p:sp>
        <p:nvSpPr>
          <p:cNvPr id="525" name="Google Shape;525;p32"/>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a:t>
            </a:r>
            <a:r>
              <a:rPr lang="en">
                <a:solidFill>
                  <a:schemeClr val="dk2"/>
                </a:solidFill>
              </a:rPr>
              <a:t>team</a:t>
            </a:r>
            <a:endParaRPr>
              <a:solidFill>
                <a:schemeClr val="dk2"/>
              </a:solidFill>
            </a:endParaRPr>
          </a:p>
        </p:txBody>
      </p:sp>
      <p:sp>
        <p:nvSpPr>
          <p:cNvPr id="526" name="Google Shape;526;p32"/>
          <p:cNvSpPr txBox="1"/>
          <p:nvPr>
            <p:ph idx="3" type="title"/>
          </p:nvPr>
        </p:nvSpPr>
        <p:spPr>
          <a:xfrm>
            <a:off x="424147" y="2832500"/>
            <a:ext cx="24096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t>Aditya </a:t>
            </a:r>
            <a:endParaRPr sz="1200"/>
          </a:p>
          <a:p>
            <a:pPr indent="0" lvl="0" marL="0" rtl="0" algn="ctr">
              <a:spcBef>
                <a:spcPts val="0"/>
              </a:spcBef>
              <a:spcAft>
                <a:spcPts val="0"/>
              </a:spcAft>
              <a:buNone/>
            </a:pPr>
            <a:r>
              <a:rPr lang="en" sz="1200"/>
              <a:t>Fathurrahman</a:t>
            </a:r>
            <a:endParaRPr sz="1200"/>
          </a:p>
        </p:txBody>
      </p:sp>
      <p:sp>
        <p:nvSpPr>
          <p:cNvPr id="527" name="Google Shape;527;p32"/>
          <p:cNvSpPr/>
          <p:nvPr/>
        </p:nvSpPr>
        <p:spPr>
          <a:xfrm flipH="1" rot="10800000">
            <a:off x="114300" y="3735032"/>
            <a:ext cx="2476802" cy="1326193"/>
          </a:xfrm>
          <a:custGeom>
            <a:rect b="b" l="l" r="r" t="t"/>
            <a:pathLst>
              <a:path extrusionOk="0" h="27964" w="54058">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2"/>
          <p:cNvSpPr/>
          <p:nvPr/>
        </p:nvSpPr>
        <p:spPr>
          <a:xfrm>
            <a:off x="816373" y="3806482"/>
            <a:ext cx="217527" cy="217109"/>
          </a:xfrm>
          <a:custGeom>
            <a:rect b="b" l="l" r="r" t="t"/>
            <a:pathLst>
              <a:path extrusionOk="0" h="947" w="949">
                <a:moveTo>
                  <a:pt x="473" y="0"/>
                </a:moveTo>
                <a:lnTo>
                  <a:pt x="948" y="946"/>
                </a:lnTo>
                <a:lnTo>
                  <a:pt x="0" y="946"/>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2"/>
          <p:cNvSpPr/>
          <p:nvPr/>
        </p:nvSpPr>
        <p:spPr>
          <a:xfrm rot="5400000">
            <a:off x="937346" y="4366700"/>
            <a:ext cx="236782" cy="236826"/>
          </a:xfrm>
          <a:custGeom>
            <a:rect b="b" l="l" r="r" t="t"/>
            <a:pathLst>
              <a:path extrusionOk="0" h="1033" w="1033">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0" name="Google Shape;530;p32"/>
          <p:cNvPicPr preferRelativeResize="0"/>
          <p:nvPr/>
        </p:nvPicPr>
        <p:blipFill>
          <a:blip r:embed="rId3">
            <a:alphaModFix/>
          </a:blip>
          <a:stretch>
            <a:fillRect/>
          </a:stretch>
        </p:blipFill>
        <p:spPr>
          <a:xfrm>
            <a:off x="1033900" y="1762225"/>
            <a:ext cx="1070300" cy="1070275"/>
          </a:xfrm>
          <a:prstGeom prst="rect">
            <a:avLst/>
          </a:prstGeom>
          <a:noFill/>
          <a:ln>
            <a:noFill/>
          </a:ln>
        </p:spPr>
      </p:pic>
      <p:pic>
        <p:nvPicPr>
          <p:cNvPr id="531" name="Google Shape;531;p32"/>
          <p:cNvPicPr preferRelativeResize="0"/>
          <p:nvPr/>
        </p:nvPicPr>
        <p:blipFill>
          <a:blip r:embed="rId4">
            <a:alphaModFix/>
          </a:blip>
          <a:stretch>
            <a:fillRect/>
          </a:stretch>
        </p:blipFill>
        <p:spPr>
          <a:xfrm>
            <a:off x="2395078" y="1767103"/>
            <a:ext cx="1070300" cy="1060519"/>
          </a:xfrm>
          <a:prstGeom prst="rect">
            <a:avLst/>
          </a:prstGeom>
          <a:noFill/>
          <a:ln>
            <a:noFill/>
          </a:ln>
        </p:spPr>
      </p:pic>
      <p:pic>
        <p:nvPicPr>
          <p:cNvPr id="532" name="Google Shape;532;p32"/>
          <p:cNvPicPr preferRelativeResize="0"/>
          <p:nvPr/>
        </p:nvPicPr>
        <p:blipFill>
          <a:blip r:embed="rId5">
            <a:alphaModFix/>
          </a:blip>
          <a:stretch>
            <a:fillRect/>
          </a:stretch>
        </p:blipFill>
        <p:spPr>
          <a:xfrm>
            <a:off x="3912475" y="1767100"/>
            <a:ext cx="1026780" cy="1060525"/>
          </a:xfrm>
          <a:prstGeom prst="rect">
            <a:avLst/>
          </a:prstGeom>
          <a:noFill/>
          <a:ln>
            <a:noFill/>
          </a:ln>
        </p:spPr>
      </p:pic>
      <p:pic>
        <p:nvPicPr>
          <p:cNvPr id="533" name="Google Shape;533;p32"/>
          <p:cNvPicPr preferRelativeResize="0"/>
          <p:nvPr/>
        </p:nvPicPr>
        <p:blipFill>
          <a:blip r:embed="rId6">
            <a:alphaModFix/>
          </a:blip>
          <a:stretch>
            <a:fillRect/>
          </a:stretch>
        </p:blipFill>
        <p:spPr>
          <a:xfrm>
            <a:off x="5297050" y="1786275"/>
            <a:ext cx="1026775" cy="1022170"/>
          </a:xfrm>
          <a:prstGeom prst="rect">
            <a:avLst/>
          </a:prstGeom>
          <a:noFill/>
          <a:ln>
            <a:noFill/>
          </a:ln>
        </p:spPr>
      </p:pic>
      <p:pic>
        <p:nvPicPr>
          <p:cNvPr id="534" name="Google Shape;534;p32"/>
          <p:cNvPicPr preferRelativeResize="0"/>
          <p:nvPr/>
        </p:nvPicPr>
        <p:blipFill>
          <a:blip r:embed="rId7">
            <a:alphaModFix/>
          </a:blip>
          <a:stretch>
            <a:fillRect/>
          </a:stretch>
        </p:blipFill>
        <p:spPr>
          <a:xfrm flipH="1">
            <a:off x="6681628" y="1771944"/>
            <a:ext cx="1070300" cy="1050835"/>
          </a:xfrm>
          <a:prstGeom prst="rect">
            <a:avLst/>
          </a:prstGeom>
          <a:noFill/>
          <a:ln>
            <a:noFill/>
          </a:ln>
        </p:spPr>
      </p:pic>
      <p:sp>
        <p:nvSpPr>
          <p:cNvPr id="535" name="Google Shape;535;p32"/>
          <p:cNvSpPr txBox="1"/>
          <p:nvPr>
            <p:ph idx="3" type="title"/>
          </p:nvPr>
        </p:nvSpPr>
        <p:spPr>
          <a:xfrm>
            <a:off x="1725422" y="2832500"/>
            <a:ext cx="24096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t>Wahyu</a:t>
            </a:r>
            <a:endParaRPr sz="1200"/>
          </a:p>
          <a:p>
            <a:pPr indent="0" lvl="0" marL="0" rtl="0" algn="ctr">
              <a:spcBef>
                <a:spcPts val="0"/>
              </a:spcBef>
              <a:spcAft>
                <a:spcPts val="0"/>
              </a:spcAft>
              <a:buNone/>
            </a:pPr>
            <a:r>
              <a:rPr lang="en" sz="1200"/>
              <a:t>Pramana Putra</a:t>
            </a:r>
            <a:endParaRPr sz="1200"/>
          </a:p>
        </p:txBody>
      </p:sp>
      <p:sp>
        <p:nvSpPr>
          <p:cNvPr id="536" name="Google Shape;536;p32"/>
          <p:cNvSpPr txBox="1"/>
          <p:nvPr>
            <p:ph idx="1" type="subTitle"/>
          </p:nvPr>
        </p:nvSpPr>
        <p:spPr>
          <a:xfrm>
            <a:off x="2416763" y="3274825"/>
            <a:ext cx="1026900" cy="460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Initiator</a:t>
            </a:r>
            <a:endParaRPr/>
          </a:p>
        </p:txBody>
      </p:sp>
      <p:sp>
        <p:nvSpPr>
          <p:cNvPr id="537" name="Google Shape;537;p32"/>
          <p:cNvSpPr txBox="1"/>
          <p:nvPr>
            <p:ph idx="3" type="title"/>
          </p:nvPr>
        </p:nvSpPr>
        <p:spPr>
          <a:xfrm>
            <a:off x="3173222" y="2832500"/>
            <a:ext cx="24096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t>Muhammad</a:t>
            </a:r>
            <a:endParaRPr sz="1200"/>
          </a:p>
          <a:p>
            <a:pPr indent="0" lvl="0" marL="0" rtl="0" algn="ctr">
              <a:spcBef>
                <a:spcPts val="0"/>
              </a:spcBef>
              <a:spcAft>
                <a:spcPts val="0"/>
              </a:spcAft>
              <a:buNone/>
            </a:pPr>
            <a:r>
              <a:rPr lang="en" sz="1200"/>
              <a:t>Rian Eko Saputra</a:t>
            </a:r>
            <a:endParaRPr sz="1200"/>
          </a:p>
        </p:txBody>
      </p:sp>
      <p:sp>
        <p:nvSpPr>
          <p:cNvPr id="538" name="Google Shape;538;p32"/>
          <p:cNvSpPr txBox="1"/>
          <p:nvPr>
            <p:ph idx="1" type="subTitle"/>
          </p:nvPr>
        </p:nvSpPr>
        <p:spPr>
          <a:xfrm>
            <a:off x="3940763" y="3274825"/>
            <a:ext cx="1026900" cy="460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Executor</a:t>
            </a:r>
            <a:endParaRPr/>
          </a:p>
        </p:txBody>
      </p:sp>
      <p:sp>
        <p:nvSpPr>
          <p:cNvPr id="539" name="Google Shape;539;p32"/>
          <p:cNvSpPr txBox="1"/>
          <p:nvPr>
            <p:ph idx="3" type="title"/>
          </p:nvPr>
        </p:nvSpPr>
        <p:spPr>
          <a:xfrm>
            <a:off x="4621022" y="2832500"/>
            <a:ext cx="24096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t>Raihan</a:t>
            </a:r>
            <a:endParaRPr sz="1200"/>
          </a:p>
          <a:p>
            <a:pPr indent="0" lvl="0" marL="0" rtl="0" algn="ctr">
              <a:spcBef>
                <a:spcPts val="0"/>
              </a:spcBef>
              <a:spcAft>
                <a:spcPts val="0"/>
              </a:spcAft>
              <a:buNone/>
            </a:pPr>
            <a:r>
              <a:rPr lang="en" sz="1200"/>
              <a:t>Kahfi</a:t>
            </a:r>
            <a:endParaRPr sz="1200"/>
          </a:p>
        </p:txBody>
      </p:sp>
      <p:sp>
        <p:nvSpPr>
          <p:cNvPr id="540" name="Google Shape;540;p32"/>
          <p:cNvSpPr txBox="1"/>
          <p:nvPr>
            <p:ph idx="1" type="subTitle"/>
          </p:nvPr>
        </p:nvSpPr>
        <p:spPr>
          <a:xfrm>
            <a:off x="5312363" y="3274825"/>
            <a:ext cx="1026900" cy="460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Planner</a:t>
            </a:r>
            <a:endParaRPr/>
          </a:p>
        </p:txBody>
      </p:sp>
      <p:sp>
        <p:nvSpPr>
          <p:cNvPr id="541" name="Google Shape;541;p32"/>
          <p:cNvSpPr txBox="1"/>
          <p:nvPr>
            <p:ph idx="3" type="title"/>
          </p:nvPr>
        </p:nvSpPr>
        <p:spPr>
          <a:xfrm>
            <a:off x="6068822" y="2832500"/>
            <a:ext cx="24096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t>Norman</a:t>
            </a:r>
            <a:endParaRPr sz="1200"/>
          </a:p>
          <a:p>
            <a:pPr indent="0" lvl="0" marL="0" rtl="0" algn="ctr">
              <a:spcBef>
                <a:spcPts val="0"/>
              </a:spcBef>
              <a:spcAft>
                <a:spcPts val="0"/>
              </a:spcAft>
              <a:buNone/>
            </a:pPr>
            <a:r>
              <a:rPr lang="en" sz="1200"/>
              <a:t>Syah</a:t>
            </a:r>
            <a:endParaRPr sz="1200"/>
          </a:p>
        </p:txBody>
      </p:sp>
      <p:sp>
        <p:nvSpPr>
          <p:cNvPr id="542" name="Google Shape;542;p32"/>
          <p:cNvSpPr txBox="1"/>
          <p:nvPr>
            <p:ph idx="1" type="subTitle"/>
          </p:nvPr>
        </p:nvSpPr>
        <p:spPr>
          <a:xfrm>
            <a:off x="6760163" y="3274825"/>
            <a:ext cx="1026900" cy="460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Clossing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grpSp>
        <p:nvGrpSpPr>
          <p:cNvPr id="547" name="Google Shape;547;p33"/>
          <p:cNvGrpSpPr/>
          <p:nvPr/>
        </p:nvGrpSpPr>
        <p:grpSpPr>
          <a:xfrm>
            <a:off x="1994675" y="3248650"/>
            <a:ext cx="2392050" cy="586550"/>
            <a:chOff x="5489850" y="1719050"/>
            <a:chExt cx="2392050" cy="586550"/>
          </a:xfrm>
        </p:grpSpPr>
        <p:sp>
          <p:nvSpPr>
            <p:cNvPr id="548" name="Google Shape;548;p33"/>
            <p:cNvSpPr/>
            <p:nvPr/>
          </p:nvSpPr>
          <p:spPr>
            <a:xfrm>
              <a:off x="5577600" y="1775200"/>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3"/>
            <p:cNvSpPr/>
            <p:nvPr/>
          </p:nvSpPr>
          <p:spPr>
            <a:xfrm>
              <a:off x="5489850" y="1719050"/>
              <a:ext cx="2304300" cy="530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33"/>
          <p:cNvGrpSpPr/>
          <p:nvPr/>
        </p:nvGrpSpPr>
        <p:grpSpPr>
          <a:xfrm>
            <a:off x="5863375" y="3248650"/>
            <a:ext cx="2392050" cy="586550"/>
            <a:chOff x="5489850" y="1719050"/>
            <a:chExt cx="2392050" cy="586550"/>
          </a:xfrm>
        </p:grpSpPr>
        <p:sp>
          <p:nvSpPr>
            <p:cNvPr id="551" name="Google Shape;551;p33"/>
            <p:cNvSpPr/>
            <p:nvPr/>
          </p:nvSpPr>
          <p:spPr>
            <a:xfrm>
              <a:off x="5577600" y="1775200"/>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3"/>
            <p:cNvSpPr/>
            <p:nvPr/>
          </p:nvSpPr>
          <p:spPr>
            <a:xfrm>
              <a:off x="5489850" y="1719050"/>
              <a:ext cx="2304300" cy="530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33"/>
          <p:cNvGrpSpPr/>
          <p:nvPr/>
        </p:nvGrpSpPr>
        <p:grpSpPr>
          <a:xfrm>
            <a:off x="5891200" y="1893750"/>
            <a:ext cx="2392050" cy="586550"/>
            <a:chOff x="5489850" y="1719050"/>
            <a:chExt cx="2392050" cy="586550"/>
          </a:xfrm>
        </p:grpSpPr>
        <p:sp>
          <p:nvSpPr>
            <p:cNvPr id="554" name="Google Shape;554;p33"/>
            <p:cNvSpPr/>
            <p:nvPr/>
          </p:nvSpPr>
          <p:spPr>
            <a:xfrm>
              <a:off x="5577600" y="1775200"/>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3"/>
            <p:cNvSpPr/>
            <p:nvPr/>
          </p:nvSpPr>
          <p:spPr>
            <a:xfrm>
              <a:off x="5489850" y="1719050"/>
              <a:ext cx="2304300" cy="530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33"/>
          <p:cNvGrpSpPr/>
          <p:nvPr/>
        </p:nvGrpSpPr>
        <p:grpSpPr>
          <a:xfrm>
            <a:off x="1986275" y="1893750"/>
            <a:ext cx="2392050" cy="586550"/>
            <a:chOff x="5489850" y="1719050"/>
            <a:chExt cx="2392050" cy="586550"/>
          </a:xfrm>
        </p:grpSpPr>
        <p:sp>
          <p:nvSpPr>
            <p:cNvPr id="557" name="Google Shape;557;p33"/>
            <p:cNvSpPr/>
            <p:nvPr/>
          </p:nvSpPr>
          <p:spPr>
            <a:xfrm>
              <a:off x="5577600" y="1775200"/>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3"/>
            <p:cNvSpPr/>
            <p:nvPr/>
          </p:nvSpPr>
          <p:spPr>
            <a:xfrm>
              <a:off x="5489850" y="1719050"/>
              <a:ext cx="2304300" cy="530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33"/>
          <p:cNvSpPr/>
          <p:nvPr/>
        </p:nvSpPr>
        <p:spPr>
          <a:xfrm>
            <a:off x="4707075" y="3247613"/>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3"/>
          <p:cNvSpPr/>
          <p:nvPr/>
        </p:nvSpPr>
        <p:spPr>
          <a:xfrm>
            <a:off x="4723363" y="1840988"/>
            <a:ext cx="940826" cy="716933"/>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3"/>
          <p:cNvSpPr/>
          <p:nvPr/>
        </p:nvSpPr>
        <p:spPr>
          <a:xfrm>
            <a:off x="808425" y="3247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3"/>
          <p:cNvSpPr/>
          <p:nvPr/>
        </p:nvSpPr>
        <p:spPr>
          <a:xfrm>
            <a:off x="808438" y="1840988"/>
            <a:ext cx="940826" cy="716933"/>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3"/>
          <p:cNvSpPr txBox="1"/>
          <p:nvPr>
            <p:ph type="title"/>
          </p:nvPr>
        </p:nvSpPr>
        <p:spPr>
          <a:xfrm>
            <a:off x="2013214" y="1948375"/>
            <a:ext cx="2273100" cy="47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Pengertian</a:t>
            </a:r>
            <a:endParaRPr/>
          </a:p>
        </p:txBody>
      </p:sp>
      <p:sp>
        <p:nvSpPr>
          <p:cNvPr id="564" name="Google Shape;564;p33"/>
          <p:cNvSpPr txBox="1"/>
          <p:nvPr>
            <p:ph idx="2" type="title"/>
          </p:nvPr>
        </p:nvSpPr>
        <p:spPr>
          <a:xfrm rot="1296">
            <a:off x="4795982" y="3370397"/>
            <a:ext cx="795600" cy="59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565" name="Google Shape;565;p33"/>
          <p:cNvSpPr txBox="1"/>
          <p:nvPr>
            <p:ph idx="3" type="title"/>
          </p:nvPr>
        </p:nvSpPr>
        <p:spPr>
          <a:xfrm>
            <a:off x="881056" y="3370847"/>
            <a:ext cx="7956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66" name="Google Shape;566;p33"/>
          <p:cNvSpPr txBox="1"/>
          <p:nvPr>
            <p:ph idx="4" type="title"/>
          </p:nvPr>
        </p:nvSpPr>
        <p:spPr>
          <a:xfrm>
            <a:off x="2007817" y="3252925"/>
            <a:ext cx="2283900" cy="48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Tahapan</a:t>
            </a:r>
            <a:endParaRPr/>
          </a:p>
        </p:txBody>
      </p:sp>
      <p:sp>
        <p:nvSpPr>
          <p:cNvPr id="567" name="Google Shape;567;p33"/>
          <p:cNvSpPr txBox="1"/>
          <p:nvPr>
            <p:ph idx="6" type="title"/>
          </p:nvPr>
        </p:nvSpPr>
        <p:spPr>
          <a:xfrm>
            <a:off x="5870397" y="3242975"/>
            <a:ext cx="2263800" cy="49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Alasan</a:t>
            </a:r>
            <a:endParaRPr/>
          </a:p>
        </p:txBody>
      </p:sp>
      <p:sp>
        <p:nvSpPr>
          <p:cNvPr id="568" name="Google Shape;568;p33"/>
          <p:cNvSpPr txBox="1"/>
          <p:nvPr>
            <p:ph idx="8" type="title"/>
          </p:nvPr>
        </p:nvSpPr>
        <p:spPr>
          <a:xfrm>
            <a:off x="5882954" y="1856725"/>
            <a:ext cx="2352900" cy="66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Keuntungan dan Kekurangan</a:t>
            </a:r>
            <a:endParaRPr sz="1600"/>
          </a:p>
        </p:txBody>
      </p:sp>
      <p:sp>
        <p:nvSpPr>
          <p:cNvPr id="569" name="Google Shape;569;p33"/>
          <p:cNvSpPr txBox="1"/>
          <p:nvPr>
            <p:ph idx="13" type="title"/>
          </p:nvPr>
        </p:nvSpPr>
        <p:spPr>
          <a:xfrm rot="1296">
            <a:off x="4795981" y="1964342"/>
            <a:ext cx="795600" cy="59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70" name="Google Shape;570;p33"/>
          <p:cNvSpPr txBox="1"/>
          <p:nvPr>
            <p:ph idx="14" type="title"/>
          </p:nvPr>
        </p:nvSpPr>
        <p:spPr>
          <a:xfrm rot="1302">
            <a:off x="882700" y="1964200"/>
            <a:ext cx="792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71" name="Google Shape;571;p33"/>
          <p:cNvSpPr txBox="1"/>
          <p:nvPr>
            <p:ph idx="15" type="title"/>
          </p:nvPr>
        </p:nvSpPr>
        <p:spPr>
          <a:xfrm>
            <a:off x="720000" y="935913"/>
            <a:ext cx="7704000" cy="5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Metode Agile</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4"/>
          <p:cNvSpPr/>
          <p:nvPr/>
        </p:nvSpPr>
        <p:spPr>
          <a:xfrm>
            <a:off x="962151" y="2246625"/>
            <a:ext cx="649748" cy="1675402"/>
          </a:xfrm>
          <a:custGeom>
            <a:rect b="b" l="l" r="r" t="t"/>
            <a:pathLst>
              <a:path extrusionOk="0" h="7807" w="3028">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7" name="Google Shape;577;p34"/>
          <p:cNvGrpSpPr/>
          <p:nvPr/>
        </p:nvGrpSpPr>
        <p:grpSpPr>
          <a:xfrm>
            <a:off x="4882194" y="2169725"/>
            <a:ext cx="3123078" cy="1105100"/>
            <a:chOff x="1378750" y="2164200"/>
            <a:chExt cx="5607968" cy="1105100"/>
          </a:xfrm>
        </p:grpSpPr>
        <p:sp>
          <p:nvSpPr>
            <p:cNvPr id="578" name="Google Shape;578;p34"/>
            <p:cNvSpPr/>
            <p:nvPr/>
          </p:nvSpPr>
          <p:spPr>
            <a:xfrm>
              <a:off x="1443018" y="2249900"/>
              <a:ext cx="5543700" cy="1019400"/>
            </a:xfrm>
            <a:prstGeom prst="roundRect">
              <a:avLst>
                <a:gd fmla="val 16667" name="adj"/>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4"/>
            <p:cNvSpPr/>
            <p:nvPr/>
          </p:nvSpPr>
          <p:spPr>
            <a:xfrm>
              <a:off x="1378750" y="2164200"/>
              <a:ext cx="5543700" cy="1019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0" name="Google Shape;580;p34"/>
          <p:cNvSpPr/>
          <p:nvPr/>
        </p:nvSpPr>
        <p:spPr>
          <a:xfrm>
            <a:off x="2516952" y="1894226"/>
            <a:ext cx="2017702" cy="1537483"/>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318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4"/>
          <p:cNvSpPr txBox="1"/>
          <p:nvPr>
            <p:ph idx="2" type="title"/>
          </p:nvPr>
        </p:nvSpPr>
        <p:spPr>
          <a:xfrm>
            <a:off x="2750750" y="2312875"/>
            <a:ext cx="1550100" cy="90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82" name="Google Shape;582;p34"/>
          <p:cNvSpPr txBox="1"/>
          <p:nvPr>
            <p:ph type="title"/>
          </p:nvPr>
        </p:nvSpPr>
        <p:spPr>
          <a:xfrm>
            <a:off x="4985138" y="2249600"/>
            <a:ext cx="2917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Pengertian</a:t>
            </a:r>
            <a:endParaRPr sz="3600"/>
          </a:p>
        </p:txBody>
      </p:sp>
      <p:grpSp>
        <p:nvGrpSpPr>
          <p:cNvPr id="583" name="Google Shape;583;p34"/>
          <p:cNvGrpSpPr/>
          <p:nvPr/>
        </p:nvGrpSpPr>
        <p:grpSpPr>
          <a:xfrm rot="2700000">
            <a:off x="113546" y="2934666"/>
            <a:ext cx="1724943" cy="1686284"/>
            <a:chOff x="7499398" y="624507"/>
            <a:chExt cx="1440046" cy="1407772"/>
          </a:xfrm>
        </p:grpSpPr>
        <p:sp>
          <p:nvSpPr>
            <p:cNvPr id="584" name="Google Shape;584;p34"/>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5" name="Google Shape;585;p34"/>
            <p:cNvGrpSpPr/>
            <p:nvPr/>
          </p:nvGrpSpPr>
          <p:grpSpPr>
            <a:xfrm rot="-1343739">
              <a:off x="7664174" y="789203"/>
              <a:ext cx="1078029" cy="1078380"/>
              <a:chOff x="5759760" y="3433415"/>
              <a:chExt cx="583422" cy="583612"/>
            </a:xfrm>
          </p:grpSpPr>
          <p:sp>
            <p:nvSpPr>
              <p:cNvPr id="586" name="Google Shape;586;p34"/>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4"/>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4"/>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4"/>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90" name="Google Shape;590;p34"/>
          <p:cNvSpPr/>
          <p:nvPr/>
        </p:nvSpPr>
        <p:spPr>
          <a:xfrm>
            <a:off x="441892" y="4334348"/>
            <a:ext cx="649752" cy="649871"/>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1" name="Google Shape;591;p34"/>
          <p:cNvGrpSpPr/>
          <p:nvPr/>
        </p:nvGrpSpPr>
        <p:grpSpPr>
          <a:xfrm rot="585029">
            <a:off x="1392974" y="4072531"/>
            <a:ext cx="1045017" cy="1021596"/>
            <a:chOff x="7499398" y="624507"/>
            <a:chExt cx="1440046" cy="1407772"/>
          </a:xfrm>
        </p:grpSpPr>
        <p:sp>
          <p:nvSpPr>
            <p:cNvPr id="592" name="Google Shape;592;p34"/>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3" name="Google Shape;593;p34"/>
            <p:cNvGrpSpPr/>
            <p:nvPr/>
          </p:nvGrpSpPr>
          <p:grpSpPr>
            <a:xfrm rot="-1343739">
              <a:off x="7664174" y="789203"/>
              <a:ext cx="1078029" cy="1078380"/>
              <a:chOff x="5759760" y="3433415"/>
              <a:chExt cx="583422" cy="583612"/>
            </a:xfrm>
          </p:grpSpPr>
          <p:sp>
            <p:nvSpPr>
              <p:cNvPr id="594" name="Google Shape;594;p34"/>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4"/>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4"/>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4"/>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98" name="Google Shape;598;p34"/>
          <p:cNvSpPr/>
          <p:nvPr/>
        </p:nvSpPr>
        <p:spPr>
          <a:xfrm>
            <a:off x="2586619" y="4361947"/>
            <a:ext cx="168275" cy="16830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4"/>
          <p:cNvSpPr/>
          <p:nvPr/>
        </p:nvSpPr>
        <p:spPr>
          <a:xfrm>
            <a:off x="717614" y="2624730"/>
            <a:ext cx="98328" cy="98344"/>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603" name="Shape 603"/>
        <p:cNvGrpSpPr/>
        <p:nvPr/>
      </p:nvGrpSpPr>
      <p:grpSpPr>
        <a:xfrm>
          <a:off x="0" y="0"/>
          <a:ext cx="0" cy="0"/>
          <a:chOff x="0" y="0"/>
          <a:chExt cx="0" cy="0"/>
        </a:xfrm>
      </p:grpSpPr>
      <p:sp>
        <p:nvSpPr>
          <p:cNvPr id="604" name="Google Shape;604;p35"/>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Agile</a:t>
            </a:r>
            <a:endParaRPr sz="2800">
              <a:solidFill>
                <a:schemeClr val="dk2"/>
              </a:solidFill>
            </a:endParaRPr>
          </a:p>
        </p:txBody>
      </p:sp>
      <p:sp>
        <p:nvSpPr>
          <p:cNvPr id="605" name="Google Shape;605;p35"/>
          <p:cNvSpPr txBox="1"/>
          <p:nvPr/>
        </p:nvSpPr>
        <p:spPr>
          <a:xfrm>
            <a:off x="720000" y="1437590"/>
            <a:ext cx="7704000" cy="28281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hlink"/>
              </a:buClr>
              <a:buSzPts val="1100"/>
              <a:buFont typeface="Arial"/>
              <a:buNone/>
            </a:pPr>
            <a:r>
              <a:rPr lang="en" sz="1700">
                <a:solidFill>
                  <a:schemeClr val="dk1"/>
                </a:solidFill>
                <a:latin typeface="Cabin"/>
                <a:ea typeface="Cabin"/>
                <a:cs typeface="Cabin"/>
                <a:sym typeface="Cabin"/>
              </a:rPr>
              <a:t>SDLC Agile (Agile Software Development Life Cycle) adalah metodologi pengembangan perangkat lunak yang melibatkan proses pengembangan yang lebih fleksibel dan terus-menerus.</a:t>
            </a:r>
            <a:r>
              <a:rPr lang="en" sz="1700">
                <a:solidFill>
                  <a:schemeClr val="dk1"/>
                </a:solidFill>
                <a:latin typeface="Cabin"/>
                <a:ea typeface="Cabin"/>
                <a:cs typeface="Cabin"/>
                <a:sym typeface="Cabin"/>
              </a:rPr>
              <a:t> Metodologi ini cocok digunakan untuk pengembangan perangkat lunak pada berbagai jenis industri, termasuk toko buku online. Dikarenakan metode yang fleksibel di mana pengembangan dilakukan dalam jangka pendek</a:t>
            </a:r>
            <a:endParaRPr sz="1700">
              <a:solidFill>
                <a:schemeClr val="dk1"/>
              </a:solidFill>
              <a:latin typeface="Cabin"/>
              <a:ea typeface="Cabin"/>
              <a:cs typeface="Cabin"/>
              <a:sym typeface="Cabin"/>
            </a:endParaRPr>
          </a:p>
          <a:p>
            <a:pPr indent="0" lvl="0" marL="0" rtl="0" algn="l">
              <a:spcBef>
                <a:spcPts val="0"/>
              </a:spcBef>
              <a:spcAft>
                <a:spcPts val="0"/>
              </a:spcAft>
              <a:buClr>
                <a:schemeClr val="hlink"/>
              </a:buClr>
              <a:buSzPts val="1100"/>
              <a:buFont typeface="Arial"/>
              <a:buNone/>
            </a:pPr>
            <a:r>
              <a:t/>
            </a:r>
            <a:endParaRPr sz="1700">
              <a:solidFill>
                <a:schemeClr val="dk1"/>
              </a:solidFill>
              <a:latin typeface="Cabin"/>
              <a:ea typeface="Cabin"/>
              <a:cs typeface="Cabin"/>
              <a:sym typeface="Cabin"/>
            </a:endParaRPr>
          </a:p>
          <a:p>
            <a:pPr indent="0" lvl="0" marL="0" rtl="0" algn="l">
              <a:spcBef>
                <a:spcPts val="0"/>
              </a:spcBef>
              <a:spcAft>
                <a:spcPts val="0"/>
              </a:spcAft>
              <a:buNone/>
            </a:pPr>
            <a:r>
              <a:rPr lang="en" sz="1700">
                <a:solidFill>
                  <a:schemeClr val="dk1"/>
                </a:solidFill>
                <a:latin typeface="Cabin"/>
                <a:ea typeface="Cabin"/>
                <a:cs typeface="Cabin"/>
                <a:sym typeface="Cabin"/>
              </a:rPr>
              <a:t>Dalam pengembangan perangkat lunak toko buku online, penggunaan SDLC Agile dapat membantu dalam mempercepat pengembangan perangkat lunak dan meningkatkan kualitasnya. Ada beberapa tahapan dalam SDLC Agile yang dapat diterapkan dalam pengembangan perangkat lunak toko buku online.</a:t>
            </a:r>
            <a:endParaRPr sz="1700">
              <a:solidFill>
                <a:schemeClr val="dk1"/>
              </a:solidFill>
              <a:latin typeface="Cabin"/>
              <a:ea typeface="Cabin"/>
              <a:cs typeface="Cabin"/>
              <a:sym typeface="Cabin"/>
            </a:endParaRPr>
          </a:p>
          <a:p>
            <a:pPr indent="0" lvl="0" marL="0" rtl="0" algn="l">
              <a:spcBef>
                <a:spcPts val="0"/>
              </a:spcBef>
              <a:spcAft>
                <a:spcPts val="0"/>
              </a:spcAft>
              <a:buNone/>
            </a:pPr>
            <a:r>
              <a:t/>
            </a:r>
            <a:endParaRPr sz="1700">
              <a:solidFill>
                <a:schemeClr val="dk1"/>
              </a:solidFill>
              <a:latin typeface="Cabin"/>
              <a:ea typeface="Cabin"/>
              <a:cs typeface="Cabin"/>
              <a:sym typeface="Cabin"/>
            </a:endParaRPr>
          </a:p>
        </p:txBody>
      </p:sp>
      <p:grpSp>
        <p:nvGrpSpPr>
          <p:cNvPr id="606" name="Google Shape;606;p35"/>
          <p:cNvGrpSpPr/>
          <p:nvPr/>
        </p:nvGrpSpPr>
        <p:grpSpPr>
          <a:xfrm rot="-468992">
            <a:off x="7950335" y="3261184"/>
            <a:ext cx="753527" cy="833245"/>
            <a:chOff x="1191357" y="3451057"/>
            <a:chExt cx="597555" cy="660773"/>
          </a:xfrm>
        </p:grpSpPr>
        <p:sp>
          <p:nvSpPr>
            <p:cNvPr id="607" name="Google Shape;607;p35"/>
            <p:cNvSpPr/>
            <p:nvPr/>
          </p:nvSpPr>
          <p:spPr>
            <a:xfrm>
              <a:off x="1244473" y="3764632"/>
              <a:ext cx="544439" cy="347198"/>
            </a:xfrm>
            <a:custGeom>
              <a:rect b="b" l="l" r="r" t="t"/>
              <a:pathLst>
                <a:path extrusionOk="0" h="7321" w="1148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5"/>
            <p:cNvSpPr/>
            <p:nvPr/>
          </p:nvSpPr>
          <p:spPr>
            <a:xfrm>
              <a:off x="1191357" y="3683393"/>
              <a:ext cx="567535" cy="387889"/>
            </a:xfrm>
            <a:custGeom>
              <a:rect b="b" l="l" r="r" t="t"/>
              <a:pathLst>
                <a:path extrusionOk="0" h="8179" w="11967">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5"/>
            <p:cNvSpPr/>
            <p:nvPr/>
          </p:nvSpPr>
          <p:spPr>
            <a:xfrm>
              <a:off x="1192211" y="3683487"/>
              <a:ext cx="566349" cy="386324"/>
            </a:xfrm>
            <a:custGeom>
              <a:rect b="b" l="l" r="r" t="t"/>
              <a:pathLst>
                <a:path extrusionOk="0" h="8146" w="11942">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5"/>
            <p:cNvSpPr/>
            <p:nvPr/>
          </p:nvSpPr>
          <p:spPr>
            <a:xfrm>
              <a:off x="1242624" y="3451057"/>
              <a:ext cx="149057" cy="204070"/>
            </a:xfrm>
            <a:custGeom>
              <a:rect b="b" l="l" r="r" t="t"/>
              <a:pathLst>
                <a:path extrusionOk="0" h="4303" w="3143">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5"/>
            <p:cNvSpPr/>
            <p:nvPr/>
          </p:nvSpPr>
          <p:spPr>
            <a:xfrm>
              <a:off x="1398273" y="3495732"/>
              <a:ext cx="103434" cy="118657"/>
            </a:xfrm>
            <a:custGeom>
              <a:rect b="b" l="l" r="r" t="t"/>
              <a:pathLst>
                <a:path extrusionOk="0" h="2502" w="2181">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6"/>
          <p:cNvSpPr/>
          <p:nvPr/>
        </p:nvSpPr>
        <p:spPr>
          <a:xfrm>
            <a:off x="962151" y="2246625"/>
            <a:ext cx="649748" cy="1675402"/>
          </a:xfrm>
          <a:custGeom>
            <a:rect b="b" l="l" r="r" t="t"/>
            <a:pathLst>
              <a:path extrusionOk="0" h="7807" w="3028">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7" name="Google Shape;617;p36"/>
          <p:cNvGrpSpPr/>
          <p:nvPr/>
        </p:nvGrpSpPr>
        <p:grpSpPr>
          <a:xfrm>
            <a:off x="4882194" y="2169725"/>
            <a:ext cx="3123078" cy="1105100"/>
            <a:chOff x="1378750" y="2164200"/>
            <a:chExt cx="5607968" cy="1105100"/>
          </a:xfrm>
        </p:grpSpPr>
        <p:sp>
          <p:nvSpPr>
            <p:cNvPr id="618" name="Google Shape;618;p36"/>
            <p:cNvSpPr/>
            <p:nvPr/>
          </p:nvSpPr>
          <p:spPr>
            <a:xfrm>
              <a:off x="1443018" y="2249900"/>
              <a:ext cx="5543700" cy="1019400"/>
            </a:xfrm>
            <a:prstGeom prst="roundRect">
              <a:avLst>
                <a:gd fmla="val 16667" name="adj"/>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6"/>
            <p:cNvSpPr/>
            <p:nvPr/>
          </p:nvSpPr>
          <p:spPr>
            <a:xfrm>
              <a:off x="1378750" y="2164200"/>
              <a:ext cx="5543700" cy="1019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0" name="Google Shape;620;p36"/>
          <p:cNvSpPr/>
          <p:nvPr/>
        </p:nvSpPr>
        <p:spPr>
          <a:xfrm>
            <a:off x="2516952" y="1894226"/>
            <a:ext cx="2017702" cy="1537483"/>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318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6"/>
          <p:cNvSpPr txBox="1"/>
          <p:nvPr>
            <p:ph idx="2" type="title"/>
          </p:nvPr>
        </p:nvSpPr>
        <p:spPr>
          <a:xfrm>
            <a:off x="2750750" y="2312875"/>
            <a:ext cx="1550100" cy="90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22" name="Google Shape;622;p36"/>
          <p:cNvSpPr txBox="1"/>
          <p:nvPr>
            <p:ph type="title"/>
          </p:nvPr>
        </p:nvSpPr>
        <p:spPr>
          <a:xfrm>
            <a:off x="4985138" y="2249600"/>
            <a:ext cx="2917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Tahapan</a:t>
            </a:r>
            <a:endParaRPr sz="3600"/>
          </a:p>
        </p:txBody>
      </p:sp>
      <p:grpSp>
        <p:nvGrpSpPr>
          <p:cNvPr id="623" name="Google Shape;623;p36"/>
          <p:cNvGrpSpPr/>
          <p:nvPr/>
        </p:nvGrpSpPr>
        <p:grpSpPr>
          <a:xfrm rot="2700000">
            <a:off x="113546" y="2934666"/>
            <a:ext cx="1724943" cy="1686284"/>
            <a:chOff x="7499398" y="624507"/>
            <a:chExt cx="1440046" cy="1407772"/>
          </a:xfrm>
        </p:grpSpPr>
        <p:sp>
          <p:nvSpPr>
            <p:cNvPr id="624" name="Google Shape;624;p36"/>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5" name="Google Shape;625;p36"/>
            <p:cNvGrpSpPr/>
            <p:nvPr/>
          </p:nvGrpSpPr>
          <p:grpSpPr>
            <a:xfrm rot="-1343739">
              <a:off x="7664174" y="789203"/>
              <a:ext cx="1078029" cy="1078380"/>
              <a:chOff x="5759760" y="3433415"/>
              <a:chExt cx="583422" cy="583612"/>
            </a:xfrm>
          </p:grpSpPr>
          <p:sp>
            <p:nvSpPr>
              <p:cNvPr id="626" name="Google Shape;626;p36"/>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6"/>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6"/>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6"/>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30" name="Google Shape;630;p36"/>
          <p:cNvSpPr/>
          <p:nvPr/>
        </p:nvSpPr>
        <p:spPr>
          <a:xfrm>
            <a:off x="441892" y="4334348"/>
            <a:ext cx="649752" cy="649871"/>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1" name="Google Shape;631;p36"/>
          <p:cNvGrpSpPr/>
          <p:nvPr/>
        </p:nvGrpSpPr>
        <p:grpSpPr>
          <a:xfrm rot="585029">
            <a:off x="1392974" y="4072531"/>
            <a:ext cx="1045017" cy="1021596"/>
            <a:chOff x="7499398" y="624507"/>
            <a:chExt cx="1440046" cy="1407772"/>
          </a:xfrm>
        </p:grpSpPr>
        <p:sp>
          <p:nvSpPr>
            <p:cNvPr id="632" name="Google Shape;632;p36"/>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 name="Google Shape;633;p36"/>
            <p:cNvGrpSpPr/>
            <p:nvPr/>
          </p:nvGrpSpPr>
          <p:grpSpPr>
            <a:xfrm rot="-1343739">
              <a:off x="7664174" y="789203"/>
              <a:ext cx="1078029" cy="1078380"/>
              <a:chOff x="5759760" y="3433415"/>
              <a:chExt cx="583422" cy="583612"/>
            </a:xfrm>
          </p:grpSpPr>
          <p:sp>
            <p:nvSpPr>
              <p:cNvPr id="634" name="Google Shape;634;p36"/>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6"/>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6"/>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6"/>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38" name="Google Shape;638;p36"/>
          <p:cNvSpPr/>
          <p:nvPr/>
        </p:nvSpPr>
        <p:spPr>
          <a:xfrm>
            <a:off x="2586619" y="4361947"/>
            <a:ext cx="168275" cy="16830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6"/>
          <p:cNvSpPr/>
          <p:nvPr/>
        </p:nvSpPr>
        <p:spPr>
          <a:xfrm>
            <a:off x="717614" y="2624730"/>
            <a:ext cx="98328" cy="98344"/>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37"/>
          <p:cNvSpPr txBox="1"/>
          <p:nvPr>
            <p:ph type="title"/>
          </p:nvPr>
        </p:nvSpPr>
        <p:spPr>
          <a:xfrm>
            <a:off x="720000" y="818225"/>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Tahapan Metode Agile</a:t>
            </a:r>
            <a:endParaRPr>
              <a:solidFill>
                <a:schemeClr val="lt1"/>
              </a:solidFill>
            </a:endParaRPr>
          </a:p>
        </p:txBody>
      </p:sp>
      <p:pic>
        <p:nvPicPr>
          <p:cNvPr id="645" name="Google Shape;645;p37"/>
          <p:cNvPicPr preferRelativeResize="0"/>
          <p:nvPr/>
        </p:nvPicPr>
        <p:blipFill>
          <a:blip r:embed="rId3">
            <a:alphaModFix/>
          </a:blip>
          <a:stretch>
            <a:fillRect/>
          </a:stretch>
        </p:blipFill>
        <p:spPr>
          <a:xfrm>
            <a:off x="977875" y="1394075"/>
            <a:ext cx="6808852" cy="3260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38"/>
          <p:cNvSpPr/>
          <p:nvPr/>
        </p:nvSpPr>
        <p:spPr>
          <a:xfrm>
            <a:off x="962151" y="2246625"/>
            <a:ext cx="649748" cy="1675402"/>
          </a:xfrm>
          <a:custGeom>
            <a:rect b="b" l="l" r="r" t="t"/>
            <a:pathLst>
              <a:path extrusionOk="0" h="7807" w="3028">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1" name="Google Shape;651;p38"/>
          <p:cNvGrpSpPr/>
          <p:nvPr/>
        </p:nvGrpSpPr>
        <p:grpSpPr>
          <a:xfrm>
            <a:off x="4882194" y="2169725"/>
            <a:ext cx="3123078" cy="1105100"/>
            <a:chOff x="1378750" y="2164200"/>
            <a:chExt cx="5607968" cy="1105100"/>
          </a:xfrm>
        </p:grpSpPr>
        <p:sp>
          <p:nvSpPr>
            <p:cNvPr id="652" name="Google Shape;652;p38"/>
            <p:cNvSpPr/>
            <p:nvPr/>
          </p:nvSpPr>
          <p:spPr>
            <a:xfrm>
              <a:off x="1443018" y="2249900"/>
              <a:ext cx="5543700" cy="1019400"/>
            </a:xfrm>
            <a:prstGeom prst="roundRect">
              <a:avLst>
                <a:gd fmla="val 16667" name="adj"/>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8"/>
            <p:cNvSpPr/>
            <p:nvPr/>
          </p:nvSpPr>
          <p:spPr>
            <a:xfrm>
              <a:off x="1378750" y="2164200"/>
              <a:ext cx="5543700" cy="1019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4" name="Google Shape;654;p38"/>
          <p:cNvSpPr/>
          <p:nvPr/>
        </p:nvSpPr>
        <p:spPr>
          <a:xfrm>
            <a:off x="2516952" y="1894226"/>
            <a:ext cx="2017702" cy="1537483"/>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318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8"/>
          <p:cNvSpPr txBox="1"/>
          <p:nvPr>
            <p:ph idx="2" type="title"/>
          </p:nvPr>
        </p:nvSpPr>
        <p:spPr>
          <a:xfrm>
            <a:off x="2750750" y="2312875"/>
            <a:ext cx="1550100" cy="90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56" name="Google Shape;656;p38"/>
          <p:cNvSpPr txBox="1"/>
          <p:nvPr>
            <p:ph type="title"/>
          </p:nvPr>
        </p:nvSpPr>
        <p:spPr>
          <a:xfrm>
            <a:off x="4882200" y="2249600"/>
            <a:ext cx="3321600" cy="90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Kelebihan dan Kekurangan</a:t>
            </a:r>
            <a:endParaRPr sz="2900"/>
          </a:p>
        </p:txBody>
      </p:sp>
      <p:grpSp>
        <p:nvGrpSpPr>
          <p:cNvPr id="657" name="Google Shape;657;p38"/>
          <p:cNvGrpSpPr/>
          <p:nvPr/>
        </p:nvGrpSpPr>
        <p:grpSpPr>
          <a:xfrm rot="2700000">
            <a:off x="113546" y="2934666"/>
            <a:ext cx="1724943" cy="1686284"/>
            <a:chOff x="7499398" y="624507"/>
            <a:chExt cx="1440046" cy="1407772"/>
          </a:xfrm>
        </p:grpSpPr>
        <p:sp>
          <p:nvSpPr>
            <p:cNvPr id="658" name="Google Shape;658;p38"/>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9" name="Google Shape;659;p38"/>
            <p:cNvGrpSpPr/>
            <p:nvPr/>
          </p:nvGrpSpPr>
          <p:grpSpPr>
            <a:xfrm rot="-1343739">
              <a:off x="7664174" y="789203"/>
              <a:ext cx="1078029" cy="1078380"/>
              <a:chOff x="5759760" y="3433415"/>
              <a:chExt cx="583422" cy="583612"/>
            </a:xfrm>
          </p:grpSpPr>
          <p:sp>
            <p:nvSpPr>
              <p:cNvPr id="660" name="Google Shape;660;p38"/>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8"/>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8"/>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64" name="Google Shape;664;p38"/>
          <p:cNvSpPr/>
          <p:nvPr/>
        </p:nvSpPr>
        <p:spPr>
          <a:xfrm>
            <a:off x="441892" y="4334348"/>
            <a:ext cx="649752" cy="649871"/>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5" name="Google Shape;665;p38"/>
          <p:cNvGrpSpPr/>
          <p:nvPr/>
        </p:nvGrpSpPr>
        <p:grpSpPr>
          <a:xfrm rot="585029">
            <a:off x="1392974" y="4072531"/>
            <a:ext cx="1045017" cy="1021596"/>
            <a:chOff x="7499398" y="624507"/>
            <a:chExt cx="1440046" cy="1407772"/>
          </a:xfrm>
        </p:grpSpPr>
        <p:sp>
          <p:nvSpPr>
            <p:cNvPr id="666" name="Google Shape;666;p38"/>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7" name="Google Shape;667;p38"/>
            <p:cNvGrpSpPr/>
            <p:nvPr/>
          </p:nvGrpSpPr>
          <p:grpSpPr>
            <a:xfrm rot="-1343739">
              <a:off x="7664174" y="789203"/>
              <a:ext cx="1078029" cy="1078380"/>
              <a:chOff x="5759760" y="3433415"/>
              <a:chExt cx="583422" cy="583612"/>
            </a:xfrm>
          </p:grpSpPr>
          <p:sp>
            <p:nvSpPr>
              <p:cNvPr id="668" name="Google Shape;668;p38"/>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8"/>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8"/>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8"/>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72" name="Google Shape;672;p38"/>
          <p:cNvSpPr/>
          <p:nvPr/>
        </p:nvSpPr>
        <p:spPr>
          <a:xfrm>
            <a:off x="2586619" y="4361947"/>
            <a:ext cx="168275" cy="16830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8"/>
          <p:cNvSpPr/>
          <p:nvPr/>
        </p:nvSpPr>
        <p:spPr>
          <a:xfrm>
            <a:off x="717614" y="2624730"/>
            <a:ext cx="98328" cy="98344"/>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677" name="Shape 677"/>
        <p:cNvGrpSpPr/>
        <p:nvPr/>
      </p:nvGrpSpPr>
      <p:grpSpPr>
        <a:xfrm>
          <a:off x="0" y="0"/>
          <a:ext cx="0" cy="0"/>
          <a:chOff x="0" y="0"/>
          <a:chExt cx="0" cy="0"/>
        </a:xfrm>
      </p:grpSpPr>
      <p:sp>
        <p:nvSpPr>
          <p:cNvPr id="678" name="Google Shape;678;p39"/>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Kelebihan:</a:t>
            </a:r>
            <a:endParaRPr sz="2800">
              <a:solidFill>
                <a:schemeClr val="dk2"/>
              </a:solidFill>
            </a:endParaRPr>
          </a:p>
        </p:txBody>
      </p:sp>
      <p:sp>
        <p:nvSpPr>
          <p:cNvPr id="679" name="Google Shape;679;p39"/>
          <p:cNvSpPr txBox="1"/>
          <p:nvPr/>
        </p:nvSpPr>
        <p:spPr>
          <a:xfrm>
            <a:off x="720000" y="1437590"/>
            <a:ext cx="7704000" cy="28281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lang="en" sz="1700">
                <a:solidFill>
                  <a:schemeClr val="dk1"/>
                </a:solidFill>
                <a:latin typeface="Cabin"/>
                <a:ea typeface="Cabin"/>
                <a:cs typeface="Cabin"/>
                <a:sym typeface="Cabin"/>
              </a:rPr>
              <a:t>	</a:t>
            </a:r>
            <a:endParaRPr sz="1700">
              <a:solidFill>
                <a:schemeClr val="dk1"/>
              </a:solidFill>
              <a:latin typeface="Cabin"/>
              <a:ea typeface="Cabin"/>
              <a:cs typeface="Cabin"/>
              <a:sym typeface="Cabin"/>
            </a:endParaRPr>
          </a:p>
        </p:txBody>
      </p:sp>
      <p:grpSp>
        <p:nvGrpSpPr>
          <p:cNvPr id="680" name="Google Shape;680;p39"/>
          <p:cNvGrpSpPr/>
          <p:nvPr/>
        </p:nvGrpSpPr>
        <p:grpSpPr>
          <a:xfrm rot="-468992">
            <a:off x="7950335" y="3261184"/>
            <a:ext cx="753527" cy="833245"/>
            <a:chOff x="1191357" y="3451057"/>
            <a:chExt cx="597555" cy="660773"/>
          </a:xfrm>
        </p:grpSpPr>
        <p:sp>
          <p:nvSpPr>
            <p:cNvPr id="681" name="Google Shape;681;p39"/>
            <p:cNvSpPr/>
            <p:nvPr/>
          </p:nvSpPr>
          <p:spPr>
            <a:xfrm>
              <a:off x="1244473" y="3764632"/>
              <a:ext cx="544439" cy="347198"/>
            </a:xfrm>
            <a:custGeom>
              <a:rect b="b" l="l" r="r" t="t"/>
              <a:pathLst>
                <a:path extrusionOk="0" h="7321" w="1148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9"/>
            <p:cNvSpPr/>
            <p:nvPr/>
          </p:nvSpPr>
          <p:spPr>
            <a:xfrm>
              <a:off x="1191357" y="3683393"/>
              <a:ext cx="567535" cy="387889"/>
            </a:xfrm>
            <a:custGeom>
              <a:rect b="b" l="l" r="r" t="t"/>
              <a:pathLst>
                <a:path extrusionOk="0" h="8179" w="11967">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9"/>
            <p:cNvSpPr/>
            <p:nvPr/>
          </p:nvSpPr>
          <p:spPr>
            <a:xfrm>
              <a:off x="1192211" y="3683487"/>
              <a:ext cx="566349" cy="386324"/>
            </a:xfrm>
            <a:custGeom>
              <a:rect b="b" l="l" r="r" t="t"/>
              <a:pathLst>
                <a:path extrusionOk="0" h="8146" w="11942">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9"/>
            <p:cNvSpPr/>
            <p:nvPr/>
          </p:nvSpPr>
          <p:spPr>
            <a:xfrm>
              <a:off x="1242624" y="3451057"/>
              <a:ext cx="149057" cy="204070"/>
            </a:xfrm>
            <a:custGeom>
              <a:rect b="b" l="l" r="r" t="t"/>
              <a:pathLst>
                <a:path extrusionOk="0" h="4303" w="3143">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9"/>
            <p:cNvSpPr/>
            <p:nvPr/>
          </p:nvSpPr>
          <p:spPr>
            <a:xfrm>
              <a:off x="1398273" y="3495732"/>
              <a:ext cx="103434" cy="118657"/>
            </a:xfrm>
            <a:custGeom>
              <a:rect b="b" l="l" r="r" t="t"/>
              <a:pathLst>
                <a:path extrusionOk="0" h="2502" w="2181">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39"/>
          <p:cNvGrpSpPr/>
          <p:nvPr/>
        </p:nvGrpSpPr>
        <p:grpSpPr>
          <a:xfrm>
            <a:off x="721350" y="1749288"/>
            <a:ext cx="2392050" cy="586550"/>
            <a:chOff x="721350" y="1749288"/>
            <a:chExt cx="2392050" cy="586550"/>
          </a:xfrm>
        </p:grpSpPr>
        <p:sp>
          <p:nvSpPr>
            <p:cNvPr id="687" name="Google Shape;687;p39"/>
            <p:cNvSpPr/>
            <p:nvPr/>
          </p:nvSpPr>
          <p:spPr>
            <a:xfrm>
              <a:off x="809100" y="1805438"/>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9"/>
            <p:cNvSpPr/>
            <p:nvPr/>
          </p:nvSpPr>
          <p:spPr>
            <a:xfrm>
              <a:off x="721350" y="1749288"/>
              <a:ext cx="2304300" cy="5304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b="1" lang="en" sz="2100">
                  <a:solidFill>
                    <a:schemeClr val="lt1"/>
                  </a:solidFill>
                  <a:latin typeface="Epilogue"/>
                  <a:ea typeface="Epilogue"/>
                  <a:cs typeface="Epilogue"/>
                  <a:sym typeface="Epilogue"/>
                </a:rPr>
                <a:t>Fleksibilitas</a:t>
              </a:r>
              <a:endParaRPr sz="1500">
                <a:solidFill>
                  <a:schemeClr val="dk1"/>
                </a:solidFill>
                <a:highlight>
                  <a:srgbClr val="F2F2F2"/>
                </a:highlight>
              </a:endParaRPr>
            </a:p>
          </p:txBody>
        </p:sp>
      </p:grpSp>
      <p:grpSp>
        <p:nvGrpSpPr>
          <p:cNvPr id="689" name="Google Shape;689;p39"/>
          <p:cNvGrpSpPr/>
          <p:nvPr/>
        </p:nvGrpSpPr>
        <p:grpSpPr>
          <a:xfrm>
            <a:off x="5505125" y="1749288"/>
            <a:ext cx="2392050" cy="586550"/>
            <a:chOff x="721350" y="1749288"/>
            <a:chExt cx="2392050" cy="586550"/>
          </a:xfrm>
        </p:grpSpPr>
        <p:sp>
          <p:nvSpPr>
            <p:cNvPr id="690" name="Google Shape;690;p39"/>
            <p:cNvSpPr/>
            <p:nvPr/>
          </p:nvSpPr>
          <p:spPr>
            <a:xfrm>
              <a:off x="809100" y="1805438"/>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9"/>
            <p:cNvSpPr/>
            <p:nvPr/>
          </p:nvSpPr>
          <p:spPr>
            <a:xfrm>
              <a:off x="721350" y="1749288"/>
              <a:ext cx="2304300" cy="5304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Epilogue"/>
                  <a:ea typeface="Epilogue"/>
                  <a:cs typeface="Epilogue"/>
                  <a:sym typeface="Epilogue"/>
                </a:rPr>
                <a:t>Transparansi</a:t>
              </a:r>
              <a:endParaRPr>
                <a:solidFill>
                  <a:schemeClr val="dk1"/>
                </a:solidFill>
                <a:highlight>
                  <a:srgbClr val="F2F2F2"/>
                </a:highlight>
              </a:endParaRPr>
            </a:p>
          </p:txBody>
        </p:sp>
      </p:grpSp>
      <p:grpSp>
        <p:nvGrpSpPr>
          <p:cNvPr id="692" name="Google Shape;692;p39"/>
          <p:cNvGrpSpPr/>
          <p:nvPr/>
        </p:nvGrpSpPr>
        <p:grpSpPr>
          <a:xfrm>
            <a:off x="3113400" y="2544375"/>
            <a:ext cx="2392050" cy="586550"/>
            <a:chOff x="721350" y="1749288"/>
            <a:chExt cx="2392050" cy="586550"/>
          </a:xfrm>
        </p:grpSpPr>
        <p:sp>
          <p:nvSpPr>
            <p:cNvPr id="693" name="Google Shape;693;p39"/>
            <p:cNvSpPr/>
            <p:nvPr/>
          </p:nvSpPr>
          <p:spPr>
            <a:xfrm>
              <a:off x="809100" y="1805438"/>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9"/>
            <p:cNvSpPr/>
            <p:nvPr/>
          </p:nvSpPr>
          <p:spPr>
            <a:xfrm>
              <a:off x="721350" y="1749288"/>
              <a:ext cx="2304300" cy="5304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Epilogue"/>
                  <a:ea typeface="Epilogue"/>
                  <a:cs typeface="Epilogue"/>
                  <a:sym typeface="Epilogue"/>
                </a:rPr>
                <a:t>Peningkatan Kualitas produk</a:t>
              </a:r>
              <a:endParaRPr>
                <a:solidFill>
                  <a:schemeClr val="dk1"/>
                </a:solidFill>
                <a:highlight>
                  <a:srgbClr val="F2F2F2"/>
                </a:highlight>
              </a:endParaRPr>
            </a:p>
          </p:txBody>
        </p:sp>
      </p:grpSp>
      <p:grpSp>
        <p:nvGrpSpPr>
          <p:cNvPr id="695" name="Google Shape;695;p39"/>
          <p:cNvGrpSpPr/>
          <p:nvPr/>
        </p:nvGrpSpPr>
        <p:grpSpPr>
          <a:xfrm>
            <a:off x="721350" y="3384525"/>
            <a:ext cx="2392050" cy="586550"/>
            <a:chOff x="721350" y="1749288"/>
            <a:chExt cx="2392050" cy="586550"/>
          </a:xfrm>
        </p:grpSpPr>
        <p:sp>
          <p:nvSpPr>
            <p:cNvPr id="696" name="Google Shape;696;p39"/>
            <p:cNvSpPr/>
            <p:nvPr/>
          </p:nvSpPr>
          <p:spPr>
            <a:xfrm>
              <a:off x="809100" y="1805438"/>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9"/>
            <p:cNvSpPr/>
            <p:nvPr/>
          </p:nvSpPr>
          <p:spPr>
            <a:xfrm>
              <a:off x="721350" y="1749288"/>
              <a:ext cx="2304300" cy="5304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Epilogue"/>
                  <a:ea typeface="Epilogue"/>
                  <a:cs typeface="Epilogue"/>
                  <a:sym typeface="Epilogue"/>
                </a:rPr>
                <a:t>Mengurangi risiko</a:t>
              </a:r>
              <a:endParaRPr>
                <a:solidFill>
                  <a:schemeClr val="dk1"/>
                </a:solidFill>
                <a:highlight>
                  <a:srgbClr val="F2F2F2"/>
                </a:highlight>
              </a:endParaRPr>
            </a:p>
          </p:txBody>
        </p:sp>
      </p:grpSp>
      <p:sp>
        <p:nvSpPr>
          <p:cNvPr id="698" name="Google Shape;698;p39"/>
          <p:cNvSpPr/>
          <p:nvPr/>
        </p:nvSpPr>
        <p:spPr>
          <a:xfrm>
            <a:off x="5592875" y="3440675"/>
            <a:ext cx="2304300" cy="5304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lt1"/>
                </a:solidFill>
                <a:latin typeface="Epilogue"/>
                <a:ea typeface="Epilogue"/>
                <a:cs typeface="Epilogue"/>
                <a:sym typeface="Epilogue"/>
              </a:rPr>
              <a:t>Meningkatkan Keterlibatan Tim</a:t>
            </a:r>
            <a:endParaRPr sz="1300">
              <a:solidFill>
                <a:schemeClr val="dk1"/>
              </a:solidFill>
              <a:highlight>
                <a:srgbClr val="F2F2F2"/>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Development Agency by Slidesgo">
  <a:themeElements>
    <a:clrScheme name="Simple Light">
      <a:dk1>
        <a:srgbClr val="FFFFFF"/>
      </a:dk1>
      <a:lt1>
        <a:srgbClr val="1B222D"/>
      </a:lt1>
      <a:dk2>
        <a:srgbClr val="F8EF5B"/>
      </a:dk2>
      <a:lt2>
        <a:srgbClr val="92D99C"/>
      </a:lt2>
      <a:accent1>
        <a:srgbClr val="6DC797"/>
      </a:accent1>
      <a:accent2>
        <a:srgbClr val="88A6F3"/>
      </a:accent2>
      <a:accent3>
        <a:srgbClr val="6D65E0"/>
      </a:accent3>
      <a:accent4>
        <a:srgbClr val="FF9BDA"/>
      </a:accent4>
      <a:accent5>
        <a:srgbClr val="EB5358"/>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