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74221"/>
            <a:ext cx="8144134" cy="1373070"/>
          </a:xfrm>
        </p:spPr>
        <p:txBody>
          <a:bodyPr/>
          <a:lstStyle/>
          <a:p>
            <a:r>
              <a:rPr lang="en-US" sz="2800" b="1" dirty="0"/>
              <a:t>Mobile application project on marker based Augmented reality implementing coloring textures Library on a shooter game. </a:t>
            </a:r>
            <a:endParaRPr lang="es-MX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Norman Lista</a:t>
            </a:r>
          </a:p>
        </p:txBody>
      </p:sp>
    </p:spTree>
    <p:extLst>
      <p:ext uri="{BB962C8B-B14F-4D97-AF65-F5344CB8AC3E}">
        <p14:creationId xmlns:p14="http://schemas.microsoft.com/office/powerpoint/2010/main" val="19537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coloring texture about?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104" y="2453409"/>
            <a:ext cx="7511969" cy="3818934"/>
          </a:xfrm>
        </p:spPr>
      </p:pic>
      <p:sp>
        <p:nvSpPr>
          <p:cNvPr id="5" name="TextBox 4"/>
          <p:cNvSpPr txBox="1"/>
          <p:nvPr/>
        </p:nvSpPr>
        <p:spPr>
          <a:xfrm>
            <a:off x="127591" y="2453409"/>
            <a:ext cx="40369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Renders a texture live on a 3d object</a:t>
            </a:r>
          </a:p>
          <a:p>
            <a:r>
              <a:rPr lang="en-US" dirty="0"/>
              <a:t>Taking it from an existing image</a:t>
            </a:r>
            <a:r>
              <a:rPr lang="es-MX" dirty="0"/>
              <a:t>. </a:t>
            </a:r>
          </a:p>
          <a:p>
            <a:endParaRPr lang="es-MX" dirty="0"/>
          </a:p>
          <a:p>
            <a:r>
              <a:rPr lang="en-US" dirty="0"/>
              <a:t>-It process the image</a:t>
            </a:r>
          </a:p>
          <a:p>
            <a:endParaRPr lang="en-US" dirty="0"/>
          </a:p>
          <a:p>
            <a:r>
              <a:rPr lang="en-US" dirty="0"/>
              <a:t>-Creates the AR 3d object from a</a:t>
            </a:r>
          </a:p>
          <a:p>
            <a:r>
              <a:rPr lang="en-US" dirty="0"/>
              <a:t> template Selection that match the</a:t>
            </a:r>
          </a:p>
          <a:p>
            <a:r>
              <a:rPr lang="en-US" dirty="0"/>
              <a:t> image</a:t>
            </a:r>
          </a:p>
          <a:p>
            <a:endParaRPr lang="en-US" dirty="0"/>
          </a:p>
          <a:p>
            <a:r>
              <a:rPr lang="en-US" dirty="0"/>
              <a:t>-Tracks the surface of the image</a:t>
            </a:r>
          </a:p>
          <a:p>
            <a:endParaRPr lang="en-US" dirty="0"/>
          </a:p>
          <a:p>
            <a:r>
              <a:rPr lang="en-US" dirty="0"/>
              <a:t>-Creates the texture</a:t>
            </a:r>
          </a:p>
          <a:p>
            <a:endParaRPr lang="en-US" dirty="0"/>
          </a:p>
          <a:p>
            <a:r>
              <a:rPr lang="en-US" dirty="0"/>
              <a:t>-Renders the AR Mesh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60" y="2358138"/>
            <a:ext cx="9613861" cy="3599316"/>
          </a:xfrm>
        </p:spPr>
        <p:txBody>
          <a:bodyPr/>
          <a:lstStyle/>
          <a:p>
            <a:r>
              <a:rPr lang="en-US" dirty="0"/>
              <a:t>Unity 3d development platform</a:t>
            </a:r>
          </a:p>
          <a:p>
            <a:r>
              <a:rPr lang="en-US" dirty="0" err="1"/>
              <a:t>Vuforia</a:t>
            </a:r>
            <a:r>
              <a:rPr lang="en-US" dirty="0"/>
              <a:t> Augmented reality platform on Unity </a:t>
            </a:r>
          </a:p>
          <a:p>
            <a:r>
              <a:rPr lang="es-MX" dirty="0"/>
              <a:t> Región capture </a:t>
            </a:r>
            <a:r>
              <a:rPr lang="es-MX" dirty="0" err="1"/>
              <a:t>package</a:t>
            </a:r>
            <a:r>
              <a:rPr lang="es-MX" dirty="0"/>
              <a:t> </a:t>
            </a:r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0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Application</a:t>
            </a:r>
            <a:r>
              <a:rPr lang="es-MX" dirty="0"/>
              <a:t>: Super </a:t>
            </a:r>
            <a:r>
              <a:rPr lang="es-MX" dirty="0" err="1"/>
              <a:t>Duck</a:t>
            </a:r>
            <a:r>
              <a:rPr lang="es-MX" dirty="0"/>
              <a:t> </a:t>
            </a:r>
            <a:r>
              <a:rPr lang="es-MX" dirty="0" err="1"/>
              <a:t>shooter</a:t>
            </a:r>
            <a:r>
              <a:rPr lang="es-MX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Shooter game that implements the texture coloring for unique features </a:t>
            </a:r>
          </a:p>
          <a:p>
            <a:r>
              <a:rPr lang="en-US" dirty="0"/>
              <a:t>The character is selected with the marker and can be customize by coloring it </a:t>
            </a:r>
          </a:p>
          <a:p>
            <a:r>
              <a:rPr lang="en-US" dirty="0"/>
              <a:t>The character shoots bullets when the screen is touched , and the player must use them to bring down figures and pass through.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6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3d </a:t>
            </a:r>
          </a:p>
          <a:p>
            <a:r>
              <a:rPr lang="en-US" dirty="0" err="1"/>
              <a:t>Vuforia</a:t>
            </a:r>
            <a:r>
              <a:rPr lang="en-US" dirty="0"/>
              <a:t> AR tools</a:t>
            </a:r>
          </a:p>
          <a:p>
            <a:r>
              <a:rPr lang="en-US" dirty="0"/>
              <a:t>Color Texturing package (region capture)  from Computer Vision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08486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449</TotalTime>
  <Words>163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Mobile application project on marker based Augmented reality implementing coloring textures Library on a shooter game. </vt:lpstr>
      <vt:lpstr>What is the coloring texture about? </vt:lpstr>
      <vt:lpstr>Tools for development </vt:lpstr>
      <vt:lpstr>Application: Super Duck shooter </vt:lpstr>
      <vt:lpstr>Tools for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Texturing of Augmented Reality Characters from Colored Drawings</dc:title>
  <dc:creator>Norman Andres Lista</dc:creator>
  <cp:lastModifiedBy>Norman Andres Lista</cp:lastModifiedBy>
  <cp:revision>9</cp:revision>
  <dcterms:created xsi:type="dcterms:W3CDTF">2017-01-11T09:13:47Z</dcterms:created>
  <dcterms:modified xsi:type="dcterms:W3CDTF">2017-04-20T09:29:58Z</dcterms:modified>
</cp:coreProperties>
</file>