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Real time number recognition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Norman Zhao and Ali Hasan</a:t>
            </a:r>
          </a:p>
        </p:txBody>
      </p:sp>
    </p:spTree>
    <p:extLst>
      <p:ext uri="{BB962C8B-B14F-4D97-AF65-F5344CB8AC3E}">
        <p14:creationId xmlns:p14="http://schemas.microsoft.com/office/powerpoint/2010/main" val="52092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9482" y="0"/>
            <a:ext cx="8534400" cy="1507067"/>
          </a:xfrm>
        </p:spPr>
        <p:txBody>
          <a:bodyPr/>
          <a:lstStyle/>
          <a:p>
            <a:pPr algn="ctr"/>
            <a:r>
              <a:rPr lang="en-US" dirty="0" smtClean="0"/>
              <a:t>What was done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951" y="1439333"/>
            <a:ext cx="8534400" cy="4724075"/>
          </a:xfrm>
        </p:spPr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pPr>
              <a:lnSpc>
                <a:spcPct val="220000"/>
              </a:lnSpc>
            </a:pPr>
            <a:r>
              <a:rPr lang="en-US" dirty="0" smtClean="0"/>
              <a:t>Goal is to recognize handwritten numbers with instant feedback</a:t>
            </a:r>
          </a:p>
          <a:p>
            <a:pPr>
              <a:lnSpc>
                <a:spcPct val="220000"/>
              </a:lnSpc>
            </a:pPr>
            <a:r>
              <a:rPr lang="en-US" dirty="0" smtClean="0"/>
              <a:t>Used </a:t>
            </a:r>
            <a:r>
              <a:rPr lang="en-US" dirty="0" err="1" smtClean="0"/>
              <a:t>Keras</a:t>
            </a:r>
            <a:r>
              <a:rPr lang="en-US" dirty="0" smtClean="0"/>
              <a:t> to create 2 layer neural network</a:t>
            </a:r>
          </a:p>
          <a:p>
            <a:pPr>
              <a:lnSpc>
                <a:spcPct val="220000"/>
              </a:lnSpc>
            </a:pPr>
            <a:r>
              <a:rPr lang="en-US" dirty="0" smtClean="0"/>
              <a:t>Trained using MNIST 	data set</a:t>
            </a:r>
          </a:p>
          <a:p>
            <a:pPr>
              <a:lnSpc>
                <a:spcPct val="220000"/>
              </a:lnSpc>
            </a:pPr>
            <a:r>
              <a:rPr lang="en-US" dirty="0" err="1" smtClean="0"/>
              <a:t>Tkinter</a:t>
            </a:r>
            <a:r>
              <a:rPr lang="en-US" dirty="0" smtClean="0"/>
              <a:t> was used to create UI for user input</a:t>
            </a:r>
          </a:p>
          <a:p>
            <a:pPr>
              <a:lnSpc>
                <a:spcPct val="220000"/>
              </a:lnSpc>
            </a:pPr>
            <a:r>
              <a:rPr lang="en-US" dirty="0" smtClean="0"/>
              <a:t>Predicted accuracy is 98%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78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5481" y="0"/>
            <a:ext cx="8534400" cy="1507067"/>
          </a:xfrm>
        </p:spPr>
        <p:txBody>
          <a:bodyPr/>
          <a:lstStyle/>
          <a:p>
            <a:pPr algn="ctr"/>
            <a:r>
              <a:rPr lang="en-US" dirty="0" smtClean="0"/>
              <a:t>Demonstration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662" y="1224570"/>
            <a:ext cx="6814038" cy="511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31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</TotalTime>
  <Words>35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Century Gothic</vt:lpstr>
      <vt:lpstr>Wingdings 3</vt:lpstr>
      <vt:lpstr>Slice</vt:lpstr>
      <vt:lpstr>Real time number recognition</vt:lpstr>
      <vt:lpstr>What was done</vt:lpstr>
      <vt:lpstr>Demonstration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number recognition</dc:title>
  <dc:creator>Ali</dc:creator>
  <cp:lastModifiedBy>Ali</cp:lastModifiedBy>
  <cp:revision>2</cp:revision>
  <dcterms:created xsi:type="dcterms:W3CDTF">2017-12-18T21:59:19Z</dcterms:created>
  <dcterms:modified xsi:type="dcterms:W3CDTF">2017-12-18T22:12:29Z</dcterms:modified>
</cp:coreProperties>
</file>