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5"/>
  </p:notesMasterIdLst>
  <p:sldIdLst>
    <p:sldId id="278" r:id="rId2"/>
    <p:sldId id="279" r:id="rId3"/>
    <p:sldId id="280" r:id="rId4"/>
  </p:sldIdLst>
  <p:sldSz cx="9144000" cy="5143500" type="screen16x9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8" autoAdjust="0"/>
  </p:normalViewPr>
  <p:slideViewPr>
    <p:cSldViewPr snapToGrid="0">
      <p:cViewPr>
        <p:scale>
          <a:sx n="110" d="100"/>
          <a:sy n="110" d="100"/>
        </p:scale>
        <p:origin x="-1692" y="-7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7795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8b29118e7f_1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g8b29118e7f_1_337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Insert NUS logo (infra logo)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8b29118e7f_1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g8b29118e7f_1_337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Insert NUS logo (infra logo)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43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8b29118e7f_1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g8b29118e7f_1_337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Insert NUS logo (infra logo)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137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"/>
              <a:buFont typeface="Arial"/>
              <a:buNone/>
            </a:pPr>
            <a:endParaRPr sz="164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6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76550"/>
            <a:ext cx="9144001" cy="1162975"/>
          </a:xfrm>
          <a:prstGeom prst="rect">
            <a:avLst/>
          </a:prstGeom>
          <a:noFill/>
          <a:ln w="9525" cap="flat" cmpd="sng">
            <a:solidFill>
              <a:srgbClr val="004B8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0" name="Google Shape;73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015" y="224467"/>
            <a:ext cx="3223660" cy="71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47"/>
          <p:cNvPicPr preferRelativeResize="0"/>
          <p:nvPr/>
        </p:nvPicPr>
        <p:blipFill rotWithShape="1">
          <a:blip r:embed="rId5">
            <a:alphaModFix/>
          </a:blip>
          <a:srcRect l="4189" t="23743" r="66939" b="42453"/>
          <a:stretch/>
        </p:blipFill>
        <p:spPr>
          <a:xfrm>
            <a:off x="3275032" y="4215053"/>
            <a:ext cx="481485" cy="398578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7"/>
          <p:cNvSpPr txBox="1"/>
          <p:nvPr/>
        </p:nvSpPr>
        <p:spPr>
          <a:xfrm>
            <a:off x="3756525" y="4152744"/>
            <a:ext cx="106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MAXIMUM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CAPACITY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7"/>
          <p:cNvSpPr txBox="1"/>
          <p:nvPr/>
        </p:nvSpPr>
        <p:spPr>
          <a:xfrm>
            <a:off x="3612593" y="4624278"/>
            <a:ext cx="1918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 of tables = </a:t>
            </a:r>
            <a:r>
              <a:rPr lang="en" sz="1600" dirty="0" smtClean="0">
                <a:solidFill>
                  <a:schemeClr val="lt1"/>
                </a:solidFill>
              </a:rPr>
              <a:t>10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 of </a:t>
            </a:r>
            <a:r>
              <a:rPr lang="en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seats </a:t>
            </a:r>
            <a:r>
              <a:rPr lang="en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600" dirty="0" smtClean="0">
                <a:solidFill>
                  <a:schemeClr val="lt1"/>
                </a:solidFill>
              </a:rPr>
              <a:t>24</a:t>
            </a:r>
            <a:endParaRPr dirty="0"/>
          </a:p>
        </p:txBody>
      </p:sp>
      <p:sp>
        <p:nvSpPr>
          <p:cNvPr id="734" name="Google Shape;734;p47"/>
          <p:cNvSpPr txBox="1"/>
          <p:nvPr/>
        </p:nvSpPr>
        <p:spPr>
          <a:xfrm>
            <a:off x="4885873" y="4206197"/>
            <a:ext cx="983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 smtClean="0">
                <a:solidFill>
                  <a:srgbClr val="004B8D"/>
                </a:solidFill>
                <a:latin typeface="Arial"/>
                <a:ea typeface="Arial"/>
                <a:cs typeface="Arial"/>
                <a:sym typeface="Arial"/>
              </a:rPr>
              <a:t>24 </a:t>
            </a:r>
            <a:r>
              <a:rPr lang="en" sz="2000" b="1" i="0" u="none" strike="noStrike" cap="none" dirty="0">
                <a:solidFill>
                  <a:srgbClr val="004B8D"/>
                </a:solidFill>
                <a:latin typeface="Arial"/>
                <a:ea typeface="Arial"/>
                <a:cs typeface="Arial"/>
                <a:sym typeface="Arial"/>
              </a:rPr>
              <a:t>pax</a:t>
            </a:r>
            <a:endParaRPr sz="2000" b="1" i="0" u="none" strike="noStrike" cap="none" dirty="0">
              <a:solidFill>
                <a:srgbClr val="004B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7"/>
          <p:cNvSpPr txBox="1"/>
          <p:nvPr/>
        </p:nvSpPr>
        <p:spPr>
          <a:xfrm>
            <a:off x="5624524" y="305225"/>
            <a:ext cx="3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rgbClr val="F89728"/>
                </a:solidFill>
                <a:latin typeface="Calibri"/>
                <a:ea typeface="Calibri"/>
                <a:cs typeface="Calibri"/>
                <a:sym typeface="Calibri"/>
              </a:rPr>
              <a:t>Level 1 Seating Area (Library)</a:t>
            </a:r>
            <a:endParaRPr sz="3000" b="1" i="0" u="none" strike="noStrike" cap="none" dirty="0">
              <a:solidFill>
                <a:srgbClr val="F897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object 97"/>
          <p:cNvSpPr/>
          <p:nvPr/>
        </p:nvSpPr>
        <p:spPr>
          <a:xfrm>
            <a:off x="161530" y="3669515"/>
            <a:ext cx="265611" cy="2562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415135" y="3656468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Seats cannot be occupied</a:t>
            </a:r>
            <a:endParaRPr lang="en-SG" dirty="0"/>
          </a:p>
        </p:txBody>
      </p:sp>
      <p:sp>
        <p:nvSpPr>
          <p:cNvPr id="34" name="object 108"/>
          <p:cNvSpPr/>
          <p:nvPr/>
        </p:nvSpPr>
        <p:spPr>
          <a:xfrm>
            <a:off x="5729404" y="865160"/>
            <a:ext cx="171333" cy="165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07"/>
          <p:cNvSpPr/>
          <p:nvPr/>
        </p:nvSpPr>
        <p:spPr>
          <a:xfrm>
            <a:off x="5947291" y="791904"/>
            <a:ext cx="403969" cy="312075"/>
          </a:xfrm>
          <a:custGeom>
            <a:avLst/>
            <a:gdLst/>
            <a:ahLst/>
            <a:cxnLst/>
            <a:rect l="l" t="t" r="r" b="b"/>
            <a:pathLst>
              <a:path w="513080" h="410844">
                <a:moveTo>
                  <a:pt x="0" y="0"/>
                </a:moveTo>
                <a:lnTo>
                  <a:pt x="512469" y="0"/>
                </a:lnTo>
                <a:lnTo>
                  <a:pt x="512469" y="410703"/>
                </a:lnTo>
                <a:lnTo>
                  <a:pt x="0" y="410703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09"/>
          <p:cNvSpPr/>
          <p:nvPr/>
        </p:nvSpPr>
        <p:spPr>
          <a:xfrm>
            <a:off x="6390640" y="865159"/>
            <a:ext cx="171334" cy="1658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71"/>
          <p:cNvSpPr/>
          <p:nvPr/>
        </p:nvSpPr>
        <p:spPr>
          <a:xfrm rot="5400000">
            <a:off x="6118104" y="1470115"/>
            <a:ext cx="316119" cy="596931"/>
          </a:xfrm>
          <a:custGeom>
            <a:avLst/>
            <a:gdLst/>
            <a:ahLst/>
            <a:cxnLst/>
            <a:rect l="l" t="t" r="r" b="b"/>
            <a:pathLst>
              <a:path w="356869" h="698500">
                <a:moveTo>
                  <a:pt x="0" y="698493"/>
                </a:moveTo>
                <a:lnTo>
                  <a:pt x="0" y="0"/>
                </a:lnTo>
                <a:lnTo>
                  <a:pt x="356674" y="0"/>
                </a:lnTo>
                <a:lnTo>
                  <a:pt x="356674" y="698493"/>
                </a:lnTo>
                <a:lnTo>
                  <a:pt x="0" y="69849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73"/>
          <p:cNvSpPr/>
          <p:nvPr/>
        </p:nvSpPr>
        <p:spPr>
          <a:xfrm rot="5400000">
            <a:off x="6006931" y="1408359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74"/>
          <p:cNvSpPr/>
          <p:nvPr/>
        </p:nvSpPr>
        <p:spPr>
          <a:xfrm rot="5400000">
            <a:off x="6382931" y="1963958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73"/>
          <p:cNvSpPr/>
          <p:nvPr/>
        </p:nvSpPr>
        <p:spPr>
          <a:xfrm rot="5400000">
            <a:off x="6382930" y="1408359"/>
            <a:ext cx="178009" cy="169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74"/>
          <p:cNvSpPr/>
          <p:nvPr/>
        </p:nvSpPr>
        <p:spPr>
          <a:xfrm rot="5400000">
            <a:off x="6006931" y="1963959"/>
            <a:ext cx="178009" cy="16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71"/>
          <p:cNvSpPr/>
          <p:nvPr/>
        </p:nvSpPr>
        <p:spPr>
          <a:xfrm rot="5400000">
            <a:off x="5977611" y="3193921"/>
            <a:ext cx="316119" cy="877916"/>
          </a:xfrm>
          <a:custGeom>
            <a:avLst/>
            <a:gdLst/>
            <a:ahLst/>
            <a:cxnLst/>
            <a:rect l="l" t="t" r="r" b="b"/>
            <a:pathLst>
              <a:path w="356869" h="698500">
                <a:moveTo>
                  <a:pt x="0" y="698493"/>
                </a:moveTo>
                <a:lnTo>
                  <a:pt x="0" y="0"/>
                </a:lnTo>
                <a:lnTo>
                  <a:pt x="356674" y="0"/>
                </a:lnTo>
                <a:lnTo>
                  <a:pt x="356674" y="698493"/>
                </a:lnTo>
                <a:lnTo>
                  <a:pt x="0" y="69849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73"/>
          <p:cNvSpPr/>
          <p:nvPr/>
        </p:nvSpPr>
        <p:spPr>
          <a:xfrm rot="5400000">
            <a:off x="6041639" y="3271569"/>
            <a:ext cx="178009" cy="169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73"/>
          <p:cNvSpPr/>
          <p:nvPr/>
        </p:nvSpPr>
        <p:spPr>
          <a:xfrm rot="5400000">
            <a:off x="6390734" y="3271570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3"/>
          <p:cNvSpPr/>
          <p:nvPr/>
        </p:nvSpPr>
        <p:spPr>
          <a:xfrm rot="5400000">
            <a:off x="5692545" y="3271569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74"/>
          <p:cNvSpPr/>
          <p:nvPr/>
        </p:nvSpPr>
        <p:spPr>
          <a:xfrm rot="5400000">
            <a:off x="6387283" y="3830142"/>
            <a:ext cx="178009" cy="16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4"/>
          <p:cNvSpPr/>
          <p:nvPr/>
        </p:nvSpPr>
        <p:spPr>
          <a:xfrm rot="5400000">
            <a:off x="6041639" y="3830142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74"/>
          <p:cNvSpPr/>
          <p:nvPr/>
        </p:nvSpPr>
        <p:spPr>
          <a:xfrm rot="5400000">
            <a:off x="5692545" y="3830142"/>
            <a:ext cx="178009" cy="16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08"/>
          <p:cNvSpPr/>
          <p:nvPr/>
        </p:nvSpPr>
        <p:spPr>
          <a:xfrm>
            <a:off x="4667986" y="865160"/>
            <a:ext cx="171333" cy="165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07"/>
          <p:cNvSpPr/>
          <p:nvPr/>
        </p:nvSpPr>
        <p:spPr>
          <a:xfrm>
            <a:off x="4885873" y="791904"/>
            <a:ext cx="403969" cy="312075"/>
          </a:xfrm>
          <a:custGeom>
            <a:avLst/>
            <a:gdLst/>
            <a:ahLst/>
            <a:cxnLst/>
            <a:rect l="l" t="t" r="r" b="b"/>
            <a:pathLst>
              <a:path w="513080" h="410844">
                <a:moveTo>
                  <a:pt x="0" y="0"/>
                </a:moveTo>
                <a:lnTo>
                  <a:pt x="512469" y="0"/>
                </a:lnTo>
                <a:lnTo>
                  <a:pt x="512469" y="410703"/>
                </a:lnTo>
                <a:lnTo>
                  <a:pt x="0" y="410703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09"/>
          <p:cNvSpPr/>
          <p:nvPr/>
        </p:nvSpPr>
        <p:spPr>
          <a:xfrm>
            <a:off x="5329222" y="865159"/>
            <a:ext cx="171334" cy="1658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08"/>
          <p:cNvSpPr/>
          <p:nvPr/>
        </p:nvSpPr>
        <p:spPr>
          <a:xfrm>
            <a:off x="3102124" y="885658"/>
            <a:ext cx="171333" cy="165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07"/>
          <p:cNvSpPr/>
          <p:nvPr/>
        </p:nvSpPr>
        <p:spPr>
          <a:xfrm>
            <a:off x="3320011" y="812402"/>
            <a:ext cx="403969" cy="312075"/>
          </a:xfrm>
          <a:custGeom>
            <a:avLst/>
            <a:gdLst/>
            <a:ahLst/>
            <a:cxnLst/>
            <a:rect l="l" t="t" r="r" b="b"/>
            <a:pathLst>
              <a:path w="513080" h="410844">
                <a:moveTo>
                  <a:pt x="0" y="0"/>
                </a:moveTo>
                <a:lnTo>
                  <a:pt x="512469" y="0"/>
                </a:lnTo>
                <a:lnTo>
                  <a:pt x="512469" y="410703"/>
                </a:lnTo>
                <a:lnTo>
                  <a:pt x="0" y="410703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09"/>
          <p:cNvSpPr/>
          <p:nvPr/>
        </p:nvSpPr>
        <p:spPr>
          <a:xfrm>
            <a:off x="3763360" y="885657"/>
            <a:ext cx="171334" cy="1658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1"/>
          <p:cNvSpPr/>
          <p:nvPr/>
        </p:nvSpPr>
        <p:spPr>
          <a:xfrm rot="5400000">
            <a:off x="4727813" y="1348092"/>
            <a:ext cx="316119" cy="877916"/>
          </a:xfrm>
          <a:custGeom>
            <a:avLst/>
            <a:gdLst/>
            <a:ahLst/>
            <a:cxnLst/>
            <a:rect l="l" t="t" r="r" b="b"/>
            <a:pathLst>
              <a:path w="356869" h="698500">
                <a:moveTo>
                  <a:pt x="0" y="698493"/>
                </a:moveTo>
                <a:lnTo>
                  <a:pt x="0" y="0"/>
                </a:lnTo>
                <a:lnTo>
                  <a:pt x="356674" y="0"/>
                </a:lnTo>
                <a:lnTo>
                  <a:pt x="356674" y="698493"/>
                </a:lnTo>
                <a:lnTo>
                  <a:pt x="0" y="69849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73"/>
          <p:cNvSpPr/>
          <p:nvPr/>
        </p:nvSpPr>
        <p:spPr>
          <a:xfrm rot="5400000">
            <a:off x="4791841" y="1425740"/>
            <a:ext cx="178009" cy="169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73"/>
          <p:cNvSpPr/>
          <p:nvPr/>
        </p:nvSpPr>
        <p:spPr>
          <a:xfrm rot="5400000">
            <a:off x="5140936" y="1425741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73"/>
          <p:cNvSpPr/>
          <p:nvPr/>
        </p:nvSpPr>
        <p:spPr>
          <a:xfrm rot="5400000">
            <a:off x="4442747" y="1425740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74"/>
          <p:cNvSpPr/>
          <p:nvPr/>
        </p:nvSpPr>
        <p:spPr>
          <a:xfrm rot="5400000">
            <a:off x="5137485" y="1984313"/>
            <a:ext cx="178009" cy="16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74"/>
          <p:cNvSpPr/>
          <p:nvPr/>
        </p:nvSpPr>
        <p:spPr>
          <a:xfrm rot="5400000">
            <a:off x="4791841" y="1984313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74"/>
          <p:cNvSpPr/>
          <p:nvPr/>
        </p:nvSpPr>
        <p:spPr>
          <a:xfrm rot="5400000">
            <a:off x="4442747" y="1984313"/>
            <a:ext cx="178009" cy="16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71"/>
          <p:cNvSpPr/>
          <p:nvPr/>
        </p:nvSpPr>
        <p:spPr>
          <a:xfrm rot="5400000">
            <a:off x="4720671" y="2276999"/>
            <a:ext cx="316119" cy="877916"/>
          </a:xfrm>
          <a:custGeom>
            <a:avLst/>
            <a:gdLst/>
            <a:ahLst/>
            <a:cxnLst/>
            <a:rect l="l" t="t" r="r" b="b"/>
            <a:pathLst>
              <a:path w="356869" h="698500">
                <a:moveTo>
                  <a:pt x="0" y="698493"/>
                </a:moveTo>
                <a:lnTo>
                  <a:pt x="0" y="0"/>
                </a:lnTo>
                <a:lnTo>
                  <a:pt x="356674" y="0"/>
                </a:lnTo>
                <a:lnTo>
                  <a:pt x="356674" y="698493"/>
                </a:lnTo>
                <a:lnTo>
                  <a:pt x="0" y="69849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73"/>
          <p:cNvSpPr/>
          <p:nvPr/>
        </p:nvSpPr>
        <p:spPr>
          <a:xfrm rot="5400000">
            <a:off x="4784699" y="2354647"/>
            <a:ext cx="178009" cy="169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73"/>
          <p:cNvSpPr/>
          <p:nvPr/>
        </p:nvSpPr>
        <p:spPr>
          <a:xfrm rot="5400000">
            <a:off x="5133794" y="2354648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73"/>
          <p:cNvSpPr/>
          <p:nvPr/>
        </p:nvSpPr>
        <p:spPr>
          <a:xfrm rot="5400000">
            <a:off x="4435605" y="2354647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74"/>
          <p:cNvSpPr/>
          <p:nvPr/>
        </p:nvSpPr>
        <p:spPr>
          <a:xfrm rot="5400000">
            <a:off x="5130343" y="2913220"/>
            <a:ext cx="178009" cy="16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74"/>
          <p:cNvSpPr/>
          <p:nvPr/>
        </p:nvSpPr>
        <p:spPr>
          <a:xfrm rot="5400000">
            <a:off x="4784699" y="2913220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74"/>
          <p:cNvSpPr/>
          <p:nvPr/>
        </p:nvSpPr>
        <p:spPr>
          <a:xfrm rot="5400000">
            <a:off x="4435605" y="2913220"/>
            <a:ext cx="178009" cy="16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71"/>
          <p:cNvSpPr/>
          <p:nvPr/>
        </p:nvSpPr>
        <p:spPr>
          <a:xfrm rot="5400000">
            <a:off x="4727813" y="3191932"/>
            <a:ext cx="316119" cy="877916"/>
          </a:xfrm>
          <a:custGeom>
            <a:avLst/>
            <a:gdLst/>
            <a:ahLst/>
            <a:cxnLst/>
            <a:rect l="l" t="t" r="r" b="b"/>
            <a:pathLst>
              <a:path w="356869" h="698500">
                <a:moveTo>
                  <a:pt x="0" y="698493"/>
                </a:moveTo>
                <a:lnTo>
                  <a:pt x="0" y="0"/>
                </a:lnTo>
                <a:lnTo>
                  <a:pt x="356674" y="0"/>
                </a:lnTo>
                <a:lnTo>
                  <a:pt x="356674" y="698493"/>
                </a:lnTo>
                <a:lnTo>
                  <a:pt x="0" y="69849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73"/>
          <p:cNvSpPr/>
          <p:nvPr/>
        </p:nvSpPr>
        <p:spPr>
          <a:xfrm rot="5400000">
            <a:off x="4791841" y="3269580"/>
            <a:ext cx="178009" cy="169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73"/>
          <p:cNvSpPr/>
          <p:nvPr/>
        </p:nvSpPr>
        <p:spPr>
          <a:xfrm rot="5400000">
            <a:off x="5140936" y="3269581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73"/>
          <p:cNvSpPr/>
          <p:nvPr/>
        </p:nvSpPr>
        <p:spPr>
          <a:xfrm rot="5400000">
            <a:off x="4442747" y="3269580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74"/>
          <p:cNvSpPr/>
          <p:nvPr/>
        </p:nvSpPr>
        <p:spPr>
          <a:xfrm rot="5400000">
            <a:off x="5137485" y="3828153"/>
            <a:ext cx="178009" cy="16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74"/>
          <p:cNvSpPr/>
          <p:nvPr/>
        </p:nvSpPr>
        <p:spPr>
          <a:xfrm rot="5400000">
            <a:off x="4791841" y="3828153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174"/>
          <p:cNvSpPr/>
          <p:nvPr/>
        </p:nvSpPr>
        <p:spPr>
          <a:xfrm rot="5400000">
            <a:off x="4442747" y="3828153"/>
            <a:ext cx="178009" cy="16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71"/>
          <p:cNvSpPr/>
          <p:nvPr/>
        </p:nvSpPr>
        <p:spPr>
          <a:xfrm rot="5400000">
            <a:off x="6108051" y="2403979"/>
            <a:ext cx="316119" cy="596931"/>
          </a:xfrm>
          <a:custGeom>
            <a:avLst/>
            <a:gdLst/>
            <a:ahLst/>
            <a:cxnLst/>
            <a:rect l="l" t="t" r="r" b="b"/>
            <a:pathLst>
              <a:path w="356869" h="698500">
                <a:moveTo>
                  <a:pt x="0" y="698493"/>
                </a:moveTo>
                <a:lnTo>
                  <a:pt x="0" y="0"/>
                </a:lnTo>
                <a:lnTo>
                  <a:pt x="356674" y="0"/>
                </a:lnTo>
                <a:lnTo>
                  <a:pt x="356674" y="698493"/>
                </a:lnTo>
                <a:lnTo>
                  <a:pt x="0" y="69849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73"/>
          <p:cNvSpPr/>
          <p:nvPr/>
        </p:nvSpPr>
        <p:spPr>
          <a:xfrm rot="5400000">
            <a:off x="5996878" y="2342223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74"/>
          <p:cNvSpPr/>
          <p:nvPr/>
        </p:nvSpPr>
        <p:spPr>
          <a:xfrm rot="5400000">
            <a:off x="6372878" y="2897822"/>
            <a:ext cx="178009" cy="169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73"/>
          <p:cNvSpPr/>
          <p:nvPr/>
        </p:nvSpPr>
        <p:spPr>
          <a:xfrm rot="5400000">
            <a:off x="6372877" y="2342223"/>
            <a:ext cx="178009" cy="169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74"/>
          <p:cNvSpPr/>
          <p:nvPr/>
        </p:nvSpPr>
        <p:spPr>
          <a:xfrm rot="5400000">
            <a:off x="5996878" y="2897823"/>
            <a:ext cx="178009" cy="16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Rectangle 92"/>
          <p:cNvSpPr/>
          <p:nvPr/>
        </p:nvSpPr>
        <p:spPr>
          <a:xfrm rot="5400000">
            <a:off x="3048013" y="2074492"/>
            <a:ext cx="1650091" cy="375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object 66"/>
          <p:cNvSpPr/>
          <p:nvPr/>
        </p:nvSpPr>
        <p:spPr>
          <a:xfrm>
            <a:off x="2874127" y="2740839"/>
            <a:ext cx="363220" cy="229870"/>
          </a:xfrm>
          <a:custGeom>
            <a:avLst/>
            <a:gdLst/>
            <a:ahLst/>
            <a:cxnLst/>
            <a:rect l="l" t="t" r="r" b="b"/>
            <a:pathLst>
              <a:path w="363220" h="229870">
                <a:moveTo>
                  <a:pt x="363158" y="0"/>
                </a:moveTo>
                <a:lnTo>
                  <a:pt x="0" y="0"/>
                </a:lnTo>
                <a:lnTo>
                  <a:pt x="0" y="229416"/>
                </a:lnTo>
                <a:lnTo>
                  <a:pt x="363158" y="229416"/>
                </a:lnTo>
                <a:lnTo>
                  <a:pt x="363158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67"/>
          <p:cNvSpPr/>
          <p:nvPr/>
        </p:nvSpPr>
        <p:spPr>
          <a:xfrm>
            <a:off x="2878717" y="1617114"/>
            <a:ext cx="363220" cy="229870"/>
          </a:xfrm>
          <a:custGeom>
            <a:avLst/>
            <a:gdLst/>
            <a:ahLst/>
            <a:cxnLst/>
            <a:rect l="l" t="t" r="r" b="b"/>
            <a:pathLst>
              <a:path w="363220" h="229869">
                <a:moveTo>
                  <a:pt x="363158" y="0"/>
                </a:moveTo>
                <a:lnTo>
                  <a:pt x="0" y="0"/>
                </a:lnTo>
                <a:lnTo>
                  <a:pt x="0" y="229416"/>
                </a:lnTo>
                <a:lnTo>
                  <a:pt x="363158" y="229416"/>
                </a:lnTo>
                <a:lnTo>
                  <a:pt x="363158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68"/>
          <p:cNvSpPr/>
          <p:nvPr/>
        </p:nvSpPr>
        <p:spPr>
          <a:xfrm>
            <a:off x="2874129" y="1922451"/>
            <a:ext cx="372745" cy="742950"/>
          </a:xfrm>
          <a:custGeom>
            <a:avLst/>
            <a:gdLst/>
            <a:ahLst/>
            <a:cxnLst/>
            <a:rect l="l" t="t" r="r" b="b"/>
            <a:pathLst>
              <a:path w="372745" h="742950">
                <a:moveTo>
                  <a:pt x="372337" y="0"/>
                </a:moveTo>
                <a:lnTo>
                  <a:pt x="0" y="0"/>
                </a:lnTo>
                <a:lnTo>
                  <a:pt x="0" y="742466"/>
                </a:lnTo>
                <a:lnTo>
                  <a:pt x="372337" y="742466"/>
                </a:lnTo>
                <a:lnTo>
                  <a:pt x="372337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9"/>
          <p:cNvSpPr/>
          <p:nvPr/>
        </p:nvSpPr>
        <p:spPr>
          <a:xfrm>
            <a:off x="3197602" y="1921389"/>
            <a:ext cx="49530" cy="739140"/>
          </a:xfrm>
          <a:custGeom>
            <a:avLst/>
            <a:gdLst/>
            <a:ahLst/>
            <a:cxnLst/>
            <a:rect l="l" t="t" r="r" b="b"/>
            <a:pathLst>
              <a:path w="49529" h="739139">
                <a:moveTo>
                  <a:pt x="49458" y="0"/>
                </a:moveTo>
                <a:lnTo>
                  <a:pt x="0" y="0"/>
                </a:lnTo>
                <a:lnTo>
                  <a:pt x="0" y="738593"/>
                </a:lnTo>
                <a:lnTo>
                  <a:pt x="49458" y="738593"/>
                </a:lnTo>
                <a:lnTo>
                  <a:pt x="49458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70"/>
          <p:cNvSpPr/>
          <p:nvPr/>
        </p:nvSpPr>
        <p:spPr>
          <a:xfrm>
            <a:off x="2878718" y="1975426"/>
            <a:ext cx="229235" cy="313690"/>
          </a:xfrm>
          <a:custGeom>
            <a:avLst/>
            <a:gdLst/>
            <a:ahLst/>
            <a:cxnLst/>
            <a:rect l="l" t="t" r="r" b="b"/>
            <a:pathLst>
              <a:path w="229234" h="313689">
                <a:moveTo>
                  <a:pt x="229067" y="0"/>
                </a:moveTo>
                <a:lnTo>
                  <a:pt x="0" y="0"/>
                </a:lnTo>
                <a:lnTo>
                  <a:pt x="0" y="313103"/>
                </a:lnTo>
                <a:lnTo>
                  <a:pt x="229067" y="313103"/>
                </a:lnTo>
                <a:lnTo>
                  <a:pt x="229067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71"/>
          <p:cNvSpPr/>
          <p:nvPr/>
        </p:nvSpPr>
        <p:spPr>
          <a:xfrm>
            <a:off x="2878718" y="2291365"/>
            <a:ext cx="229235" cy="313690"/>
          </a:xfrm>
          <a:custGeom>
            <a:avLst/>
            <a:gdLst/>
            <a:ahLst/>
            <a:cxnLst/>
            <a:rect l="l" t="t" r="r" b="b"/>
            <a:pathLst>
              <a:path w="229234" h="313689">
                <a:moveTo>
                  <a:pt x="229067" y="0"/>
                </a:moveTo>
                <a:lnTo>
                  <a:pt x="0" y="0"/>
                </a:lnTo>
                <a:lnTo>
                  <a:pt x="0" y="313103"/>
                </a:lnTo>
                <a:lnTo>
                  <a:pt x="229067" y="313103"/>
                </a:lnTo>
                <a:lnTo>
                  <a:pt x="229067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81"/>
          <p:cNvSpPr/>
          <p:nvPr/>
        </p:nvSpPr>
        <p:spPr>
          <a:xfrm>
            <a:off x="2448157" y="2159593"/>
            <a:ext cx="288925" cy="276225"/>
          </a:xfrm>
          <a:custGeom>
            <a:avLst/>
            <a:gdLst/>
            <a:ahLst/>
            <a:cxnLst/>
            <a:rect l="l" t="t" r="r" b="b"/>
            <a:pathLst>
              <a:path w="288925" h="276225">
                <a:moveTo>
                  <a:pt x="0" y="0"/>
                </a:moveTo>
                <a:lnTo>
                  <a:pt x="288427" y="0"/>
                </a:lnTo>
                <a:lnTo>
                  <a:pt x="288427" y="275838"/>
                </a:lnTo>
                <a:lnTo>
                  <a:pt x="0" y="275838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82"/>
          <p:cNvSpPr/>
          <p:nvPr/>
        </p:nvSpPr>
        <p:spPr>
          <a:xfrm>
            <a:off x="2489126" y="2604469"/>
            <a:ext cx="194945" cy="276225"/>
          </a:xfrm>
          <a:custGeom>
            <a:avLst/>
            <a:gdLst/>
            <a:ahLst/>
            <a:cxnLst/>
            <a:rect l="l" t="t" r="r" b="b"/>
            <a:pathLst>
              <a:path w="194945" h="276225">
                <a:moveTo>
                  <a:pt x="0" y="0"/>
                </a:moveTo>
                <a:lnTo>
                  <a:pt x="194355" y="0"/>
                </a:lnTo>
                <a:lnTo>
                  <a:pt x="194355" y="275838"/>
                </a:lnTo>
                <a:lnTo>
                  <a:pt x="0" y="275838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83"/>
          <p:cNvSpPr/>
          <p:nvPr/>
        </p:nvSpPr>
        <p:spPr>
          <a:xfrm>
            <a:off x="2426364" y="2915014"/>
            <a:ext cx="320040" cy="50165"/>
          </a:xfrm>
          <a:custGeom>
            <a:avLst/>
            <a:gdLst/>
            <a:ahLst/>
            <a:cxnLst/>
            <a:rect l="l" t="t" r="r" b="b"/>
            <a:pathLst>
              <a:path w="320040" h="50164">
                <a:moveTo>
                  <a:pt x="0" y="0"/>
                </a:moveTo>
                <a:lnTo>
                  <a:pt x="319880" y="0"/>
                </a:lnTo>
                <a:lnTo>
                  <a:pt x="319880" y="50084"/>
                </a:lnTo>
                <a:lnTo>
                  <a:pt x="0" y="50084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84"/>
          <p:cNvSpPr/>
          <p:nvPr/>
        </p:nvSpPr>
        <p:spPr>
          <a:xfrm>
            <a:off x="2427134" y="2604469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4">
                <a:moveTo>
                  <a:pt x="0" y="0"/>
                </a:moveTo>
                <a:lnTo>
                  <a:pt x="51678" y="0"/>
                </a:lnTo>
                <a:lnTo>
                  <a:pt x="51678" y="300229"/>
                </a:lnTo>
                <a:lnTo>
                  <a:pt x="0" y="300229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85"/>
          <p:cNvSpPr/>
          <p:nvPr/>
        </p:nvSpPr>
        <p:spPr>
          <a:xfrm>
            <a:off x="2689074" y="2604469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4">
                <a:moveTo>
                  <a:pt x="0" y="0"/>
                </a:moveTo>
                <a:lnTo>
                  <a:pt x="51678" y="0"/>
                </a:lnTo>
                <a:lnTo>
                  <a:pt x="51678" y="300229"/>
                </a:lnTo>
                <a:lnTo>
                  <a:pt x="0" y="300229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86"/>
          <p:cNvSpPr/>
          <p:nvPr/>
        </p:nvSpPr>
        <p:spPr>
          <a:xfrm>
            <a:off x="2495194" y="1696745"/>
            <a:ext cx="194945" cy="276225"/>
          </a:xfrm>
          <a:custGeom>
            <a:avLst/>
            <a:gdLst/>
            <a:ahLst/>
            <a:cxnLst/>
            <a:rect l="l" t="t" r="r" b="b"/>
            <a:pathLst>
              <a:path w="194945" h="276225">
                <a:moveTo>
                  <a:pt x="0" y="275838"/>
                </a:moveTo>
                <a:lnTo>
                  <a:pt x="194355" y="275838"/>
                </a:lnTo>
                <a:lnTo>
                  <a:pt x="194355" y="0"/>
                </a:lnTo>
                <a:lnTo>
                  <a:pt x="0" y="0"/>
                </a:lnTo>
                <a:lnTo>
                  <a:pt x="0" y="275838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87"/>
          <p:cNvSpPr/>
          <p:nvPr/>
        </p:nvSpPr>
        <p:spPr>
          <a:xfrm>
            <a:off x="2432431" y="1611958"/>
            <a:ext cx="320040" cy="50165"/>
          </a:xfrm>
          <a:custGeom>
            <a:avLst/>
            <a:gdLst/>
            <a:ahLst/>
            <a:cxnLst/>
            <a:rect l="l" t="t" r="r" b="b"/>
            <a:pathLst>
              <a:path w="320040" h="50164">
                <a:moveTo>
                  <a:pt x="0" y="50084"/>
                </a:moveTo>
                <a:lnTo>
                  <a:pt x="319880" y="50084"/>
                </a:lnTo>
                <a:lnTo>
                  <a:pt x="319880" y="0"/>
                </a:lnTo>
                <a:lnTo>
                  <a:pt x="0" y="0"/>
                </a:lnTo>
                <a:lnTo>
                  <a:pt x="0" y="50084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88"/>
          <p:cNvSpPr/>
          <p:nvPr/>
        </p:nvSpPr>
        <p:spPr>
          <a:xfrm>
            <a:off x="2433199" y="1672355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5">
                <a:moveTo>
                  <a:pt x="0" y="300229"/>
                </a:moveTo>
                <a:lnTo>
                  <a:pt x="51678" y="300229"/>
                </a:lnTo>
                <a:lnTo>
                  <a:pt x="51678" y="0"/>
                </a:lnTo>
                <a:lnTo>
                  <a:pt x="0" y="0"/>
                </a:lnTo>
                <a:lnTo>
                  <a:pt x="0" y="300229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89"/>
          <p:cNvSpPr/>
          <p:nvPr/>
        </p:nvSpPr>
        <p:spPr>
          <a:xfrm>
            <a:off x="2695139" y="1672355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5">
                <a:moveTo>
                  <a:pt x="0" y="300229"/>
                </a:moveTo>
                <a:lnTo>
                  <a:pt x="51678" y="300229"/>
                </a:lnTo>
                <a:lnTo>
                  <a:pt x="51678" y="0"/>
                </a:lnTo>
                <a:lnTo>
                  <a:pt x="0" y="0"/>
                </a:lnTo>
                <a:lnTo>
                  <a:pt x="0" y="300229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2"/>
          <p:cNvSpPr/>
          <p:nvPr/>
        </p:nvSpPr>
        <p:spPr>
          <a:xfrm>
            <a:off x="2868302" y="2289116"/>
            <a:ext cx="405155" cy="389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2"/>
          <p:cNvSpPr/>
          <p:nvPr/>
        </p:nvSpPr>
        <p:spPr>
          <a:xfrm>
            <a:off x="2396704" y="1588622"/>
            <a:ext cx="405155" cy="389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TextBox 110"/>
          <p:cNvSpPr txBox="1"/>
          <p:nvPr/>
        </p:nvSpPr>
        <p:spPr>
          <a:xfrm>
            <a:off x="2093794" y="26157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112" name="TextBox 111"/>
          <p:cNvSpPr txBox="1"/>
          <p:nvPr/>
        </p:nvSpPr>
        <p:spPr>
          <a:xfrm>
            <a:off x="3241895" y="19633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sp>
        <p:nvSpPr>
          <p:cNvPr id="113" name="TextBox 112"/>
          <p:cNvSpPr txBox="1"/>
          <p:nvPr/>
        </p:nvSpPr>
        <p:spPr>
          <a:xfrm>
            <a:off x="2796830" y="8147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114" name="TextBox 113"/>
          <p:cNvSpPr txBox="1"/>
          <p:nvPr/>
        </p:nvSpPr>
        <p:spPr>
          <a:xfrm>
            <a:off x="3933411" y="8147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SG" dirty="0"/>
          </a:p>
        </p:txBody>
      </p:sp>
      <p:sp>
        <p:nvSpPr>
          <p:cNvPr id="115" name="TextBox 114"/>
          <p:cNvSpPr txBox="1"/>
          <p:nvPr/>
        </p:nvSpPr>
        <p:spPr>
          <a:xfrm>
            <a:off x="4403454" y="8035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SG" dirty="0"/>
          </a:p>
        </p:txBody>
      </p:sp>
      <p:sp>
        <p:nvSpPr>
          <p:cNvPr id="116" name="TextBox 115"/>
          <p:cNvSpPr txBox="1"/>
          <p:nvPr/>
        </p:nvSpPr>
        <p:spPr>
          <a:xfrm>
            <a:off x="5254437" y="10305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SG" dirty="0"/>
          </a:p>
        </p:txBody>
      </p:sp>
      <p:sp>
        <p:nvSpPr>
          <p:cNvPr id="117" name="TextBox 116"/>
          <p:cNvSpPr txBox="1"/>
          <p:nvPr/>
        </p:nvSpPr>
        <p:spPr>
          <a:xfrm>
            <a:off x="5672351" y="10199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SG" dirty="0"/>
          </a:p>
        </p:txBody>
      </p:sp>
      <p:sp>
        <p:nvSpPr>
          <p:cNvPr id="118" name="TextBox 117"/>
          <p:cNvSpPr txBox="1"/>
          <p:nvPr/>
        </p:nvSpPr>
        <p:spPr>
          <a:xfrm>
            <a:off x="6577009" y="7907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SG" dirty="0"/>
          </a:p>
        </p:txBody>
      </p:sp>
      <p:sp>
        <p:nvSpPr>
          <p:cNvPr id="119" name="TextBox 118"/>
          <p:cNvSpPr txBox="1"/>
          <p:nvPr/>
        </p:nvSpPr>
        <p:spPr>
          <a:xfrm>
            <a:off x="6515565" y="22885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14</a:t>
            </a:r>
            <a:endParaRPr lang="en-SG" dirty="0"/>
          </a:p>
        </p:txBody>
      </p:sp>
      <p:sp>
        <p:nvSpPr>
          <p:cNvPr id="120" name="TextBox 119"/>
          <p:cNvSpPr txBox="1"/>
          <p:nvPr/>
        </p:nvSpPr>
        <p:spPr>
          <a:xfrm>
            <a:off x="4085933" y="19089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13</a:t>
            </a:r>
            <a:endParaRPr lang="en-SG" dirty="0"/>
          </a:p>
        </p:txBody>
      </p:sp>
      <p:sp>
        <p:nvSpPr>
          <p:cNvPr id="121" name="TextBox 120"/>
          <p:cNvSpPr txBox="1"/>
          <p:nvPr/>
        </p:nvSpPr>
        <p:spPr>
          <a:xfrm>
            <a:off x="4665915" y="11490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12</a:t>
            </a:r>
            <a:endParaRPr lang="en-SG" dirty="0"/>
          </a:p>
        </p:txBody>
      </p:sp>
      <p:sp>
        <p:nvSpPr>
          <p:cNvPr id="122" name="TextBox 121"/>
          <p:cNvSpPr txBox="1"/>
          <p:nvPr/>
        </p:nvSpPr>
        <p:spPr>
          <a:xfrm>
            <a:off x="5267741" y="19148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11</a:t>
            </a:r>
            <a:endParaRPr lang="en-SG" dirty="0"/>
          </a:p>
        </p:txBody>
      </p:sp>
      <p:sp>
        <p:nvSpPr>
          <p:cNvPr id="123" name="TextBox 122"/>
          <p:cNvSpPr txBox="1"/>
          <p:nvPr/>
        </p:nvSpPr>
        <p:spPr>
          <a:xfrm>
            <a:off x="5659037" y="19055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10</a:t>
            </a:r>
            <a:endParaRPr lang="en-SG" dirty="0"/>
          </a:p>
        </p:txBody>
      </p:sp>
      <p:sp>
        <p:nvSpPr>
          <p:cNvPr id="124" name="TextBox 123"/>
          <p:cNvSpPr txBox="1"/>
          <p:nvPr/>
        </p:nvSpPr>
        <p:spPr>
          <a:xfrm>
            <a:off x="6573243" y="13365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9</a:t>
            </a:r>
            <a:endParaRPr lang="en-SG" dirty="0"/>
          </a:p>
        </p:txBody>
      </p:sp>
      <p:sp>
        <p:nvSpPr>
          <p:cNvPr id="125" name="TextBox 124"/>
          <p:cNvSpPr txBox="1"/>
          <p:nvPr/>
        </p:nvSpPr>
        <p:spPr>
          <a:xfrm>
            <a:off x="5245694" y="28372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16</a:t>
            </a:r>
            <a:endParaRPr lang="en-SG" dirty="0"/>
          </a:p>
        </p:txBody>
      </p:sp>
      <p:sp>
        <p:nvSpPr>
          <p:cNvPr id="126" name="TextBox 125"/>
          <p:cNvSpPr txBox="1"/>
          <p:nvPr/>
        </p:nvSpPr>
        <p:spPr>
          <a:xfrm>
            <a:off x="5633218" y="281898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15</a:t>
            </a:r>
            <a:endParaRPr lang="en-SG" dirty="0"/>
          </a:p>
        </p:txBody>
      </p:sp>
      <p:sp>
        <p:nvSpPr>
          <p:cNvPr id="127" name="TextBox 126"/>
          <p:cNvSpPr txBox="1"/>
          <p:nvPr/>
        </p:nvSpPr>
        <p:spPr>
          <a:xfrm>
            <a:off x="4664977" y="2504247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17</a:t>
            </a:r>
            <a:endParaRPr lang="en-SG" dirty="0"/>
          </a:p>
        </p:txBody>
      </p:sp>
      <p:sp>
        <p:nvSpPr>
          <p:cNvPr id="128" name="TextBox 127"/>
          <p:cNvSpPr txBox="1"/>
          <p:nvPr/>
        </p:nvSpPr>
        <p:spPr>
          <a:xfrm>
            <a:off x="4091391" y="2844047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18</a:t>
            </a:r>
            <a:endParaRPr lang="en-SG" dirty="0"/>
          </a:p>
        </p:txBody>
      </p:sp>
      <p:sp>
        <p:nvSpPr>
          <p:cNvPr id="129" name="TextBox 128"/>
          <p:cNvSpPr txBox="1"/>
          <p:nvPr/>
        </p:nvSpPr>
        <p:spPr>
          <a:xfrm>
            <a:off x="6513775" y="3749355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19</a:t>
            </a:r>
            <a:endParaRPr lang="en-SG" dirty="0"/>
          </a:p>
        </p:txBody>
      </p:sp>
      <p:sp>
        <p:nvSpPr>
          <p:cNvPr id="130" name="TextBox 129"/>
          <p:cNvSpPr txBox="1"/>
          <p:nvPr/>
        </p:nvSpPr>
        <p:spPr>
          <a:xfrm>
            <a:off x="5937460" y="3433925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20</a:t>
            </a:r>
            <a:endParaRPr lang="en-SG" dirty="0"/>
          </a:p>
        </p:txBody>
      </p:sp>
      <p:sp>
        <p:nvSpPr>
          <p:cNvPr id="131" name="TextBox 130"/>
          <p:cNvSpPr txBox="1"/>
          <p:nvPr/>
        </p:nvSpPr>
        <p:spPr>
          <a:xfrm>
            <a:off x="5356290" y="3759064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21</a:t>
            </a:r>
            <a:endParaRPr lang="en-SG" dirty="0"/>
          </a:p>
        </p:txBody>
      </p:sp>
      <p:sp>
        <p:nvSpPr>
          <p:cNvPr id="132" name="TextBox 131"/>
          <p:cNvSpPr txBox="1"/>
          <p:nvPr/>
        </p:nvSpPr>
        <p:spPr>
          <a:xfrm>
            <a:off x="5015424" y="354304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22</a:t>
            </a:r>
            <a:endParaRPr lang="en-SG" dirty="0"/>
          </a:p>
        </p:txBody>
      </p:sp>
      <p:sp>
        <p:nvSpPr>
          <p:cNvPr id="133" name="TextBox 132"/>
          <p:cNvSpPr txBox="1"/>
          <p:nvPr/>
        </p:nvSpPr>
        <p:spPr>
          <a:xfrm>
            <a:off x="4676832" y="342897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23</a:t>
            </a:r>
            <a:endParaRPr lang="en-SG" dirty="0"/>
          </a:p>
        </p:txBody>
      </p:sp>
      <p:sp>
        <p:nvSpPr>
          <p:cNvPr id="134" name="TextBox 133"/>
          <p:cNvSpPr txBox="1"/>
          <p:nvPr/>
        </p:nvSpPr>
        <p:spPr>
          <a:xfrm>
            <a:off x="4114720" y="3753385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24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76550"/>
            <a:ext cx="9144001" cy="1162975"/>
          </a:xfrm>
          <a:prstGeom prst="rect">
            <a:avLst/>
          </a:prstGeom>
          <a:noFill/>
          <a:ln w="9525" cap="flat" cmpd="sng">
            <a:solidFill>
              <a:srgbClr val="004B8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0" name="Google Shape;73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015" y="224467"/>
            <a:ext cx="3223660" cy="71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47"/>
          <p:cNvPicPr preferRelativeResize="0"/>
          <p:nvPr/>
        </p:nvPicPr>
        <p:blipFill rotWithShape="1">
          <a:blip r:embed="rId5">
            <a:alphaModFix/>
          </a:blip>
          <a:srcRect l="4189" t="23743" r="66939" b="42453"/>
          <a:stretch/>
        </p:blipFill>
        <p:spPr>
          <a:xfrm>
            <a:off x="3275032" y="4215053"/>
            <a:ext cx="481485" cy="398578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7"/>
          <p:cNvSpPr txBox="1"/>
          <p:nvPr/>
        </p:nvSpPr>
        <p:spPr>
          <a:xfrm>
            <a:off x="3756525" y="4152744"/>
            <a:ext cx="106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MAXIMUM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CAPACITY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7"/>
          <p:cNvSpPr txBox="1"/>
          <p:nvPr/>
        </p:nvSpPr>
        <p:spPr>
          <a:xfrm>
            <a:off x="3612593" y="4624278"/>
            <a:ext cx="1918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 of tables = </a:t>
            </a:r>
            <a:r>
              <a:rPr lang="en" sz="1600" dirty="0" smtClean="0">
                <a:solidFill>
                  <a:schemeClr val="lt1"/>
                </a:solidFill>
              </a:rPr>
              <a:t>14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 of </a:t>
            </a:r>
            <a:r>
              <a:rPr lang="en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seats </a:t>
            </a:r>
            <a:r>
              <a:rPr lang="en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600" dirty="0" smtClean="0">
                <a:solidFill>
                  <a:schemeClr val="lt1"/>
                </a:solidFill>
              </a:rPr>
              <a:t>29</a:t>
            </a:r>
            <a:endParaRPr dirty="0"/>
          </a:p>
        </p:txBody>
      </p:sp>
      <p:sp>
        <p:nvSpPr>
          <p:cNvPr id="734" name="Google Shape;734;p47"/>
          <p:cNvSpPr txBox="1"/>
          <p:nvPr/>
        </p:nvSpPr>
        <p:spPr>
          <a:xfrm>
            <a:off x="4885873" y="4206197"/>
            <a:ext cx="983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4B8D"/>
                </a:solidFill>
              </a:rPr>
              <a:t>29</a:t>
            </a:r>
            <a:r>
              <a:rPr lang="en" sz="2000" b="1" i="0" u="none" strike="noStrike" cap="none" dirty="0" smtClean="0">
                <a:solidFill>
                  <a:srgbClr val="004B8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1" i="0" u="none" strike="noStrike" cap="none" dirty="0">
                <a:solidFill>
                  <a:srgbClr val="004B8D"/>
                </a:solidFill>
                <a:latin typeface="Arial"/>
                <a:ea typeface="Arial"/>
                <a:cs typeface="Arial"/>
                <a:sym typeface="Arial"/>
              </a:rPr>
              <a:t>pax</a:t>
            </a:r>
            <a:endParaRPr sz="2000" b="1" i="0" u="none" strike="noStrike" cap="none" dirty="0">
              <a:solidFill>
                <a:srgbClr val="004B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7"/>
          <p:cNvSpPr txBox="1"/>
          <p:nvPr/>
        </p:nvSpPr>
        <p:spPr>
          <a:xfrm>
            <a:off x="5624524" y="305225"/>
            <a:ext cx="3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rgbClr val="F89728"/>
                </a:solidFill>
                <a:latin typeface="Calibri"/>
                <a:ea typeface="Calibri"/>
                <a:cs typeface="Calibri"/>
                <a:sym typeface="Calibri"/>
              </a:rPr>
              <a:t>24-hour Study Space (Library)</a:t>
            </a:r>
            <a:endParaRPr sz="3000" b="1" i="0" u="none" strike="noStrike" cap="none" dirty="0">
              <a:solidFill>
                <a:srgbClr val="F897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object 108"/>
          <p:cNvSpPr/>
          <p:nvPr/>
        </p:nvSpPr>
        <p:spPr>
          <a:xfrm>
            <a:off x="1117139" y="1194666"/>
            <a:ext cx="220394" cy="2133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7"/>
          <p:cNvSpPr/>
          <p:nvPr/>
        </p:nvSpPr>
        <p:spPr>
          <a:xfrm>
            <a:off x="1390442" y="1084454"/>
            <a:ext cx="561562" cy="433819"/>
          </a:xfrm>
          <a:custGeom>
            <a:avLst/>
            <a:gdLst/>
            <a:ahLst/>
            <a:cxnLst/>
            <a:rect l="l" t="t" r="r" b="b"/>
            <a:pathLst>
              <a:path w="513080" h="410844">
                <a:moveTo>
                  <a:pt x="0" y="0"/>
                </a:moveTo>
                <a:lnTo>
                  <a:pt x="512469" y="0"/>
                </a:lnTo>
                <a:lnTo>
                  <a:pt x="512469" y="410703"/>
                </a:lnTo>
                <a:lnTo>
                  <a:pt x="0" y="410703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9"/>
          <p:cNvSpPr/>
          <p:nvPr/>
        </p:nvSpPr>
        <p:spPr>
          <a:xfrm>
            <a:off x="2011840" y="1194664"/>
            <a:ext cx="220394" cy="2133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8"/>
          <p:cNvSpPr/>
          <p:nvPr/>
        </p:nvSpPr>
        <p:spPr>
          <a:xfrm>
            <a:off x="2405612" y="1194666"/>
            <a:ext cx="220394" cy="2133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7"/>
          <p:cNvSpPr/>
          <p:nvPr/>
        </p:nvSpPr>
        <p:spPr>
          <a:xfrm>
            <a:off x="2678915" y="1084454"/>
            <a:ext cx="561562" cy="433819"/>
          </a:xfrm>
          <a:custGeom>
            <a:avLst/>
            <a:gdLst/>
            <a:ahLst/>
            <a:cxnLst/>
            <a:rect l="l" t="t" r="r" b="b"/>
            <a:pathLst>
              <a:path w="513080" h="410844">
                <a:moveTo>
                  <a:pt x="0" y="0"/>
                </a:moveTo>
                <a:lnTo>
                  <a:pt x="512469" y="0"/>
                </a:lnTo>
                <a:lnTo>
                  <a:pt x="512469" y="410703"/>
                </a:lnTo>
                <a:lnTo>
                  <a:pt x="0" y="410703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9"/>
          <p:cNvSpPr/>
          <p:nvPr/>
        </p:nvSpPr>
        <p:spPr>
          <a:xfrm>
            <a:off x="3300313" y="1194664"/>
            <a:ext cx="220394" cy="2133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8"/>
          <p:cNvSpPr/>
          <p:nvPr/>
        </p:nvSpPr>
        <p:spPr>
          <a:xfrm>
            <a:off x="1121730" y="2911582"/>
            <a:ext cx="397542" cy="242724"/>
          </a:xfrm>
          <a:custGeom>
            <a:avLst/>
            <a:gdLst/>
            <a:ahLst/>
            <a:cxnLst/>
            <a:rect l="l" t="t" r="r" b="b"/>
            <a:pathLst>
              <a:path w="363219" h="229869">
                <a:moveTo>
                  <a:pt x="0" y="0"/>
                </a:moveTo>
                <a:lnTo>
                  <a:pt x="363158" y="0"/>
                </a:lnTo>
                <a:lnTo>
                  <a:pt x="363158" y="229416"/>
                </a:lnTo>
                <a:lnTo>
                  <a:pt x="0" y="229416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9"/>
          <p:cNvSpPr/>
          <p:nvPr/>
        </p:nvSpPr>
        <p:spPr>
          <a:xfrm>
            <a:off x="1117139" y="1787857"/>
            <a:ext cx="397542" cy="242724"/>
          </a:xfrm>
          <a:custGeom>
            <a:avLst/>
            <a:gdLst/>
            <a:ahLst/>
            <a:cxnLst/>
            <a:rect l="l" t="t" r="r" b="b"/>
            <a:pathLst>
              <a:path w="363219" h="229869">
                <a:moveTo>
                  <a:pt x="0" y="0"/>
                </a:moveTo>
                <a:lnTo>
                  <a:pt x="363158" y="0"/>
                </a:lnTo>
                <a:lnTo>
                  <a:pt x="363158" y="229416"/>
                </a:lnTo>
                <a:lnTo>
                  <a:pt x="0" y="229416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0"/>
          <p:cNvSpPr/>
          <p:nvPr/>
        </p:nvSpPr>
        <p:spPr>
          <a:xfrm>
            <a:off x="1111652" y="2093195"/>
            <a:ext cx="407967" cy="784496"/>
          </a:xfrm>
          <a:custGeom>
            <a:avLst/>
            <a:gdLst/>
            <a:ahLst/>
            <a:cxnLst/>
            <a:rect l="l" t="t" r="r" b="b"/>
            <a:pathLst>
              <a:path w="372744" h="742950">
                <a:moveTo>
                  <a:pt x="0" y="0"/>
                </a:moveTo>
                <a:lnTo>
                  <a:pt x="372337" y="0"/>
                </a:lnTo>
                <a:lnTo>
                  <a:pt x="372337" y="742466"/>
                </a:lnTo>
                <a:lnTo>
                  <a:pt x="0" y="742466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1"/>
          <p:cNvSpPr/>
          <p:nvPr/>
        </p:nvSpPr>
        <p:spPr>
          <a:xfrm>
            <a:off x="1141597" y="2092128"/>
            <a:ext cx="54210" cy="780473"/>
          </a:xfrm>
          <a:custGeom>
            <a:avLst/>
            <a:gdLst/>
            <a:ahLst/>
            <a:cxnLst/>
            <a:rect l="l" t="t" r="r" b="b"/>
            <a:pathLst>
              <a:path w="49530" h="739139">
                <a:moveTo>
                  <a:pt x="0" y="0"/>
                </a:moveTo>
                <a:lnTo>
                  <a:pt x="49458" y="0"/>
                </a:lnTo>
                <a:lnTo>
                  <a:pt x="49458" y="738593"/>
                </a:lnTo>
                <a:lnTo>
                  <a:pt x="0" y="738593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2"/>
          <p:cNvSpPr/>
          <p:nvPr/>
        </p:nvSpPr>
        <p:spPr>
          <a:xfrm>
            <a:off x="1263893" y="2146166"/>
            <a:ext cx="250896" cy="331232"/>
          </a:xfrm>
          <a:custGeom>
            <a:avLst/>
            <a:gdLst/>
            <a:ahLst/>
            <a:cxnLst/>
            <a:rect l="l" t="t" r="r" b="b"/>
            <a:pathLst>
              <a:path w="229234" h="313689">
                <a:moveTo>
                  <a:pt x="0" y="0"/>
                </a:moveTo>
                <a:lnTo>
                  <a:pt x="229067" y="0"/>
                </a:lnTo>
                <a:lnTo>
                  <a:pt x="229067" y="313103"/>
                </a:lnTo>
                <a:lnTo>
                  <a:pt x="0" y="313103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3"/>
          <p:cNvSpPr/>
          <p:nvPr/>
        </p:nvSpPr>
        <p:spPr>
          <a:xfrm>
            <a:off x="1263893" y="2462108"/>
            <a:ext cx="250896" cy="331232"/>
          </a:xfrm>
          <a:custGeom>
            <a:avLst/>
            <a:gdLst/>
            <a:ahLst/>
            <a:cxnLst/>
            <a:rect l="l" t="t" r="r" b="b"/>
            <a:pathLst>
              <a:path w="229234" h="313689">
                <a:moveTo>
                  <a:pt x="0" y="0"/>
                </a:moveTo>
                <a:lnTo>
                  <a:pt x="229067" y="0"/>
                </a:lnTo>
                <a:lnTo>
                  <a:pt x="229067" y="313103"/>
                </a:lnTo>
                <a:lnTo>
                  <a:pt x="0" y="313103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4"/>
          <p:cNvSpPr/>
          <p:nvPr/>
        </p:nvSpPr>
        <p:spPr>
          <a:xfrm>
            <a:off x="1731050" y="2335493"/>
            <a:ext cx="316226" cy="291671"/>
          </a:xfrm>
          <a:custGeom>
            <a:avLst/>
            <a:gdLst/>
            <a:ahLst/>
            <a:cxnLst/>
            <a:rect l="l" t="t" r="r" b="b"/>
            <a:pathLst>
              <a:path w="288925" h="276225">
                <a:moveTo>
                  <a:pt x="0" y="0"/>
                </a:moveTo>
                <a:lnTo>
                  <a:pt x="288427" y="0"/>
                </a:lnTo>
                <a:lnTo>
                  <a:pt x="288427" y="275838"/>
                </a:lnTo>
                <a:lnTo>
                  <a:pt x="0" y="275838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5"/>
          <p:cNvSpPr/>
          <p:nvPr/>
        </p:nvSpPr>
        <p:spPr>
          <a:xfrm>
            <a:off x="1780898" y="2780370"/>
            <a:ext cx="213366" cy="291671"/>
          </a:xfrm>
          <a:custGeom>
            <a:avLst/>
            <a:gdLst/>
            <a:ahLst/>
            <a:cxnLst/>
            <a:rect l="l" t="t" r="r" b="b"/>
            <a:pathLst>
              <a:path w="194944" h="276225">
                <a:moveTo>
                  <a:pt x="0" y="0"/>
                </a:moveTo>
                <a:lnTo>
                  <a:pt x="194355" y="0"/>
                </a:lnTo>
                <a:lnTo>
                  <a:pt x="194355" y="275838"/>
                </a:lnTo>
                <a:lnTo>
                  <a:pt x="0" y="275838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6"/>
          <p:cNvSpPr/>
          <p:nvPr/>
        </p:nvSpPr>
        <p:spPr>
          <a:xfrm>
            <a:off x="1706317" y="3090914"/>
            <a:ext cx="350281" cy="52970"/>
          </a:xfrm>
          <a:custGeom>
            <a:avLst/>
            <a:gdLst/>
            <a:ahLst/>
            <a:cxnLst/>
            <a:rect l="l" t="t" r="r" b="b"/>
            <a:pathLst>
              <a:path w="320040" h="50164">
                <a:moveTo>
                  <a:pt x="0" y="0"/>
                </a:moveTo>
                <a:lnTo>
                  <a:pt x="319880" y="0"/>
                </a:lnTo>
                <a:lnTo>
                  <a:pt x="319880" y="50084"/>
                </a:lnTo>
                <a:lnTo>
                  <a:pt x="0" y="50084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7"/>
          <p:cNvSpPr/>
          <p:nvPr/>
        </p:nvSpPr>
        <p:spPr>
          <a:xfrm>
            <a:off x="1732408" y="2780370"/>
            <a:ext cx="56989" cy="317151"/>
          </a:xfrm>
          <a:custGeom>
            <a:avLst/>
            <a:gdLst/>
            <a:ahLst/>
            <a:cxnLst/>
            <a:rect l="l" t="t" r="r" b="b"/>
            <a:pathLst>
              <a:path w="52069" h="300355">
                <a:moveTo>
                  <a:pt x="0" y="0"/>
                </a:moveTo>
                <a:lnTo>
                  <a:pt x="51678" y="0"/>
                </a:lnTo>
                <a:lnTo>
                  <a:pt x="51678" y="300229"/>
                </a:lnTo>
                <a:lnTo>
                  <a:pt x="0" y="300229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8"/>
          <p:cNvSpPr/>
          <p:nvPr/>
        </p:nvSpPr>
        <p:spPr>
          <a:xfrm>
            <a:off x="1994347" y="2780370"/>
            <a:ext cx="56989" cy="317151"/>
          </a:xfrm>
          <a:custGeom>
            <a:avLst/>
            <a:gdLst/>
            <a:ahLst/>
            <a:cxnLst/>
            <a:rect l="l" t="t" r="r" b="b"/>
            <a:pathLst>
              <a:path w="52069" h="300355">
                <a:moveTo>
                  <a:pt x="0" y="0"/>
                </a:moveTo>
                <a:lnTo>
                  <a:pt x="51678" y="0"/>
                </a:lnTo>
                <a:lnTo>
                  <a:pt x="51678" y="300229"/>
                </a:lnTo>
                <a:lnTo>
                  <a:pt x="0" y="300229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9"/>
          <p:cNvSpPr/>
          <p:nvPr/>
        </p:nvSpPr>
        <p:spPr>
          <a:xfrm>
            <a:off x="1786967" y="1872646"/>
            <a:ext cx="213366" cy="291671"/>
          </a:xfrm>
          <a:custGeom>
            <a:avLst/>
            <a:gdLst/>
            <a:ahLst/>
            <a:cxnLst/>
            <a:rect l="l" t="t" r="r" b="b"/>
            <a:pathLst>
              <a:path w="194944" h="276225">
                <a:moveTo>
                  <a:pt x="0" y="275838"/>
                </a:moveTo>
                <a:lnTo>
                  <a:pt x="194355" y="275838"/>
                </a:lnTo>
                <a:lnTo>
                  <a:pt x="194355" y="0"/>
                </a:lnTo>
                <a:lnTo>
                  <a:pt x="0" y="0"/>
                </a:lnTo>
                <a:lnTo>
                  <a:pt x="0" y="2758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50"/>
          <p:cNvSpPr/>
          <p:nvPr/>
        </p:nvSpPr>
        <p:spPr>
          <a:xfrm>
            <a:off x="1712384" y="1787855"/>
            <a:ext cx="350281" cy="52970"/>
          </a:xfrm>
          <a:custGeom>
            <a:avLst/>
            <a:gdLst/>
            <a:ahLst/>
            <a:cxnLst/>
            <a:rect l="l" t="t" r="r" b="b"/>
            <a:pathLst>
              <a:path w="320040" h="50164">
                <a:moveTo>
                  <a:pt x="0" y="50084"/>
                </a:moveTo>
                <a:lnTo>
                  <a:pt x="319880" y="50084"/>
                </a:lnTo>
                <a:lnTo>
                  <a:pt x="319880" y="0"/>
                </a:lnTo>
                <a:lnTo>
                  <a:pt x="0" y="0"/>
                </a:lnTo>
                <a:lnTo>
                  <a:pt x="0" y="5008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51"/>
          <p:cNvSpPr/>
          <p:nvPr/>
        </p:nvSpPr>
        <p:spPr>
          <a:xfrm>
            <a:off x="1738473" y="1848255"/>
            <a:ext cx="56989" cy="317151"/>
          </a:xfrm>
          <a:custGeom>
            <a:avLst/>
            <a:gdLst/>
            <a:ahLst/>
            <a:cxnLst/>
            <a:rect l="l" t="t" r="r" b="b"/>
            <a:pathLst>
              <a:path w="52069" h="300355">
                <a:moveTo>
                  <a:pt x="0" y="300229"/>
                </a:moveTo>
                <a:lnTo>
                  <a:pt x="51678" y="300229"/>
                </a:lnTo>
                <a:lnTo>
                  <a:pt x="51678" y="0"/>
                </a:lnTo>
                <a:lnTo>
                  <a:pt x="0" y="0"/>
                </a:lnTo>
                <a:lnTo>
                  <a:pt x="0" y="30022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52"/>
          <p:cNvSpPr/>
          <p:nvPr/>
        </p:nvSpPr>
        <p:spPr>
          <a:xfrm>
            <a:off x="2000415" y="1848255"/>
            <a:ext cx="56989" cy="317151"/>
          </a:xfrm>
          <a:custGeom>
            <a:avLst/>
            <a:gdLst/>
            <a:ahLst/>
            <a:cxnLst/>
            <a:rect l="l" t="t" r="r" b="b"/>
            <a:pathLst>
              <a:path w="52069" h="300355">
                <a:moveTo>
                  <a:pt x="0" y="300229"/>
                </a:moveTo>
                <a:lnTo>
                  <a:pt x="51678" y="300229"/>
                </a:lnTo>
                <a:lnTo>
                  <a:pt x="51678" y="0"/>
                </a:lnTo>
                <a:lnTo>
                  <a:pt x="0" y="0"/>
                </a:lnTo>
                <a:lnTo>
                  <a:pt x="0" y="30022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98"/>
          <p:cNvSpPr/>
          <p:nvPr/>
        </p:nvSpPr>
        <p:spPr>
          <a:xfrm>
            <a:off x="2652306" y="1780445"/>
            <a:ext cx="556696" cy="537077"/>
          </a:xfrm>
          <a:custGeom>
            <a:avLst/>
            <a:gdLst/>
            <a:ahLst/>
            <a:cxnLst/>
            <a:rect l="l" t="t" r="r" b="b"/>
            <a:pathLst>
              <a:path w="508634" h="508635">
                <a:moveTo>
                  <a:pt x="434731" y="73823"/>
                </a:moveTo>
                <a:lnTo>
                  <a:pt x="464260" y="109167"/>
                </a:lnTo>
                <a:lnTo>
                  <a:pt x="486408" y="148079"/>
                </a:lnTo>
                <a:lnTo>
                  <a:pt x="501172" y="189539"/>
                </a:lnTo>
                <a:lnTo>
                  <a:pt x="508555" y="232528"/>
                </a:lnTo>
                <a:lnTo>
                  <a:pt x="508555" y="276026"/>
                </a:lnTo>
                <a:lnTo>
                  <a:pt x="501172" y="319015"/>
                </a:lnTo>
                <a:lnTo>
                  <a:pt x="486408" y="360475"/>
                </a:lnTo>
                <a:lnTo>
                  <a:pt x="464260" y="399387"/>
                </a:lnTo>
                <a:lnTo>
                  <a:pt x="434731" y="434731"/>
                </a:lnTo>
                <a:lnTo>
                  <a:pt x="399387" y="464260"/>
                </a:lnTo>
                <a:lnTo>
                  <a:pt x="360475" y="486408"/>
                </a:lnTo>
                <a:lnTo>
                  <a:pt x="319015" y="501172"/>
                </a:lnTo>
                <a:lnTo>
                  <a:pt x="276026" y="508555"/>
                </a:lnTo>
                <a:lnTo>
                  <a:pt x="232528" y="508555"/>
                </a:lnTo>
                <a:lnTo>
                  <a:pt x="189539" y="501172"/>
                </a:lnTo>
                <a:lnTo>
                  <a:pt x="148079" y="486408"/>
                </a:lnTo>
                <a:lnTo>
                  <a:pt x="109167" y="464260"/>
                </a:lnTo>
                <a:lnTo>
                  <a:pt x="73823" y="434731"/>
                </a:lnTo>
                <a:lnTo>
                  <a:pt x="44294" y="399387"/>
                </a:lnTo>
                <a:lnTo>
                  <a:pt x="22147" y="360475"/>
                </a:lnTo>
                <a:lnTo>
                  <a:pt x="7382" y="319015"/>
                </a:lnTo>
                <a:lnTo>
                  <a:pt x="0" y="276026"/>
                </a:lnTo>
                <a:lnTo>
                  <a:pt x="0" y="232528"/>
                </a:lnTo>
                <a:lnTo>
                  <a:pt x="7382" y="189539"/>
                </a:lnTo>
                <a:lnTo>
                  <a:pt x="22147" y="148079"/>
                </a:lnTo>
                <a:lnTo>
                  <a:pt x="44294" y="109167"/>
                </a:lnTo>
                <a:lnTo>
                  <a:pt x="73823" y="73823"/>
                </a:lnTo>
                <a:lnTo>
                  <a:pt x="109167" y="44294"/>
                </a:lnTo>
                <a:lnTo>
                  <a:pt x="148079" y="22147"/>
                </a:lnTo>
                <a:lnTo>
                  <a:pt x="189539" y="7382"/>
                </a:lnTo>
                <a:lnTo>
                  <a:pt x="232528" y="0"/>
                </a:lnTo>
                <a:lnTo>
                  <a:pt x="276026" y="0"/>
                </a:lnTo>
                <a:lnTo>
                  <a:pt x="319015" y="7382"/>
                </a:lnTo>
                <a:lnTo>
                  <a:pt x="360475" y="22147"/>
                </a:lnTo>
                <a:lnTo>
                  <a:pt x="399387" y="44294"/>
                </a:lnTo>
                <a:lnTo>
                  <a:pt x="434731" y="7382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99"/>
          <p:cNvSpPr/>
          <p:nvPr/>
        </p:nvSpPr>
        <p:spPr>
          <a:xfrm>
            <a:off x="3065578" y="1658168"/>
            <a:ext cx="265611" cy="256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00"/>
          <p:cNvSpPr/>
          <p:nvPr/>
        </p:nvSpPr>
        <p:spPr>
          <a:xfrm>
            <a:off x="2550371" y="2148191"/>
            <a:ext cx="265611" cy="256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01"/>
          <p:cNvSpPr/>
          <p:nvPr/>
        </p:nvSpPr>
        <p:spPr>
          <a:xfrm>
            <a:off x="3074126" y="2158384"/>
            <a:ext cx="265611" cy="2562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02"/>
          <p:cNvSpPr/>
          <p:nvPr/>
        </p:nvSpPr>
        <p:spPr>
          <a:xfrm>
            <a:off x="2558914" y="1668361"/>
            <a:ext cx="265611" cy="2562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6"/>
          <p:cNvSpPr/>
          <p:nvPr/>
        </p:nvSpPr>
        <p:spPr>
          <a:xfrm>
            <a:off x="2685813" y="2662415"/>
            <a:ext cx="556696" cy="537077"/>
          </a:xfrm>
          <a:custGeom>
            <a:avLst/>
            <a:gdLst/>
            <a:ahLst/>
            <a:cxnLst/>
            <a:rect l="l" t="t" r="r" b="b"/>
            <a:pathLst>
              <a:path w="508634" h="508635">
                <a:moveTo>
                  <a:pt x="434731" y="73823"/>
                </a:moveTo>
                <a:lnTo>
                  <a:pt x="464260" y="109167"/>
                </a:lnTo>
                <a:lnTo>
                  <a:pt x="486408" y="148079"/>
                </a:lnTo>
                <a:lnTo>
                  <a:pt x="501172" y="189539"/>
                </a:lnTo>
                <a:lnTo>
                  <a:pt x="508555" y="232528"/>
                </a:lnTo>
                <a:lnTo>
                  <a:pt x="508555" y="276026"/>
                </a:lnTo>
                <a:lnTo>
                  <a:pt x="501172" y="319015"/>
                </a:lnTo>
                <a:lnTo>
                  <a:pt x="486408" y="360475"/>
                </a:lnTo>
                <a:lnTo>
                  <a:pt x="464260" y="399387"/>
                </a:lnTo>
                <a:lnTo>
                  <a:pt x="434731" y="434731"/>
                </a:lnTo>
                <a:lnTo>
                  <a:pt x="399387" y="464260"/>
                </a:lnTo>
                <a:lnTo>
                  <a:pt x="360475" y="486408"/>
                </a:lnTo>
                <a:lnTo>
                  <a:pt x="319015" y="501172"/>
                </a:lnTo>
                <a:lnTo>
                  <a:pt x="276026" y="508555"/>
                </a:lnTo>
                <a:lnTo>
                  <a:pt x="232528" y="508555"/>
                </a:lnTo>
                <a:lnTo>
                  <a:pt x="189539" y="501172"/>
                </a:lnTo>
                <a:lnTo>
                  <a:pt x="148079" y="486408"/>
                </a:lnTo>
                <a:lnTo>
                  <a:pt x="109167" y="464260"/>
                </a:lnTo>
                <a:lnTo>
                  <a:pt x="73823" y="434731"/>
                </a:lnTo>
                <a:lnTo>
                  <a:pt x="44294" y="399387"/>
                </a:lnTo>
                <a:lnTo>
                  <a:pt x="22147" y="360475"/>
                </a:lnTo>
                <a:lnTo>
                  <a:pt x="7382" y="319015"/>
                </a:lnTo>
                <a:lnTo>
                  <a:pt x="0" y="276026"/>
                </a:lnTo>
                <a:lnTo>
                  <a:pt x="0" y="232528"/>
                </a:lnTo>
                <a:lnTo>
                  <a:pt x="7382" y="189539"/>
                </a:lnTo>
                <a:lnTo>
                  <a:pt x="22147" y="148079"/>
                </a:lnTo>
                <a:lnTo>
                  <a:pt x="44294" y="109167"/>
                </a:lnTo>
                <a:lnTo>
                  <a:pt x="73823" y="73823"/>
                </a:lnTo>
                <a:lnTo>
                  <a:pt x="109167" y="44294"/>
                </a:lnTo>
                <a:lnTo>
                  <a:pt x="148079" y="22147"/>
                </a:lnTo>
                <a:lnTo>
                  <a:pt x="189539" y="7382"/>
                </a:lnTo>
                <a:lnTo>
                  <a:pt x="232528" y="0"/>
                </a:lnTo>
                <a:lnTo>
                  <a:pt x="276026" y="0"/>
                </a:lnTo>
                <a:lnTo>
                  <a:pt x="319015" y="7382"/>
                </a:lnTo>
                <a:lnTo>
                  <a:pt x="360475" y="22147"/>
                </a:lnTo>
                <a:lnTo>
                  <a:pt x="399387" y="44294"/>
                </a:lnTo>
                <a:lnTo>
                  <a:pt x="434731" y="7382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57"/>
          <p:cNvSpPr/>
          <p:nvPr/>
        </p:nvSpPr>
        <p:spPr>
          <a:xfrm>
            <a:off x="3099084" y="2540135"/>
            <a:ext cx="265611" cy="2562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58"/>
          <p:cNvSpPr/>
          <p:nvPr/>
        </p:nvSpPr>
        <p:spPr>
          <a:xfrm>
            <a:off x="2583877" y="3030158"/>
            <a:ext cx="265611" cy="256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59"/>
          <p:cNvSpPr/>
          <p:nvPr/>
        </p:nvSpPr>
        <p:spPr>
          <a:xfrm>
            <a:off x="3107633" y="3040351"/>
            <a:ext cx="265611" cy="2562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60"/>
          <p:cNvSpPr/>
          <p:nvPr/>
        </p:nvSpPr>
        <p:spPr>
          <a:xfrm>
            <a:off x="2592422" y="2550328"/>
            <a:ext cx="265611" cy="2562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7"/>
          <p:cNvSpPr/>
          <p:nvPr/>
        </p:nvSpPr>
        <p:spPr>
          <a:xfrm>
            <a:off x="4768761" y="2183684"/>
            <a:ext cx="390592" cy="954805"/>
          </a:xfrm>
          <a:custGeom>
            <a:avLst/>
            <a:gdLst/>
            <a:ahLst/>
            <a:cxnLst/>
            <a:rect l="l" t="t" r="r" b="b"/>
            <a:pathLst>
              <a:path w="356869" h="904239">
                <a:moveTo>
                  <a:pt x="0" y="903660"/>
                </a:moveTo>
                <a:lnTo>
                  <a:pt x="0" y="0"/>
                </a:lnTo>
                <a:lnTo>
                  <a:pt x="356674" y="0"/>
                </a:lnTo>
                <a:lnTo>
                  <a:pt x="356674" y="903660"/>
                </a:lnTo>
                <a:lnTo>
                  <a:pt x="0" y="90366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8"/>
          <p:cNvSpPr/>
          <p:nvPr/>
        </p:nvSpPr>
        <p:spPr>
          <a:xfrm>
            <a:off x="4519969" y="2835139"/>
            <a:ext cx="219945" cy="2096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9"/>
          <p:cNvSpPr/>
          <p:nvPr/>
        </p:nvSpPr>
        <p:spPr>
          <a:xfrm>
            <a:off x="4519969" y="2233430"/>
            <a:ext cx="219945" cy="2096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0"/>
          <p:cNvSpPr/>
          <p:nvPr/>
        </p:nvSpPr>
        <p:spPr>
          <a:xfrm>
            <a:off x="4519969" y="2536245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1"/>
          <p:cNvSpPr/>
          <p:nvPr/>
        </p:nvSpPr>
        <p:spPr>
          <a:xfrm>
            <a:off x="5187056" y="2830127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2"/>
          <p:cNvSpPr/>
          <p:nvPr/>
        </p:nvSpPr>
        <p:spPr>
          <a:xfrm>
            <a:off x="5187056" y="2531229"/>
            <a:ext cx="219945" cy="2096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3"/>
          <p:cNvSpPr/>
          <p:nvPr/>
        </p:nvSpPr>
        <p:spPr>
          <a:xfrm>
            <a:off x="5187056" y="2228414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4"/>
          <p:cNvSpPr/>
          <p:nvPr/>
        </p:nvSpPr>
        <p:spPr>
          <a:xfrm>
            <a:off x="5842010" y="2183684"/>
            <a:ext cx="390592" cy="954805"/>
          </a:xfrm>
          <a:custGeom>
            <a:avLst/>
            <a:gdLst/>
            <a:ahLst/>
            <a:cxnLst/>
            <a:rect l="l" t="t" r="r" b="b"/>
            <a:pathLst>
              <a:path w="356869" h="904239">
                <a:moveTo>
                  <a:pt x="0" y="903660"/>
                </a:moveTo>
                <a:lnTo>
                  <a:pt x="0" y="0"/>
                </a:lnTo>
                <a:lnTo>
                  <a:pt x="356674" y="0"/>
                </a:lnTo>
                <a:lnTo>
                  <a:pt x="356674" y="903660"/>
                </a:lnTo>
                <a:lnTo>
                  <a:pt x="0" y="90366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5"/>
          <p:cNvSpPr/>
          <p:nvPr/>
        </p:nvSpPr>
        <p:spPr>
          <a:xfrm>
            <a:off x="5600143" y="2835139"/>
            <a:ext cx="219945" cy="2096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6"/>
          <p:cNvSpPr/>
          <p:nvPr/>
        </p:nvSpPr>
        <p:spPr>
          <a:xfrm>
            <a:off x="5600143" y="2536245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7"/>
          <p:cNvSpPr/>
          <p:nvPr/>
        </p:nvSpPr>
        <p:spPr>
          <a:xfrm>
            <a:off x="5600143" y="2233430"/>
            <a:ext cx="219945" cy="2096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8"/>
          <p:cNvSpPr/>
          <p:nvPr/>
        </p:nvSpPr>
        <p:spPr>
          <a:xfrm>
            <a:off x="6260305" y="2830127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9"/>
          <p:cNvSpPr/>
          <p:nvPr/>
        </p:nvSpPr>
        <p:spPr>
          <a:xfrm>
            <a:off x="6260305" y="2531229"/>
            <a:ext cx="219945" cy="2096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0"/>
          <p:cNvSpPr/>
          <p:nvPr/>
        </p:nvSpPr>
        <p:spPr>
          <a:xfrm>
            <a:off x="6260305" y="2228414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1"/>
          <p:cNvSpPr/>
          <p:nvPr/>
        </p:nvSpPr>
        <p:spPr>
          <a:xfrm>
            <a:off x="6913419" y="2183684"/>
            <a:ext cx="390592" cy="954805"/>
          </a:xfrm>
          <a:custGeom>
            <a:avLst/>
            <a:gdLst/>
            <a:ahLst/>
            <a:cxnLst/>
            <a:rect l="l" t="t" r="r" b="b"/>
            <a:pathLst>
              <a:path w="356869" h="904239">
                <a:moveTo>
                  <a:pt x="0" y="903660"/>
                </a:moveTo>
                <a:lnTo>
                  <a:pt x="0" y="0"/>
                </a:lnTo>
                <a:lnTo>
                  <a:pt x="356674" y="0"/>
                </a:lnTo>
                <a:lnTo>
                  <a:pt x="356674" y="903660"/>
                </a:lnTo>
                <a:lnTo>
                  <a:pt x="0" y="90366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2"/>
          <p:cNvSpPr/>
          <p:nvPr/>
        </p:nvSpPr>
        <p:spPr>
          <a:xfrm>
            <a:off x="6671554" y="2835139"/>
            <a:ext cx="219945" cy="2096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3"/>
          <p:cNvSpPr/>
          <p:nvPr/>
        </p:nvSpPr>
        <p:spPr>
          <a:xfrm>
            <a:off x="6671554" y="2536245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4"/>
          <p:cNvSpPr/>
          <p:nvPr/>
        </p:nvSpPr>
        <p:spPr>
          <a:xfrm>
            <a:off x="6671554" y="2233430"/>
            <a:ext cx="219945" cy="2096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5"/>
          <p:cNvSpPr/>
          <p:nvPr/>
        </p:nvSpPr>
        <p:spPr>
          <a:xfrm>
            <a:off x="7331714" y="2830127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6"/>
          <p:cNvSpPr/>
          <p:nvPr/>
        </p:nvSpPr>
        <p:spPr>
          <a:xfrm>
            <a:off x="7331714" y="2531229"/>
            <a:ext cx="219945" cy="2096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7"/>
          <p:cNvSpPr/>
          <p:nvPr/>
        </p:nvSpPr>
        <p:spPr>
          <a:xfrm>
            <a:off x="7331714" y="2228414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93"/>
          <p:cNvSpPr/>
          <p:nvPr/>
        </p:nvSpPr>
        <p:spPr>
          <a:xfrm>
            <a:off x="5332608" y="3373116"/>
            <a:ext cx="556696" cy="537077"/>
          </a:xfrm>
          <a:custGeom>
            <a:avLst/>
            <a:gdLst/>
            <a:ahLst/>
            <a:cxnLst/>
            <a:rect l="l" t="t" r="r" b="b"/>
            <a:pathLst>
              <a:path w="508634" h="508635">
                <a:moveTo>
                  <a:pt x="434731" y="73823"/>
                </a:moveTo>
                <a:lnTo>
                  <a:pt x="464260" y="109167"/>
                </a:lnTo>
                <a:lnTo>
                  <a:pt x="486408" y="148079"/>
                </a:lnTo>
                <a:lnTo>
                  <a:pt x="501172" y="189539"/>
                </a:lnTo>
                <a:lnTo>
                  <a:pt x="508555" y="232528"/>
                </a:lnTo>
                <a:lnTo>
                  <a:pt x="508555" y="276026"/>
                </a:lnTo>
                <a:lnTo>
                  <a:pt x="501172" y="319015"/>
                </a:lnTo>
                <a:lnTo>
                  <a:pt x="486408" y="360475"/>
                </a:lnTo>
                <a:lnTo>
                  <a:pt x="464260" y="399387"/>
                </a:lnTo>
                <a:lnTo>
                  <a:pt x="434731" y="434731"/>
                </a:lnTo>
                <a:lnTo>
                  <a:pt x="399387" y="464260"/>
                </a:lnTo>
                <a:lnTo>
                  <a:pt x="360475" y="486408"/>
                </a:lnTo>
                <a:lnTo>
                  <a:pt x="319015" y="501172"/>
                </a:lnTo>
                <a:lnTo>
                  <a:pt x="276026" y="508555"/>
                </a:lnTo>
                <a:lnTo>
                  <a:pt x="232528" y="508555"/>
                </a:lnTo>
                <a:lnTo>
                  <a:pt x="189539" y="501172"/>
                </a:lnTo>
                <a:lnTo>
                  <a:pt x="148079" y="486408"/>
                </a:lnTo>
                <a:lnTo>
                  <a:pt x="109167" y="464260"/>
                </a:lnTo>
                <a:lnTo>
                  <a:pt x="73823" y="434731"/>
                </a:lnTo>
                <a:lnTo>
                  <a:pt x="44294" y="399387"/>
                </a:lnTo>
                <a:lnTo>
                  <a:pt x="22147" y="360475"/>
                </a:lnTo>
                <a:lnTo>
                  <a:pt x="7382" y="319015"/>
                </a:lnTo>
                <a:lnTo>
                  <a:pt x="0" y="276026"/>
                </a:lnTo>
                <a:lnTo>
                  <a:pt x="0" y="232528"/>
                </a:lnTo>
                <a:lnTo>
                  <a:pt x="7382" y="189539"/>
                </a:lnTo>
                <a:lnTo>
                  <a:pt x="22147" y="148079"/>
                </a:lnTo>
                <a:lnTo>
                  <a:pt x="44294" y="109167"/>
                </a:lnTo>
                <a:lnTo>
                  <a:pt x="73823" y="73823"/>
                </a:lnTo>
                <a:lnTo>
                  <a:pt x="109167" y="44294"/>
                </a:lnTo>
                <a:lnTo>
                  <a:pt x="148079" y="22147"/>
                </a:lnTo>
                <a:lnTo>
                  <a:pt x="189539" y="7382"/>
                </a:lnTo>
                <a:lnTo>
                  <a:pt x="232528" y="0"/>
                </a:lnTo>
                <a:lnTo>
                  <a:pt x="276026" y="0"/>
                </a:lnTo>
                <a:lnTo>
                  <a:pt x="319015" y="7382"/>
                </a:lnTo>
                <a:lnTo>
                  <a:pt x="360475" y="22147"/>
                </a:lnTo>
                <a:lnTo>
                  <a:pt x="399387" y="44294"/>
                </a:lnTo>
                <a:lnTo>
                  <a:pt x="434731" y="7382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94"/>
          <p:cNvSpPr/>
          <p:nvPr/>
        </p:nvSpPr>
        <p:spPr>
          <a:xfrm>
            <a:off x="5745881" y="3250836"/>
            <a:ext cx="265611" cy="2562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95"/>
          <p:cNvSpPr/>
          <p:nvPr/>
        </p:nvSpPr>
        <p:spPr>
          <a:xfrm>
            <a:off x="5189110" y="3740859"/>
            <a:ext cx="265611" cy="2562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96"/>
          <p:cNvSpPr/>
          <p:nvPr/>
        </p:nvSpPr>
        <p:spPr>
          <a:xfrm>
            <a:off x="5754428" y="3751052"/>
            <a:ext cx="265611" cy="2562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97"/>
          <p:cNvSpPr/>
          <p:nvPr/>
        </p:nvSpPr>
        <p:spPr>
          <a:xfrm>
            <a:off x="5197658" y="3254106"/>
            <a:ext cx="265611" cy="2562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13"/>
          <p:cNvSpPr/>
          <p:nvPr/>
        </p:nvSpPr>
        <p:spPr>
          <a:xfrm>
            <a:off x="5169990" y="1327375"/>
            <a:ext cx="231089" cy="2229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14"/>
          <p:cNvSpPr/>
          <p:nvPr/>
        </p:nvSpPr>
        <p:spPr>
          <a:xfrm>
            <a:off x="4244319" y="1327375"/>
            <a:ext cx="231089" cy="2229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39"/>
          <p:cNvSpPr/>
          <p:nvPr/>
        </p:nvSpPr>
        <p:spPr>
          <a:xfrm>
            <a:off x="4304934" y="949656"/>
            <a:ext cx="472602" cy="454605"/>
          </a:xfrm>
          <a:custGeom>
            <a:avLst/>
            <a:gdLst/>
            <a:ahLst/>
            <a:cxnLst/>
            <a:rect l="l" t="t" r="r" b="b"/>
            <a:pathLst>
              <a:path w="431800" h="430530">
                <a:moveTo>
                  <a:pt x="431295" y="223867"/>
                </a:moveTo>
                <a:lnTo>
                  <a:pt x="199156" y="0"/>
                </a:lnTo>
                <a:lnTo>
                  <a:pt x="0" y="206590"/>
                </a:lnTo>
                <a:lnTo>
                  <a:pt x="232139" y="430353"/>
                </a:lnTo>
                <a:lnTo>
                  <a:pt x="265960" y="395276"/>
                </a:lnTo>
                <a:lnTo>
                  <a:pt x="65233" y="201773"/>
                </a:lnTo>
                <a:lnTo>
                  <a:pt x="199156" y="62930"/>
                </a:lnTo>
                <a:lnTo>
                  <a:pt x="399883" y="256431"/>
                </a:lnTo>
                <a:lnTo>
                  <a:pt x="431295" y="223867"/>
                </a:lnTo>
                <a:close/>
              </a:path>
            </a:pathLst>
          </a:custGeom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40"/>
          <p:cNvSpPr/>
          <p:nvPr/>
        </p:nvSpPr>
        <p:spPr>
          <a:xfrm>
            <a:off x="4366088" y="1012586"/>
            <a:ext cx="360011" cy="345312"/>
          </a:xfrm>
          <a:custGeom>
            <a:avLst/>
            <a:gdLst/>
            <a:ahLst/>
            <a:cxnLst/>
            <a:rect l="l" t="t" r="r" b="b"/>
            <a:pathLst>
              <a:path w="328930" h="327025">
                <a:moveTo>
                  <a:pt x="328675" y="187812"/>
                </a:moveTo>
                <a:lnTo>
                  <a:pt x="194759" y="326682"/>
                </a:lnTo>
                <a:lnTo>
                  <a:pt x="0" y="138869"/>
                </a:lnTo>
                <a:lnTo>
                  <a:pt x="133915" y="0"/>
                </a:lnTo>
                <a:lnTo>
                  <a:pt x="328675" y="187812"/>
                </a:lnTo>
              </a:path>
            </a:pathLst>
          </a:custGeom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41"/>
          <p:cNvSpPr/>
          <p:nvPr/>
        </p:nvSpPr>
        <p:spPr>
          <a:xfrm>
            <a:off x="4864958" y="1520486"/>
            <a:ext cx="471212" cy="455946"/>
          </a:xfrm>
          <a:custGeom>
            <a:avLst/>
            <a:gdLst/>
            <a:ahLst/>
            <a:cxnLst/>
            <a:rect l="l" t="t" r="r" b="b"/>
            <a:pathLst>
              <a:path w="430530" h="431800">
                <a:moveTo>
                  <a:pt x="206485" y="0"/>
                </a:moveTo>
                <a:lnTo>
                  <a:pt x="430353" y="232139"/>
                </a:lnTo>
                <a:lnTo>
                  <a:pt x="223762" y="431295"/>
                </a:lnTo>
                <a:lnTo>
                  <a:pt x="0" y="199156"/>
                </a:lnTo>
                <a:lnTo>
                  <a:pt x="35077" y="165335"/>
                </a:lnTo>
                <a:lnTo>
                  <a:pt x="228579" y="366062"/>
                </a:lnTo>
                <a:lnTo>
                  <a:pt x="367423" y="232139"/>
                </a:lnTo>
                <a:lnTo>
                  <a:pt x="173921" y="31412"/>
                </a:lnTo>
                <a:lnTo>
                  <a:pt x="206485" y="0"/>
                </a:lnTo>
                <a:close/>
              </a:path>
            </a:pathLst>
          </a:custGeom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42"/>
          <p:cNvSpPr/>
          <p:nvPr/>
        </p:nvSpPr>
        <p:spPr>
          <a:xfrm>
            <a:off x="4915487" y="1557820"/>
            <a:ext cx="357926" cy="347324"/>
          </a:xfrm>
          <a:custGeom>
            <a:avLst/>
            <a:gdLst/>
            <a:ahLst/>
            <a:cxnLst/>
            <a:rect l="l" t="t" r="r" b="b"/>
            <a:pathLst>
              <a:path w="327025" h="328930">
                <a:moveTo>
                  <a:pt x="138869" y="0"/>
                </a:moveTo>
                <a:lnTo>
                  <a:pt x="0" y="133915"/>
                </a:lnTo>
                <a:lnTo>
                  <a:pt x="187812" y="328675"/>
                </a:lnTo>
                <a:lnTo>
                  <a:pt x="326682" y="194759"/>
                </a:lnTo>
                <a:lnTo>
                  <a:pt x="138869" y="0"/>
                </a:lnTo>
              </a:path>
            </a:pathLst>
          </a:custGeom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43"/>
          <p:cNvSpPr/>
          <p:nvPr/>
        </p:nvSpPr>
        <p:spPr>
          <a:xfrm>
            <a:off x="4311994" y="1520486"/>
            <a:ext cx="471212" cy="455946"/>
          </a:xfrm>
          <a:custGeom>
            <a:avLst/>
            <a:gdLst/>
            <a:ahLst/>
            <a:cxnLst/>
            <a:rect l="l" t="t" r="r" b="b"/>
            <a:pathLst>
              <a:path w="430530" h="431800">
                <a:moveTo>
                  <a:pt x="223867" y="0"/>
                </a:moveTo>
                <a:lnTo>
                  <a:pt x="0" y="232139"/>
                </a:lnTo>
                <a:lnTo>
                  <a:pt x="206590" y="431295"/>
                </a:lnTo>
                <a:lnTo>
                  <a:pt x="430353" y="199156"/>
                </a:lnTo>
                <a:lnTo>
                  <a:pt x="395276" y="165335"/>
                </a:lnTo>
                <a:lnTo>
                  <a:pt x="201773" y="366062"/>
                </a:lnTo>
                <a:lnTo>
                  <a:pt x="62930" y="232139"/>
                </a:lnTo>
                <a:lnTo>
                  <a:pt x="256431" y="31412"/>
                </a:lnTo>
                <a:lnTo>
                  <a:pt x="22386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44"/>
          <p:cNvSpPr/>
          <p:nvPr/>
        </p:nvSpPr>
        <p:spPr>
          <a:xfrm>
            <a:off x="4384704" y="1557820"/>
            <a:ext cx="357926" cy="347324"/>
          </a:xfrm>
          <a:custGeom>
            <a:avLst/>
            <a:gdLst/>
            <a:ahLst/>
            <a:cxnLst/>
            <a:rect l="l" t="t" r="r" b="b"/>
            <a:pathLst>
              <a:path w="327025" h="328930">
                <a:moveTo>
                  <a:pt x="187812" y="0"/>
                </a:moveTo>
                <a:lnTo>
                  <a:pt x="326682" y="133915"/>
                </a:lnTo>
                <a:lnTo>
                  <a:pt x="138869" y="328675"/>
                </a:lnTo>
                <a:lnTo>
                  <a:pt x="0" y="194759"/>
                </a:lnTo>
                <a:lnTo>
                  <a:pt x="187812" y="0"/>
                </a:lnTo>
              </a:path>
            </a:pathLst>
          </a:custGeom>
          <a:solidFill>
            <a:schemeClr val="bg1">
              <a:lumMod val="50000"/>
            </a:schemeClr>
          </a:solidFill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45"/>
          <p:cNvSpPr/>
          <p:nvPr/>
        </p:nvSpPr>
        <p:spPr>
          <a:xfrm>
            <a:off x="4878812" y="932318"/>
            <a:ext cx="471212" cy="455946"/>
          </a:xfrm>
          <a:custGeom>
            <a:avLst/>
            <a:gdLst/>
            <a:ahLst/>
            <a:cxnLst/>
            <a:rect l="l" t="t" r="r" b="b"/>
            <a:pathLst>
              <a:path w="430530" h="431800">
                <a:moveTo>
                  <a:pt x="206485" y="431295"/>
                </a:moveTo>
                <a:lnTo>
                  <a:pt x="430353" y="199156"/>
                </a:lnTo>
                <a:lnTo>
                  <a:pt x="223762" y="0"/>
                </a:lnTo>
                <a:lnTo>
                  <a:pt x="0" y="232139"/>
                </a:lnTo>
                <a:lnTo>
                  <a:pt x="35077" y="265960"/>
                </a:lnTo>
                <a:lnTo>
                  <a:pt x="228579" y="65233"/>
                </a:lnTo>
                <a:lnTo>
                  <a:pt x="367423" y="199156"/>
                </a:lnTo>
                <a:lnTo>
                  <a:pt x="173921" y="399883"/>
                </a:lnTo>
                <a:lnTo>
                  <a:pt x="206485" y="43129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46"/>
          <p:cNvSpPr/>
          <p:nvPr/>
        </p:nvSpPr>
        <p:spPr>
          <a:xfrm>
            <a:off x="4915487" y="997605"/>
            <a:ext cx="357926" cy="347324"/>
          </a:xfrm>
          <a:custGeom>
            <a:avLst/>
            <a:gdLst/>
            <a:ahLst/>
            <a:cxnLst/>
            <a:rect l="l" t="t" r="r" b="b"/>
            <a:pathLst>
              <a:path w="327025" h="328930">
                <a:moveTo>
                  <a:pt x="138869" y="328675"/>
                </a:moveTo>
                <a:lnTo>
                  <a:pt x="0" y="194759"/>
                </a:lnTo>
                <a:lnTo>
                  <a:pt x="187812" y="0"/>
                </a:lnTo>
                <a:lnTo>
                  <a:pt x="326682" y="133915"/>
                </a:lnTo>
                <a:lnTo>
                  <a:pt x="138869" y="328675"/>
                </a:lnTo>
              </a:path>
            </a:pathLst>
          </a:custGeom>
          <a:solidFill>
            <a:schemeClr val="bg1">
              <a:lumMod val="50000"/>
            </a:schemeClr>
          </a:solidFill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61"/>
          <p:cNvSpPr/>
          <p:nvPr/>
        </p:nvSpPr>
        <p:spPr>
          <a:xfrm>
            <a:off x="6450499" y="3400977"/>
            <a:ext cx="556696" cy="537077"/>
          </a:xfrm>
          <a:custGeom>
            <a:avLst/>
            <a:gdLst/>
            <a:ahLst/>
            <a:cxnLst/>
            <a:rect l="l" t="t" r="r" b="b"/>
            <a:pathLst>
              <a:path w="508634" h="508635">
                <a:moveTo>
                  <a:pt x="434731" y="73823"/>
                </a:moveTo>
                <a:lnTo>
                  <a:pt x="464260" y="109167"/>
                </a:lnTo>
                <a:lnTo>
                  <a:pt x="486408" y="148079"/>
                </a:lnTo>
                <a:lnTo>
                  <a:pt x="501172" y="189539"/>
                </a:lnTo>
                <a:lnTo>
                  <a:pt x="508555" y="232528"/>
                </a:lnTo>
                <a:lnTo>
                  <a:pt x="508555" y="276026"/>
                </a:lnTo>
                <a:lnTo>
                  <a:pt x="501172" y="319015"/>
                </a:lnTo>
                <a:lnTo>
                  <a:pt x="486408" y="360475"/>
                </a:lnTo>
                <a:lnTo>
                  <a:pt x="464260" y="399387"/>
                </a:lnTo>
                <a:lnTo>
                  <a:pt x="434731" y="434731"/>
                </a:lnTo>
                <a:lnTo>
                  <a:pt x="399387" y="464260"/>
                </a:lnTo>
                <a:lnTo>
                  <a:pt x="360475" y="486408"/>
                </a:lnTo>
                <a:lnTo>
                  <a:pt x="319015" y="501172"/>
                </a:lnTo>
                <a:lnTo>
                  <a:pt x="276026" y="508555"/>
                </a:lnTo>
                <a:lnTo>
                  <a:pt x="232528" y="508555"/>
                </a:lnTo>
                <a:lnTo>
                  <a:pt x="189539" y="501172"/>
                </a:lnTo>
                <a:lnTo>
                  <a:pt x="148079" y="486408"/>
                </a:lnTo>
                <a:lnTo>
                  <a:pt x="109167" y="464260"/>
                </a:lnTo>
                <a:lnTo>
                  <a:pt x="73823" y="434731"/>
                </a:lnTo>
                <a:lnTo>
                  <a:pt x="44294" y="399387"/>
                </a:lnTo>
                <a:lnTo>
                  <a:pt x="22147" y="360475"/>
                </a:lnTo>
                <a:lnTo>
                  <a:pt x="7382" y="319015"/>
                </a:lnTo>
                <a:lnTo>
                  <a:pt x="0" y="276026"/>
                </a:lnTo>
                <a:lnTo>
                  <a:pt x="0" y="232528"/>
                </a:lnTo>
                <a:lnTo>
                  <a:pt x="7382" y="189539"/>
                </a:lnTo>
                <a:lnTo>
                  <a:pt x="22147" y="148079"/>
                </a:lnTo>
                <a:lnTo>
                  <a:pt x="44294" y="109167"/>
                </a:lnTo>
                <a:lnTo>
                  <a:pt x="73823" y="73823"/>
                </a:lnTo>
                <a:lnTo>
                  <a:pt x="109167" y="44294"/>
                </a:lnTo>
                <a:lnTo>
                  <a:pt x="148079" y="22147"/>
                </a:lnTo>
                <a:lnTo>
                  <a:pt x="189539" y="7382"/>
                </a:lnTo>
                <a:lnTo>
                  <a:pt x="232528" y="0"/>
                </a:lnTo>
                <a:lnTo>
                  <a:pt x="276026" y="0"/>
                </a:lnTo>
                <a:lnTo>
                  <a:pt x="319015" y="7382"/>
                </a:lnTo>
                <a:lnTo>
                  <a:pt x="360475" y="22147"/>
                </a:lnTo>
                <a:lnTo>
                  <a:pt x="399387" y="44294"/>
                </a:lnTo>
                <a:lnTo>
                  <a:pt x="434731" y="7382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62"/>
          <p:cNvSpPr/>
          <p:nvPr/>
        </p:nvSpPr>
        <p:spPr>
          <a:xfrm>
            <a:off x="6877626" y="3278697"/>
            <a:ext cx="265611" cy="2562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63"/>
          <p:cNvSpPr/>
          <p:nvPr/>
        </p:nvSpPr>
        <p:spPr>
          <a:xfrm>
            <a:off x="6293146" y="3768720"/>
            <a:ext cx="265611" cy="2562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164"/>
          <p:cNvSpPr/>
          <p:nvPr/>
        </p:nvSpPr>
        <p:spPr>
          <a:xfrm>
            <a:off x="6886170" y="3778913"/>
            <a:ext cx="265611" cy="2562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165"/>
          <p:cNvSpPr/>
          <p:nvPr/>
        </p:nvSpPr>
        <p:spPr>
          <a:xfrm>
            <a:off x="6301693" y="3288890"/>
            <a:ext cx="265611" cy="2562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166"/>
          <p:cNvSpPr/>
          <p:nvPr/>
        </p:nvSpPr>
        <p:spPr>
          <a:xfrm>
            <a:off x="5800448" y="1071817"/>
            <a:ext cx="390592" cy="737560"/>
          </a:xfrm>
          <a:custGeom>
            <a:avLst/>
            <a:gdLst/>
            <a:ahLst/>
            <a:cxnLst/>
            <a:rect l="l" t="t" r="r" b="b"/>
            <a:pathLst>
              <a:path w="356869" h="698500">
                <a:moveTo>
                  <a:pt x="0" y="698493"/>
                </a:moveTo>
                <a:lnTo>
                  <a:pt x="0" y="0"/>
                </a:lnTo>
                <a:lnTo>
                  <a:pt x="356674" y="0"/>
                </a:lnTo>
                <a:lnTo>
                  <a:pt x="356674" y="698493"/>
                </a:lnTo>
                <a:lnTo>
                  <a:pt x="0" y="69849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67"/>
          <p:cNvSpPr/>
          <p:nvPr/>
        </p:nvSpPr>
        <p:spPr>
          <a:xfrm>
            <a:off x="5565508" y="1494742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68"/>
          <p:cNvSpPr/>
          <p:nvPr/>
        </p:nvSpPr>
        <p:spPr>
          <a:xfrm>
            <a:off x="5565508" y="1145018"/>
            <a:ext cx="219945" cy="2096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69"/>
          <p:cNvSpPr/>
          <p:nvPr/>
        </p:nvSpPr>
        <p:spPr>
          <a:xfrm>
            <a:off x="6204889" y="1489726"/>
            <a:ext cx="219945" cy="2096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70"/>
          <p:cNvSpPr/>
          <p:nvPr/>
        </p:nvSpPr>
        <p:spPr>
          <a:xfrm>
            <a:off x="6204889" y="1140002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71"/>
          <p:cNvSpPr/>
          <p:nvPr/>
        </p:nvSpPr>
        <p:spPr>
          <a:xfrm>
            <a:off x="6892637" y="1083698"/>
            <a:ext cx="390592" cy="737560"/>
          </a:xfrm>
          <a:custGeom>
            <a:avLst/>
            <a:gdLst/>
            <a:ahLst/>
            <a:cxnLst/>
            <a:rect l="l" t="t" r="r" b="b"/>
            <a:pathLst>
              <a:path w="356869" h="698500">
                <a:moveTo>
                  <a:pt x="0" y="698493"/>
                </a:moveTo>
                <a:lnTo>
                  <a:pt x="0" y="0"/>
                </a:lnTo>
                <a:lnTo>
                  <a:pt x="356674" y="0"/>
                </a:lnTo>
                <a:lnTo>
                  <a:pt x="356674" y="698493"/>
                </a:lnTo>
                <a:lnTo>
                  <a:pt x="0" y="698493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72"/>
          <p:cNvSpPr/>
          <p:nvPr/>
        </p:nvSpPr>
        <p:spPr>
          <a:xfrm>
            <a:off x="6657699" y="1492769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73"/>
          <p:cNvSpPr/>
          <p:nvPr/>
        </p:nvSpPr>
        <p:spPr>
          <a:xfrm>
            <a:off x="6657699" y="1143045"/>
            <a:ext cx="219945" cy="2096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74"/>
          <p:cNvSpPr/>
          <p:nvPr/>
        </p:nvSpPr>
        <p:spPr>
          <a:xfrm>
            <a:off x="7304945" y="1514592"/>
            <a:ext cx="219945" cy="2096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175"/>
          <p:cNvSpPr/>
          <p:nvPr/>
        </p:nvSpPr>
        <p:spPr>
          <a:xfrm>
            <a:off x="7303370" y="1152205"/>
            <a:ext cx="219945" cy="2096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7"/>
          <p:cNvSpPr/>
          <p:nvPr/>
        </p:nvSpPr>
        <p:spPr>
          <a:xfrm>
            <a:off x="161530" y="3669515"/>
            <a:ext cx="265611" cy="2562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02"/>
          <p:cNvSpPr/>
          <p:nvPr/>
        </p:nvSpPr>
        <p:spPr>
          <a:xfrm>
            <a:off x="1706317" y="1759521"/>
            <a:ext cx="385938" cy="42276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02"/>
          <p:cNvSpPr/>
          <p:nvPr/>
        </p:nvSpPr>
        <p:spPr>
          <a:xfrm>
            <a:off x="1108938" y="2456334"/>
            <a:ext cx="405743" cy="4091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102"/>
          <p:cNvSpPr/>
          <p:nvPr/>
        </p:nvSpPr>
        <p:spPr>
          <a:xfrm rot="2681515">
            <a:off x="4371090" y="1570422"/>
            <a:ext cx="334634" cy="3658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102"/>
          <p:cNvSpPr/>
          <p:nvPr/>
        </p:nvSpPr>
        <p:spPr>
          <a:xfrm rot="2681515">
            <a:off x="4939674" y="973655"/>
            <a:ext cx="334634" cy="3658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15135" y="3656468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Seats cannot be occupied</a:t>
            </a:r>
            <a:endParaRPr lang="en-SG" dirty="0"/>
          </a:p>
        </p:txBody>
      </p:sp>
      <p:sp>
        <p:nvSpPr>
          <p:cNvPr id="100" name="TextBox 99"/>
          <p:cNvSpPr txBox="1"/>
          <p:nvPr/>
        </p:nvSpPr>
        <p:spPr>
          <a:xfrm>
            <a:off x="7168381" y="3766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101" name="TextBox 100"/>
          <p:cNvSpPr txBox="1"/>
          <p:nvPr/>
        </p:nvSpPr>
        <p:spPr>
          <a:xfrm>
            <a:off x="6057600" y="32509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sp>
        <p:nvSpPr>
          <p:cNvPr id="102" name="TextBox 101"/>
          <p:cNvSpPr txBox="1"/>
          <p:nvPr/>
        </p:nvSpPr>
        <p:spPr>
          <a:xfrm>
            <a:off x="6000794" y="37250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103" name="TextBox 102"/>
          <p:cNvSpPr txBox="1"/>
          <p:nvPr/>
        </p:nvSpPr>
        <p:spPr>
          <a:xfrm>
            <a:off x="4946785" y="32249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SG" dirty="0"/>
          </a:p>
        </p:txBody>
      </p:sp>
      <p:sp>
        <p:nvSpPr>
          <p:cNvPr id="104" name="TextBox 103"/>
          <p:cNvSpPr txBox="1"/>
          <p:nvPr/>
        </p:nvSpPr>
        <p:spPr>
          <a:xfrm>
            <a:off x="7529944" y="2484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SG" dirty="0"/>
          </a:p>
        </p:txBody>
      </p:sp>
      <p:sp>
        <p:nvSpPr>
          <p:cNvPr id="105" name="TextBox 104"/>
          <p:cNvSpPr txBox="1"/>
          <p:nvPr/>
        </p:nvSpPr>
        <p:spPr>
          <a:xfrm>
            <a:off x="6901647" y="21953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SG" dirty="0"/>
          </a:p>
        </p:txBody>
      </p:sp>
      <p:sp>
        <p:nvSpPr>
          <p:cNvPr id="106" name="TextBox 105"/>
          <p:cNvSpPr txBox="1"/>
          <p:nvPr/>
        </p:nvSpPr>
        <p:spPr>
          <a:xfrm>
            <a:off x="6902687" y="27780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SG" dirty="0"/>
          </a:p>
        </p:txBody>
      </p:sp>
      <p:sp>
        <p:nvSpPr>
          <p:cNvPr id="107" name="TextBox 106"/>
          <p:cNvSpPr txBox="1"/>
          <p:nvPr/>
        </p:nvSpPr>
        <p:spPr>
          <a:xfrm>
            <a:off x="5976253" y="24732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SG" dirty="0"/>
          </a:p>
        </p:txBody>
      </p:sp>
      <p:sp>
        <p:nvSpPr>
          <p:cNvPr id="108" name="TextBox 107"/>
          <p:cNvSpPr txBox="1"/>
          <p:nvPr/>
        </p:nvSpPr>
        <p:spPr>
          <a:xfrm>
            <a:off x="5865357" y="14373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16</a:t>
            </a:r>
            <a:endParaRPr lang="en-SG" dirty="0"/>
          </a:p>
        </p:txBody>
      </p:sp>
      <p:sp>
        <p:nvSpPr>
          <p:cNvPr id="109" name="TextBox 108"/>
          <p:cNvSpPr txBox="1"/>
          <p:nvPr/>
        </p:nvSpPr>
        <p:spPr>
          <a:xfrm>
            <a:off x="6828338" y="11037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15</a:t>
            </a:r>
            <a:endParaRPr lang="en-SG" dirty="0"/>
          </a:p>
        </p:txBody>
      </p:sp>
      <p:sp>
        <p:nvSpPr>
          <p:cNvPr id="110" name="TextBox 109"/>
          <p:cNvSpPr txBox="1"/>
          <p:nvPr/>
        </p:nvSpPr>
        <p:spPr>
          <a:xfrm>
            <a:off x="7452433" y="14726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14</a:t>
            </a:r>
            <a:endParaRPr lang="en-SG" dirty="0"/>
          </a:p>
        </p:txBody>
      </p:sp>
      <p:sp>
        <p:nvSpPr>
          <p:cNvPr id="111" name="TextBox 110"/>
          <p:cNvSpPr txBox="1"/>
          <p:nvPr/>
        </p:nvSpPr>
        <p:spPr>
          <a:xfrm>
            <a:off x="4151378" y="21792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13</a:t>
            </a:r>
            <a:endParaRPr lang="en-SG" dirty="0"/>
          </a:p>
        </p:txBody>
      </p:sp>
      <p:sp>
        <p:nvSpPr>
          <p:cNvPr id="112" name="TextBox 111"/>
          <p:cNvSpPr txBox="1"/>
          <p:nvPr/>
        </p:nvSpPr>
        <p:spPr>
          <a:xfrm>
            <a:off x="4793760" y="24813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12</a:t>
            </a:r>
            <a:endParaRPr lang="en-SG" dirty="0"/>
          </a:p>
        </p:txBody>
      </p:sp>
      <p:sp>
        <p:nvSpPr>
          <p:cNvPr id="113" name="TextBox 112"/>
          <p:cNvSpPr txBox="1"/>
          <p:nvPr/>
        </p:nvSpPr>
        <p:spPr>
          <a:xfrm>
            <a:off x="4169067" y="27857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11</a:t>
            </a:r>
            <a:endParaRPr lang="en-SG" dirty="0"/>
          </a:p>
        </p:txBody>
      </p:sp>
      <p:sp>
        <p:nvSpPr>
          <p:cNvPr id="114" name="TextBox 113"/>
          <p:cNvSpPr txBox="1"/>
          <p:nvPr/>
        </p:nvSpPr>
        <p:spPr>
          <a:xfrm>
            <a:off x="5747034" y="27857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10</a:t>
            </a:r>
            <a:endParaRPr lang="en-SG" dirty="0"/>
          </a:p>
        </p:txBody>
      </p:sp>
      <p:sp>
        <p:nvSpPr>
          <p:cNvPr id="115" name="TextBox 114"/>
          <p:cNvSpPr txBox="1"/>
          <p:nvPr/>
        </p:nvSpPr>
        <p:spPr>
          <a:xfrm>
            <a:off x="5783757" y="21884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9</a:t>
            </a:r>
            <a:endParaRPr lang="en-SG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4063" y="1111720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17</a:t>
            </a:r>
            <a:endParaRPr lang="en-SG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1375" y="1777348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18</a:t>
            </a:r>
            <a:endParaRPr lang="en-SG" dirty="0"/>
          </a:p>
        </p:txBody>
      </p:sp>
      <p:sp>
        <p:nvSpPr>
          <p:cNvPr id="118" name="TextBox 117"/>
          <p:cNvSpPr txBox="1"/>
          <p:nvPr/>
        </p:nvSpPr>
        <p:spPr>
          <a:xfrm>
            <a:off x="3948205" y="965448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19</a:t>
            </a:r>
            <a:endParaRPr lang="en-SG" dirty="0"/>
          </a:p>
        </p:txBody>
      </p:sp>
      <p:sp>
        <p:nvSpPr>
          <p:cNvPr id="119" name="TextBox 118"/>
          <p:cNvSpPr txBox="1"/>
          <p:nvPr/>
        </p:nvSpPr>
        <p:spPr>
          <a:xfrm>
            <a:off x="3219791" y="883911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20</a:t>
            </a:r>
            <a:endParaRPr lang="en-SG" dirty="0"/>
          </a:p>
        </p:txBody>
      </p:sp>
      <p:sp>
        <p:nvSpPr>
          <p:cNvPr id="120" name="TextBox 119"/>
          <p:cNvSpPr txBox="1"/>
          <p:nvPr/>
        </p:nvSpPr>
        <p:spPr>
          <a:xfrm>
            <a:off x="2334792" y="883911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21</a:t>
            </a:r>
            <a:endParaRPr lang="en-SG" dirty="0"/>
          </a:p>
        </p:txBody>
      </p:sp>
      <p:sp>
        <p:nvSpPr>
          <p:cNvPr id="121" name="TextBox 120"/>
          <p:cNvSpPr txBox="1"/>
          <p:nvPr/>
        </p:nvSpPr>
        <p:spPr>
          <a:xfrm>
            <a:off x="1946804" y="896777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22</a:t>
            </a:r>
            <a:endParaRPr lang="en-SG" dirty="0"/>
          </a:p>
        </p:txBody>
      </p:sp>
      <p:sp>
        <p:nvSpPr>
          <p:cNvPr id="122" name="TextBox 121"/>
          <p:cNvSpPr txBox="1"/>
          <p:nvPr/>
        </p:nvSpPr>
        <p:spPr>
          <a:xfrm>
            <a:off x="1040526" y="913620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23</a:t>
            </a:r>
            <a:endParaRPr lang="en-SG" dirty="0"/>
          </a:p>
        </p:txBody>
      </p:sp>
      <p:sp>
        <p:nvSpPr>
          <p:cNvPr id="123" name="TextBox 122"/>
          <p:cNvSpPr txBox="1"/>
          <p:nvPr/>
        </p:nvSpPr>
        <p:spPr>
          <a:xfrm>
            <a:off x="3284713" y="1626556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24</a:t>
            </a:r>
            <a:endParaRPr lang="en-SG" dirty="0"/>
          </a:p>
        </p:txBody>
      </p:sp>
      <p:sp>
        <p:nvSpPr>
          <p:cNvPr id="124" name="TextBox 123"/>
          <p:cNvSpPr txBox="1"/>
          <p:nvPr/>
        </p:nvSpPr>
        <p:spPr>
          <a:xfrm>
            <a:off x="2211030" y="2109867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25</a:t>
            </a:r>
            <a:endParaRPr lang="en-SG" dirty="0"/>
          </a:p>
        </p:txBody>
      </p:sp>
      <p:sp>
        <p:nvSpPr>
          <p:cNvPr id="125" name="TextBox 124"/>
          <p:cNvSpPr txBox="1"/>
          <p:nvPr/>
        </p:nvSpPr>
        <p:spPr>
          <a:xfrm>
            <a:off x="3339737" y="2491404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26</a:t>
            </a:r>
            <a:endParaRPr lang="en-SG" dirty="0"/>
          </a:p>
        </p:txBody>
      </p:sp>
      <p:sp>
        <p:nvSpPr>
          <p:cNvPr id="126" name="TextBox 125"/>
          <p:cNvSpPr txBox="1"/>
          <p:nvPr/>
        </p:nvSpPr>
        <p:spPr>
          <a:xfrm>
            <a:off x="2218770" y="3039409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27</a:t>
            </a:r>
            <a:endParaRPr lang="en-SG" dirty="0"/>
          </a:p>
        </p:txBody>
      </p:sp>
      <p:sp>
        <p:nvSpPr>
          <p:cNvPr id="127" name="TextBox 126"/>
          <p:cNvSpPr txBox="1"/>
          <p:nvPr/>
        </p:nvSpPr>
        <p:spPr>
          <a:xfrm>
            <a:off x="1685394" y="3171464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28</a:t>
            </a:r>
            <a:endParaRPr lang="en-SG" dirty="0"/>
          </a:p>
        </p:txBody>
      </p:sp>
      <p:sp>
        <p:nvSpPr>
          <p:cNvPr id="128" name="TextBox 127"/>
          <p:cNvSpPr txBox="1"/>
          <p:nvPr/>
        </p:nvSpPr>
        <p:spPr>
          <a:xfrm>
            <a:off x="679805" y="2116626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663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76550"/>
            <a:ext cx="9144001" cy="1162975"/>
          </a:xfrm>
          <a:prstGeom prst="rect">
            <a:avLst/>
          </a:prstGeom>
          <a:noFill/>
          <a:ln w="9525" cap="flat" cmpd="sng">
            <a:solidFill>
              <a:srgbClr val="004B8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0" name="Google Shape;73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015" y="224467"/>
            <a:ext cx="3223660" cy="71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47"/>
          <p:cNvPicPr preferRelativeResize="0"/>
          <p:nvPr/>
        </p:nvPicPr>
        <p:blipFill rotWithShape="1">
          <a:blip r:embed="rId5">
            <a:alphaModFix/>
          </a:blip>
          <a:srcRect l="4189" t="23743" r="66939" b="42453"/>
          <a:stretch/>
        </p:blipFill>
        <p:spPr>
          <a:xfrm>
            <a:off x="3275032" y="4215053"/>
            <a:ext cx="481485" cy="398578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7"/>
          <p:cNvSpPr txBox="1"/>
          <p:nvPr/>
        </p:nvSpPr>
        <p:spPr>
          <a:xfrm>
            <a:off x="3756525" y="4152744"/>
            <a:ext cx="106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MAXIMUM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CAPACITY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7"/>
          <p:cNvSpPr txBox="1"/>
          <p:nvPr/>
        </p:nvSpPr>
        <p:spPr>
          <a:xfrm>
            <a:off x="3612593" y="4624278"/>
            <a:ext cx="1918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 of tables = </a:t>
            </a:r>
            <a:r>
              <a:rPr lang="en" sz="1600" dirty="0">
                <a:solidFill>
                  <a:schemeClr val="lt1"/>
                </a:solidFill>
              </a:rPr>
              <a:t>6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 of </a:t>
            </a:r>
            <a:r>
              <a:rPr lang="en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seats </a:t>
            </a:r>
            <a:r>
              <a:rPr lang="en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600" dirty="0" smtClean="0">
                <a:solidFill>
                  <a:schemeClr val="lt1"/>
                </a:solidFill>
              </a:rPr>
              <a:t>15</a:t>
            </a:r>
            <a:endParaRPr dirty="0"/>
          </a:p>
        </p:txBody>
      </p:sp>
      <p:sp>
        <p:nvSpPr>
          <p:cNvPr id="734" name="Google Shape;734;p47"/>
          <p:cNvSpPr txBox="1"/>
          <p:nvPr/>
        </p:nvSpPr>
        <p:spPr>
          <a:xfrm>
            <a:off x="4885873" y="4206197"/>
            <a:ext cx="983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4B8D"/>
                </a:solidFill>
              </a:rPr>
              <a:t>15</a:t>
            </a:r>
            <a:r>
              <a:rPr lang="en" sz="2000" b="1" i="0" u="none" strike="noStrike" cap="none" dirty="0" smtClean="0">
                <a:solidFill>
                  <a:srgbClr val="004B8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1" i="0" u="none" strike="noStrike" cap="none" dirty="0">
                <a:solidFill>
                  <a:srgbClr val="004B8D"/>
                </a:solidFill>
                <a:latin typeface="Arial"/>
                <a:ea typeface="Arial"/>
                <a:cs typeface="Arial"/>
                <a:sym typeface="Arial"/>
              </a:rPr>
              <a:t>pax</a:t>
            </a:r>
            <a:endParaRPr sz="2000" b="1" i="0" u="none" strike="noStrike" cap="none" dirty="0">
              <a:solidFill>
                <a:srgbClr val="004B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7"/>
          <p:cNvSpPr txBox="1"/>
          <p:nvPr/>
        </p:nvSpPr>
        <p:spPr>
          <a:xfrm>
            <a:off x="5624524" y="305225"/>
            <a:ext cx="3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rgbClr val="F89728"/>
                </a:solidFill>
                <a:latin typeface="Calibri"/>
                <a:ea typeface="Calibri"/>
                <a:cs typeface="Calibri"/>
                <a:sym typeface="Calibri"/>
              </a:rPr>
              <a:t>Level 2 Seating Area (Library)</a:t>
            </a:r>
            <a:endParaRPr sz="3000" b="1" i="0" u="none" strike="noStrike" cap="none" dirty="0">
              <a:solidFill>
                <a:srgbClr val="F897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object 3"/>
          <p:cNvSpPr/>
          <p:nvPr/>
        </p:nvSpPr>
        <p:spPr>
          <a:xfrm>
            <a:off x="4912845" y="1089052"/>
            <a:ext cx="356870" cy="904240"/>
          </a:xfrm>
          <a:custGeom>
            <a:avLst/>
            <a:gdLst/>
            <a:ahLst/>
            <a:cxnLst/>
            <a:rect l="l" t="t" r="r" b="b"/>
            <a:pathLst>
              <a:path w="356870" h="904239">
                <a:moveTo>
                  <a:pt x="0" y="903660"/>
                </a:moveTo>
                <a:lnTo>
                  <a:pt x="0" y="0"/>
                </a:lnTo>
                <a:lnTo>
                  <a:pt x="356674" y="0"/>
                </a:lnTo>
                <a:lnTo>
                  <a:pt x="356674" y="903660"/>
                </a:lnTo>
                <a:lnTo>
                  <a:pt x="0" y="90366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4"/>
          <p:cNvSpPr/>
          <p:nvPr/>
        </p:nvSpPr>
        <p:spPr>
          <a:xfrm>
            <a:off x="4718589" y="1441608"/>
            <a:ext cx="200956" cy="1985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5"/>
          <p:cNvSpPr/>
          <p:nvPr/>
        </p:nvSpPr>
        <p:spPr>
          <a:xfrm>
            <a:off x="4718589" y="1740506"/>
            <a:ext cx="200956" cy="1985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6"/>
          <p:cNvSpPr/>
          <p:nvPr/>
        </p:nvSpPr>
        <p:spPr>
          <a:xfrm>
            <a:off x="4718589" y="1138797"/>
            <a:ext cx="200956" cy="1985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7"/>
          <p:cNvSpPr/>
          <p:nvPr/>
        </p:nvSpPr>
        <p:spPr>
          <a:xfrm>
            <a:off x="5267918" y="1735490"/>
            <a:ext cx="200956" cy="1985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8"/>
          <p:cNvSpPr/>
          <p:nvPr/>
        </p:nvSpPr>
        <p:spPr>
          <a:xfrm>
            <a:off x="5267918" y="1436592"/>
            <a:ext cx="200956" cy="1985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9"/>
          <p:cNvSpPr/>
          <p:nvPr/>
        </p:nvSpPr>
        <p:spPr>
          <a:xfrm>
            <a:off x="5267918" y="1133781"/>
            <a:ext cx="200956" cy="1985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0"/>
          <p:cNvSpPr/>
          <p:nvPr/>
        </p:nvSpPr>
        <p:spPr>
          <a:xfrm>
            <a:off x="5801698" y="1089052"/>
            <a:ext cx="356870" cy="904240"/>
          </a:xfrm>
          <a:custGeom>
            <a:avLst/>
            <a:gdLst/>
            <a:ahLst/>
            <a:cxnLst/>
            <a:rect l="l" t="t" r="r" b="b"/>
            <a:pathLst>
              <a:path w="356870" h="904239">
                <a:moveTo>
                  <a:pt x="0" y="903660"/>
                </a:moveTo>
                <a:lnTo>
                  <a:pt x="0" y="0"/>
                </a:lnTo>
                <a:lnTo>
                  <a:pt x="356674" y="0"/>
                </a:lnTo>
                <a:lnTo>
                  <a:pt x="356674" y="903660"/>
                </a:lnTo>
                <a:lnTo>
                  <a:pt x="0" y="90366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1"/>
          <p:cNvSpPr/>
          <p:nvPr/>
        </p:nvSpPr>
        <p:spPr>
          <a:xfrm>
            <a:off x="5607442" y="1740506"/>
            <a:ext cx="200956" cy="1985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2"/>
          <p:cNvSpPr/>
          <p:nvPr/>
        </p:nvSpPr>
        <p:spPr>
          <a:xfrm>
            <a:off x="5607442" y="1441608"/>
            <a:ext cx="200956" cy="1985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"/>
          <p:cNvSpPr/>
          <p:nvPr/>
        </p:nvSpPr>
        <p:spPr>
          <a:xfrm>
            <a:off x="5607442" y="1138797"/>
            <a:ext cx="200956" cy="1985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"/>
          <p:cNvSpPr/>
          <p:nvPr/>
        </p:nvSpPr>
        <p:spPr>
          <a:xfrm>
            <a:off x="6156770" y="1735490"/>
            <a:ext cx="200956" cy="1985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5"/>
          <p:cNvSpPr/>
          <p:nvPr/>
        </p:nvSpPr>
        <p:spPr>
          <a:xfrm>
            <a:off x="6156770" y="1436592"/>
            <a:ext cx="200956" cy="1985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6"/>
          <p:cNvSpPr/>
          <p:nvPr/>
        </p:nvSpPr>
        <p:spPr>
          <a:xfrm>
            <a:off x="6156770" y="1133781"/>
            <a:ext cx="200956" cy="1985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53"/>
          <p:cNvSpPr/>
          <p:nvPr/>
        </p:nvSpPr>
        <p:spPr>
          <a:xfrm>
            <a:off x="6724057" y="1094851"/>
            <a:ext cx="356870" cy="904240"/>
          </a:xfrm>
          <a:custGeom>
            <a:avLst/>
            <a:gdLst/>
            <a:ahLst/>
            <a:cxnLst/>
            <a:rect l="l" t="t" r="r" b="b"/>
            <a:pathLst>
              <a:path w="356870" h="904239">
                <a:moveTo>
                  <a:pt x="0" y="903660"/>
                </a:moveTo>
                <a:lnTo>
                  <a:pt x="0" y="0"/>
                </a:lnTo>
                <a:lnTo>
                  <a:pt x="356674" y="0"/>
                </a:lnTo>
                <a:lnTo>
                  <a:pt x="356674" y="903660"/>
                </a:lnTo>
                <a:lnTo>
                  <a:pt x="0" y="90366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54"/>
          <p:cNvSpPr/>
          <p:nvPr/>
        </p:nvSpPr>
        <p:spPr>
          <a:xfrm>
            <a:off x="6529801" y="1746305"/>
            <a:ext cx="200956" cy="1985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55"/>
          <p:cNvSpPr/>
          <p:nvPr/>
        </p:nvSpPr>
        <p:spPr>
          <a:xfrm>
            <a:off x="6529801" y="1447407"/>
            <a:ext cx="200956" cy="1985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56"/>
          <p:cNvSpPr/>
          <p:nvPr/>
        </p:nvSpPr>
        <p:spPr>
          <a:xfrm>
            <a:off x="6529801" y="1144596"/>
            <a:ext cx="200956" cy="1985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57"/>
          <p:cNvSpPr/>
          <p:nvPr/>
        </p:nvSpPr>
        <p:spPr>
          <a:xfrm>
            <a:off x="7079130" y="1741289"/>
            <a:ext cx="200956" cy="1985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58"/>
          <p:cNvSpPr/>
          <p:nvPr/>
        </p:nvSpPr>
        <p:spPr>
          <a:xfrm>
            <a:off x="7079130" y="1442391"/>
            <a:ext cx="200956" cy="1985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59"/>
          <p:cNvSpPr/>
          <p:nvPr/>
        </p:nvSpPr>
        <p:spPr>
          <a:xfrm>
            <a:off x="7079130" y="1139580"/>
            <a:ext cx="200956" cy="1985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60"/>
          <p:cNvSpPr/>
          <p:nvPr/>
        </p:nvSpPr>
        <p:spPr>
          <a:xfrm>
            <a:off x="4885879" y="3332698"/>
            <a:ext cx="363220" cy="229870"/>
          </a:xfrm>
          <a:custGeom>
            <a:avLst/>
            <a:gdLst/>
            <a:ahLst/>
            <a:cxnLst/>
            <a:rect l="l" t="t" r="r" b="b"/>
            <a:pathLst>
              <a:path w="363220" h="229870">
                <a:moveTo>
                  <a:pt x="0" y="0"/>
                </a:moveTo>
                <a:lnTo>
                  <a:pt x="363158" y="0"/>
                </a:lnTo>
                <a:lnTo>
                  <a:pt x="363158" y="229416"/>
                </a:lnTo>
                <a:lnTo>
                  <a:pt x="0" y="229416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61"/>
          <p:cNvSpPr/>
          <p:nvPr/>
        </p:nvSpPr>
        <p:spPr>
          <a:xfrm>
            <a:off x="4881288" y="2208973"/>
            <a:ext cx="363220" cy="229870"/>
          </a:xfrm>
          <a:custGeom>
            <a:avLst/>
            <a:gdLst/>
            <a:ahLst/>
            <a:cxnLst/>
            <a:rect l="l" t="t" r="r" b="b"/>
            <a:pathLst>
              <a:path w="363220" h="229869">
                <a:moveTo>
                  <a:pt x="0" y="0"/>
                </a:moveTo>
                <a:lnTo>
                  <a:pt x="363158" y="0"/>
                </a:lnTo>
                <a:lnTo>
                  <a:pt x="363158" y="229416"/>
                </a:lnTo>
                <a:lnTo>
                  <a:pt x="0" y="229416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62"/>
          <p:cNvSpPr/>
          <p:nvPr/>
        </p:nvSpPr>
        <p:spPr>
          <a:xfrm>
            <a:off x="4876698" y="2514311"/>
            <a:ext cx="372745" cy="742950"/>
          </a:xfrm>
          <a:custGeom>
            <a:avLst/>
            <a:gdLst/>
            <a:ahLst/>
            <a:cxnLst/>
            <a:rect l="l" t="t" r="r" b="b"/>
            <a:pathLst>
              <a:path w="372745" h="742950">
                <a:moveTo>
                  <a:pt x="0" y="0"/>
                </a:moveTo>
                <a:lnTo>
                  <a:pt x="372337" y="0"/>
                </a:lnTo>
                <a:lnTo>
                  <a:pt x="372337" y="742466"/>
                </a:lnTo>
                <a:lnTo>
                  <a:pt x="0" y="742466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63"/>
          <p:cNvSpPr/>
          <p:nvPr/>
        </p:nvSpPr>
        <p:spPr>
          <a:xfrm>
            <a:off x="4876105" y="2513245"/>
            <a:ext cx="49530" cy="739140"/>
          </a:xfrm>
          <a:custGeom>
            <a:avLst/>
            <a:gdLst/>
            <a:ahLst/>
            <a:cxnLst/>
            <a:rect l="l" t="t" r="r" b="b"/>
            <a:pathLst>
              <a:path w="49529" h="739139">
                <a:moveTo>
                  <a:pt x="0" y="0"/>
                </a:moveTo>
                <a:lnTo>
                  <a:pt x="49458" y="0"/>
                </a:lnTo>
                <a:lnTo>
                  <a:pt x="49458" y="738593"/>
                </a:lnTo>
                <a:lnTo>
                  <a:pt x="0" y="738593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64"/>
          <p:cNvSpPr/>
          <p:nvPr/>
        </p:nvSpPr>
        <p:spPr>
          <a:xfrm>
            <a:off x="5015379" y="2567282"/>
            <a:ext cx="229235" cy="313690"/>
          </a:xfrm>
          <a:custGeom>
            <a:avLst/>
            <a:gdLst/>
            <a:ahLst/>
            <a:cxnLst/>
            <a:rect l="l" t="t" r="r" b="b"/>
            <a:pathLst>
              <a:path w="229235" h="313689">
                <a:moveTo>
                  <a:pt x="0" y="0"/>
                </a:moveTo>
                <a:lnTo>
                  <a:pt x="229067" y="0"/>
                </a:lnTo>
                <a:lnTo>
                  <a:pt x="229067" y="313103"/>
                </a:lnTo>
                <a:lnTo>
                  <a:pt x="0" y="313103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65"/>
          <p:cNvSpPr/>
          <p:nvPr/>
        </p:nvSpPr>
        <p:spPr>
          <a:xfrm>
            <a:off x="5015379" y="2883224"/>
            <a:ext cx="229235" cy="313690"/>
          </a:xfrm>
          <a:custGeom>
            <a:avLst/>
            <a:gdLst/>
            <a:ahLst/>
            <a:cxnLst/>
            <a:rect l="l" t="t" r="r" b="b"/>
            <a:pathLst>
              <a:path w="229235" h="313689">
                <a:moveTo>
                  <a:pt x="0" y="0"/>
                </a:moveTo>
                <a:lnTo>
                  <a:pt x="229067" y="0"/>
                </a:lnTo>
                <a:lnTo>
                  <a:pt x="229067" y="313103"/>
                </a:lnTo>
                <a:lnTo>
                  <a:pt x="0" y="313103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66"/>
          <p:cNvSpPr/>
          <p:nvPr/>
        </p:nvSpPr>
        <p:spPr>
          <a:xfrm>
            <a:off x="6716134" y="3337855"/>
            <a:ext cx="363220" cy="229870"/>
          </a:xfrm>
          <a:custGeom>
            <a:avLst/>
            <a:gdLst/>
            <a:ahLst/>
            <a:cxnLst/>
            <a:rect l="l" t="t" r="r" b="b"/>
            <a:pathLst>
              <a:path w="363220" h="229870">
                <a:moveTo>
                  <a:pt x="363158" y="0"/>
                </a:moveTo>
                <a:lnTo>
                  <a:pt x="0" y="0"/>
                </a:lnTo>
                <a:lnTo>
                  <a:pt x="0" y="229416"/>
                </a:lnTo>
                <a:lnTo>
                  <a:pt x="363158" y="229416"/>
                </a:lnTo>
                <a:lnTo>
                  <a:pt x="363158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67"/>
          <p:cNvSpPr/>
          <p:nvPr/>
        </p:nvSpPr>
        <p:spPr>
          <a:xfrm>
            <a:off x="6720724" y="2214130"/>
            <a:ext cx="363220" cy="229870"/>
          </a:xfrm>
          <a:custGeom>
            <a:avLst/>
            <a:gdLst/>
            <a:ahLst/>
            <a:cxnLst/>
            <a:rect l="l" t="t" r="r" b="b"/>
            <a:pathLst>
              <a:path w="363220" h="229869">
                <a:moveTo>
                  <a:pt x="363158" y="0"/>
                </a:moveTo>
                <a:lnTo>
                  <a:pt x="0" y="0"/>
                </a:lnTo>
                <a:lnTo>
                  <a:pt x="0" y="229416"/>
                </a:lnTo>
                <a:lnTo>
                  <a:pt x="363158" y="229416"/>
                </a:lnTo>
                <a:lnTo>
                  <a:pt x="363158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68"/>
          <p:cNvSpPr/>
          <p:nvPr/>
        </p:nvSpPr>
        <p:spPr>
          <a:xfrm>
            <a:off x="6716136" y="2519467"/>
            <a:ext cx="372745" cy="742950"/>
          </a:xfrm>
          <a:custGeom>
            <a:avLst/>
            <a:gdLst/>
            <a:ahLst/>
            <a:cxnLst/>
            <a:rect l="l" t="t" r="r" b="b"/>
            <a:pathLst>
              <a:path w="372745" h="742950">
                <a:moveTo>
                  <a:pt x="372337" y="0"/>
                </a:moveTo>
                <a:lnTo>
                  <a:pt x="0" y="0"/>
                </a:lnTo>
                <a:lnTo>
                  <a:pt x="0" y="742466"/>
                </a:lnTo>
                <a:lnTo>
                  <a:pt x="372337" y="742466"/>
                </a:lnTo>
                <a:lnTo>
                  <a:pt x="372337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69"/>
          <p:cNvSpPr/>
          <p:nvPr/>
        </p:nvSpPr>
        <p:spPr>
          <a:xfrm>
            <a:off x="7039609" y="2518405"/>
            <a:ext cx="49530" cy="739140"/>
          </a:xfrm>
          <a:custGeom>
            <a:avLst/>
            <a:gdLst/>
            <a:ahLst/>
            <a:cxnLst/>
            <a:rect l="l" t="t" r="r" b="b"/>
            <a:pathLst>
              <a:path w="49529" h="739139">
                <a:moveTo>
                  <a:pt x="49458" y="0"/>
                </a:moveTo>
                <a:lnTo>
                  <a:pt x="0" y="0"/>
                </a:lnTo>
                <a:lnTo>
                  <a:pt x="0" y="738593"/>
                </a:lnTo>
                <a:lnTo>
                  <a:pt x="49458" y="738593"/>
                </a:lnTo>
                <a:lnTo>
                  <a:pt x="49458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70"/>
          <p:cNvSpPr/>
          <p:nvPr/>
        </p:nvSpPr>
        <p:spPr>
          <a:xfrm>
            <a:off x="6720725" y="2572442"/>
            <a:ext cx="229235" cy="313690"/>
          </a:xfrm>
          <a:custGeom>
            <a:avLst/>
            <a:gdLst/>
            <a:ahLst/>
            <a:cxnLst/>
            <a:rect l="l" t="t" r="r" b="b"/>
            <a:pathLst>
              <a:path w="229234" h="313689">
                <a:moveTo>
                  <a:pt x="229067" y="0"/>
                </a:moveTo>
                <a:lnTo>
                  <a:pt x="0" y="0"/>
                </a:lnTo>
                <a:lnTo>
                  <a:pt x="0" y="313103"/>
                </a:lnTo>
                <a:lnTo>
                  <a:pt x="229067" y="313103"/>
                </a:lnTo>
                <a:lnTo>
                  <a:pt x="229067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71"/>
          <p:cNvSpPr/>
          <p:nvPr/>
        </p:nvSpPr>
        <p:spPr>
          <a:xfrm>
            <a:off x="6720725" y="2888381"/>
            <a:ext cx="229235" cy="313690"/>
          </a:xfrm>
          <a:custGeom>
            <a:avLst/>
            <a:gdLst/>
            <a:ahLst/>
            <a:cxnLst/>
            <a:rect l="l" t="t" r="r" b="b"/>
            <a:pathLst>
              <a:path w="229234" h="313689">
                <a:moveTo>
                  <a:pt x="229067" y="0"/>
                </a:moveTo>
                <a:lnTo>
                  <a:pt x="0" y="0"/>
                </a:lnTo>
                <a:lnTo>
                  <a:pt x="0" y="313103"/>
                </a:lnTo>
                <a:lnTo>
                  <a:pt x="229067" y="313103"/>
                </a:lnTo>
                <a:lnTo>
                  <a:pt x="229067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72"/>
          <p:cNvSpPr/>
          <p:nvPr/>
        </p:nvSpPr>
        <p:spPr>
          <a:xfrm>
            <a:off x="5411162" y="2756609"/>
            <a:ext cx="288925" cy="276225"/>
          </a:xfrm>
          <a:custGeom>
            <a:avLst/>
            <a:gdLst/>
            <a:ahLst/>
            <a:cxnLst/>
            <a:rect l="l" t="t" r="r" b="b"/>
            <a:pathLst>
              <a:path w="288925" h="276225">
                <a:moveTo>
                  <a:pt x="0" y="0"/>
                </a:moveTo>
                <a:lnTo>
                  <a:pt x="288427" y="0"/>
                </a:lnTo>
                <a:lnTo>
                  <a:pt x="288427" y="275838"/>
                </a:lnTo>
                <a:lnTo>
                  <a:pt x="0" y="275838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73"/>
          <p:cNvSpPr/>
          <p:nvPr/>
        </p:nvSpPr>
        <p:spPr>
          <a:xfrm>
            <a:off x="5452131" y="3201485"/>
            <a:ext cx="194945" cy="276225"/>
          </a:xfrm>
          <a:custGeom>
            <a:avLst/>
            <a:gdLst/>
            <a:ahLst/>
            <a:cxnLst/>
            <a:rect l="l" t="t" r="r" b="b"/>
            <a:pathLst>
              <a:path w="194945" h="276225">
                <a:moveTo>
                  <a:pt x="0" y="0"/>
                </a:moveTo>
                <a:lnTo>
                  <a:pt x="194355" y="0"/>
                </a:lnTo>
                <a:lnTo>
                  <a:pt x="194355" y="275838"/>
                </a:lnTo>
                <a:lnTo>
                  <a:pt x="0" y="275838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74"/>
          <p:cNvSpPr/>
          <p:nvPr/>
        </p:nvSpPr>
        <p:spPr>
          <a:xfrm>
            <a:off x="5389369" y="3512030"/>
            <a:ext cx="320040" cy="50165"/>
          </a:xfrm>
          <a:custGeom>
            <a:avLst/>
            <a:gdLst/>
            <a:ahLst/>
            <a:cxnLst/>
            <a:rect l="l" t="t" r="r" b="b"/>
            <a:pathLst>
              <a:path w="320039" h="50164">
                <a:moveTo>
                  <a:pt x="0" y="0"/>
                </a:moveTo>
                <a:lnTo>
                  <a:pt x="319880" y="0"/>
                </a:lnTo>
                <a:lnTo>
                  <a:pt x="319880" y="50084"/>
                </a:lnTo>
                <a:lnTo>
                  <a:pt x="0" y="50084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75"/>
          <p:cNvSpPr/>
          <p:nvPr/>
        </p:nvSpPr>
        <p:spPr>
          <a:xfrm>
            <a:off x="5390137" y="3201485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4">
                <a:moveTo>
                  <a:pt x="0" y="0"/>
                </a:moveTo>
                <a:lnTo>
                  <a:pt x="51678" y="0"/>
                </a:lnTo>
                <a:lnTo>
                  <a:pt x="51678" y="300229"/>
                </a:lnTo>
                <a:lnTo>
                  <a:pt x="0" y="300229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76"/>
          <p:cNvSpPr/>
          <p:nvPr/>
        </p:nvSpPr>
        <p:spPr>
          <a:xfrm>
            <a:off x="5652076" y="3201485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4">
                <a:moveTo>
                  <a:pt x="0" y="0"/>
                </a:moveTo>
                <a:lnTo>
                  <a:pt x="51678" y="0"/>
                </a:lnTo>
                <a:lnTo>
                  <a:pt x="51678" y="300229"/>
                </a:lnTo>
                <a:lnTo>
                  <a:pt x="0" y="300229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77"/>
          <p:cNvSpPr/>
          <p:nvPr/>
        </p:nvSpPr>
        <p:spPr>
          <a:xfrm>
            <a:off x="5458199" y="2293761"/>
            <a:ext cx="194945" cy="276225"/>
          </a:xfrm>
          <a:custGeom>
            <a:avLst/>
            <a:gdLst/>
            <a:ahLst/>
            <a:cxnLst/>
            <a:rect l="l" t="t" r="r" b="b"/>
            <a:pathLst>
              <a:path w="194945" h="276225">
                <a:moveTo>
                  <a:pt x="0" y="275838"/>
                </a:moveTo>
                <a:lnTo>
                  <a:pt x="194355" y="275838"/>
                </a:lnTo>
                <a:lnTo>
                  <a:pt x="194355" y="0"/>
                </a:lnTo>
                <a:lnTo>
                  <a:pt x="0" y="0"/>
                </a:lnTo>
                <a:lnTo>
                  <a:pt x="0" y="275838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78"/>
          <p:cNvSpPr/>
          <p:nvPr/>
        </p:nvSpPr>
        <p:spPr>
          <a:xfrm>
            <a:off x="5395434" y="2208974"/>
            <a:ext cx="320040" cy="50165"/>
          </a:xfrm>
          <a:custGeom>
            <a:avLst/>
            <a:gdLst/>
            <a:ahLst/>
            <a:cxnLst/>
            <a:rect l="l" t="t" r="r" b="b"/>
            <a:pathLst>
              <a:path w="320039" h="50164">
                <a:moveTo>
                  <a:pt x="0" y="50084"/>
                </a:moveTo>
                <a:lnTo>
                  <a:pt x="319880" y="50084"/>
                </a:lnTo>
                <a:lnTo>
                  <a:pt x="319880" y="0"/>
                </a:lnTo>
                <a:lnTo>
                  <a:pt x="0" y="0"/>
                </a:lnTo>
                <a:lnTo>
                  <a:pt x="0" y="50084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79"/>
          <p:cNvSpPr/>
          <p:nvPr/>
        </p:nvSpPr>
        <p:spPr>
          <a:xfrm>
            <a:off x="5396205" y="2269371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5">
                <a:moveTo>
                  <a:pt x="0" y="300229"/>
                </a:moveTo>
                <a:lnTo>
                  <a:pt x="51678" y="300229"/>
                </a:lnTo>
                <a:lnTo>
                  <a:pt x="51678" y="0"/>
                </a:lnTo>
                <a:lnTo>
                  <a:pt x="0" y="0"/>
                </a:lnTo>
                <a:lnTo>
                  <a:pt x="0" y="300229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80"/>
          <p:cNvSpPr/>
          <p:nvPr/>
        </p:nvSpPr>
        <p:spPr>
          <a:xfrm>
            <a:off x="5658144" y="2269371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5">
                <a:moveTo>
                  <a:pt x="0" y="300229"/>
                </a:moveTo>
                <a:lnTo>
                  <a:pt x="51678" y="300229"/>
                </a:lnTo>
                <a:lnTo>
                  <a:pt x="51678" y="0"/>
                </a:lnTo>
                <a:lnTo>
                  <a:pt x="0" y="0"/>
                </a:lnTo>
                <a:lnTo>
                  <a:pt x="0" y="300229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81"/>
          <p:cNvSpPr/>
          <p:nvPr/>
        </p:nvSpPr>
        <p:spPr>
          <a:xfrm>
            <a:off x="6290164" y="2756609"/>
            <a:ext cx="288925" cy="276225"/>
          </a:xfrm>
          <a:custGeom>
            <a:avLst/>
            <a:gdLst/>
            <a:ahLst/>
            <a:cxnLst/>
            <a:rect l="l" t="t" r="r" b="b"/>
            <a:pathLst>
              <a:path w="288925" h="276225">
                <a:moveTo>
                  <a:pt x="0" y="0"/>
                </a:moveTo>
                <a:lnTo>
                  <a:pt x="288427" y="0"/>
                </a:lnTo>
                <a:lnTo>
                  <a:pt x="288427" y="275838"/>
                </a:lnTo>
                <a:lnTo>
                  <a:pt x="0" y="275838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82"/>
          <p:cNvSpPr/>
          <p:nvPr/>
        </p:nvSpPr>
        <p:spPr>
          <a:xfrm>
            <a:off x="6331133" y="3201485"/>
            <a:ext cx="194945" cy="276225"/>
          </a:xfrm>
          <a:custGeom>
            <a:avLst/>
            <a:gdLst/>
            <a:ahLst/>
            <a:cxnLst/>
            <a:rect l="l" t="t" r="r" b="b"/>
            <a:pathLst>
              <a:path w="194945" h="276225">
                <a:moveTo>
                  <a:pt x="0" y="0"/>
                </a:moveTo>
                <a:lnTo>
                  <a:pt x="194355" y="0"/>
                </a:lnTo>
                <a:lnTo>
                  <a:pt x="194355" y="275838"/>
                </a:lnTo>
                <a:lnTo>
                  <a:pt x="0" y="275838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83"/>
          <p:cNvSpPr/>
          <p:nvPr/>
        </p:nvSpPr>
        <p:spPr>
          <a:xfrm>
            <a:off x="6268371" y="3512030"/>
            <a:ext cx="320040" cy="50165"/>
          </a:xfrm>
          <a:custGeom>
            <a:avLst/>
            <a:gdLst/>
            <a:ahLst/>
            <a:cxnLst/>
            <a:rect l="l" t="t" r="r" b="b"/>
            <a:pathLst>
              <a:path w="320040" h="50164">
                <a:moveTo>
                  <a:pt x="0" y="0"/>
                </a:moveTo>
                <a:lnTo>
                  <a:pt x="319880" y="0"/>
                </a:lnTo>
                <a:lnTo>
                  <a:pt x="319880" y="50084"/>
                </a:lnTo>
                <a:lnTo>
                  <a:pt x="0" y="50084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84"/>
          <p:cNvSpPr/>
          <p:nvPr/>
        </p:nvSpPr>
        <p:spPr>
          <a:xfrm>
            <a:off x="6269141" y="3201485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4">
                <a:moveTo>
                  <a:pt x="0" y="0"/>
                </a:moveTo>
                <a:lnTo>
                  <a:pt x="51678" y="0"/>
                </a:lnTo>
                <a:lnTo>
                  <a:pt x="51678" y="300229"/>
                </a:lnTo>
                <a:lnTo>
                  <a:pt x="0" y="300229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85"/>
          <p:cNvSpPr/>
          <p:nvPr/>
        </p:nvSpPr>
        <p:spPr>
          <a:xfrm>
            <a:off x="6531081" y="3201485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4">
                <a:moveTo>
                  <a:pt x="0" y="0"/>
                </a:moveTo>
                <a:lnTo>
                  <a:pt x="51678" y="0"/>
                </a:lnTo>
                <a:lnTo>
                  <a:pt x="51678" y="300229"/>
                </a:lnTo>
                <a:lnTo>
                  <a:pt x="0" y="300229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86"/>
          <p:cNvSpPr/>
          <p:nvPr/>
        </p:nvSpPr>
        <p:spPr>
          <a:xfrm>
            <a:off x="6337201" y="2293761"/>
            <a:ext cx="194945" cy="276225"/>
          </a:xfrm>
          <a:custGeom>
            <a:avLst/>
            <a:gdLst/>
            <a:ahLst/>
            <a:cxnLst/>
            <a:rect l="l" t="t" r="r" b="b"/>
            <a:pathLst>
              <a:path w="194945" h="276225">
                <a:moveTo>
                  <a:pt x="0" y="275838"/>
                </a:moveTo>
                <a:lnTo>
                  <a:pt x="194355" y="275838"/>
                </a:lnTo>
                <a:lnTo>
                  <a:pt x="194355" y="0"/>
                </a:lnTo>
                <a:lnTo>
                  <a:pt x="0" y="0"/>
                </a:lnTo>
                <a:lnTo>
                  <a:pt x="0" y="275838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87"/>
          <p:cNvSpPr/>
          <p:nvPr/>
        </p:nvSpPr>
        <p:spPr>
          <a:xfrm>
            <a:off x="6274438" y="2208974"/>
            <a:ext cx="320040" cy="50165"/>
          </a:xfrm>
          <a:custGeom>
            <a:avLst/>
            <a:gdLst/>
            <a:ahLst/>
            <a:cxnLst/>
            <a:rect l="l" t="t" r="r" b="b"/>
            <a:pathLst>
              <a:path w="320040" h="50164">
                <a:moveTo>
                  <a:pt x="0" y="50084"/>
                </a:moveTo>
                <a:lnTo>
                  <a:pt x="319880" y="50084"/>
                </a:lnTo>
                <a:lnTo>
                  <a:pt x="319880" y="0"/>
                </a:lnTo>
                <a:lnTo>
                  <a:pt x="0" y="0"/>
                </a:lnTo>
                <a:lnTo>
                  <a:pt x="0" y="50084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88"/>
          <p:cNvSpPr/>
          <p:nvPr/>
        </p:nvSpPr>
        <p:spPr>
          <a:xfrm>
            <a:off x="6275206" y="2269371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5">
                <a:moveTo>
                  <a:pt x="0" y="300229"/>
                </a:moveTo>
                <a:lnTo>
                  <a:pt x="51678" y="300229"/>
                </a:lnTo>
                <a:lnTo>
                  <a:pt x="51678" y="0"/>
                </a:lnTo>
                <a:lnTo>
                  <a:pt x="0" y="0"/>
                </a:lnTo>
                <a:lnTo>
                  <a:pt x="0" y="300229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89"/>
          <p:cNvSpPr/>
          <p:nvPr/>
        </p:nvSpPr>
        <p:spPr>
          <a:xfrm>
            <a:off x="6537146" y="2269371"/>
            <a:ext cx="52069" cy="300355"/>
          </a:xfrm>
          <a:custGeom>
            <a:avLst/>
            <a:gdLst/>
            <a:ahLst/>
            <a:cxnLst/>
            <a:rect l="l" t="t" r="r" b="b"/>
            <a:pathLst>
              <a:path w="52070" h="300355">
                <a:moveTo>
                  <a:pt x="0" y="300229"/>
                </a:moveTo>
                <a:lnTo>
                  <a:pt x="51678" y="300229"/>
                </a:lnTo>
                <a:lnTo>
                  <a:pt x="51678" y="0"/>
                </a:lnTo>
                <a:lnTo>
                  <a:pt x="0" y="0"/>
                </a:lnTo>
                <a:lnTo>
                  <a:pt x="0" y="300229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47"/>
          <p:cNvSpPr/>
          <p:nvPr/>
        </p:nvSpPr>
        <p:spPr>
          <a:xfrm>
            <a:off x="3072127" y="2970332"/>
            <a:ext cx="276225" cy="288925"/>
          </a:xfrm>
          <a:custGeom>
            <a:avLst/>
            <a:gdLst/>
            <a:ahLst/>
            <a:cxnLst/>
            <a:rect l="l" t="t" r="r" b="b"/>
            <a:pathLst>
              <a:path w="276225" h="288925">
                <a:moveTo>
                  <a:pt x="275838" y="0"/>
                </a:moveTo>
                <a:lnTo>
                  <a:pt x="275838" y="288427"/>
                </a:lnTo>
                <a:lnTo>
                  <a:pt x="0" y="288427"/>
                </a:lnTo>
                <a:lnTo>
                  <a:pt x="0" y="0"/>
                </a:lnTo>
                <a:lnTo>
                  <a:pt x="275838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48"/>
          <p:cNvSpPr/>
          <p:nvPr/>
        </p:nvSpPr>
        <p:spPr>
          <a:xfrm>
            <a:off x="2627253" y="3011301"/>
            <a:ext cx="276225" cy="194945"/>
          </a:xfrm>
          <a:custGeom>
            <a:avLst/>
            <a:gdLst/>
            <a:ahLst/>
            <a:cxnLst/>
            <a:rect l="l" t="t" r="r" b="b"/>
            <a:pathLst>
              <a:path w="276225" h="194944">
                <a:moveTo>
                  <a:pt x="275838" y="0"/>
                </a:moveTo>
                <a:lnTo>
                  <a:pt x="275838" y="194355"/>
                </a:lnTo>
                <a:lnTo>
                  <a:pt x="0" y="194355"/>
                </a:lnTo>
                <a:lnTo>
                  <a:pt x="0" y="0"/>
                </a:lnTo>
                <a:lnTo>
                  <a:pt x="275838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49"/>
          <p:cNvSpPr/>
          <p:nvPr/>
        </p:nvSpPr>
        <p:spPr>
          <a:xfrm>
            <a:off x="2542463" y="2948539"/>
            <a:ext cx="50165" cy="320040"/>
          </a:xfrm>
          <a:custGeom>
            <a:avLst/>
            <a:gdLst/>
            <a:ahLst/>
            <a:cxnLst/>
            <a:rect l="l" t="t" r="r" b="b"/>
            <a:pathLst>
              <a:path w="50164" h="320039">
                <a:moveTo>
                  <a:pt x="50084" y="0"/>
                </a:moveTo>
                <a:lnTo>
                  <a:pt x="50084" y="319880"/>
                </a:lnTo>
                <a:lnTo>
                  <a:pt x="0" y="319880"/>
                </a:lnTo>
                <a:lnTo>
                  <a:pt x="0" y="0"/>
                </a:lnTo>
                <a:lnTo>
                  <a:pt x="50084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50"/>
          <p:cNvSpPr/>
          <p:nvPr/>
        </p:nvSpPr>
        <p:spPr>
          <a:xfrm>
            <a:off x="2602863" y="2949310"/>
            <a:ext cx="300355" cy="52069"/>
          </a:xfrm>
          <a:custGeom>
            <a:avLst/>
            <a:gdLst/>
            <a:ahLst/>
            <a:cxnLst/>
            <a:rect l="l" t="t" r="r" b="b"/>
            <a:pathLst>
              <a:path w="300354" h="52069">
                <a:moveTo>
                  <a:pt x="300229" y="0"/>
                </a:moveTo>
                <a:lnTo>
                  <a:pt x="300229" y="51678"/>
                </a:lnTo>
                <a:lnTo>
                  <a:pt x="0" y="51678"/>
                </a:lnTo>
                <a:lnTo>
                  <a:pt x="0" y="0"/>
                </a:lnTo>
                <a:lnTo>
                  <a:pt x="300229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51"/>
          <p:cNvSpPr/>
          <p:nvPr/>
        </p:nvSpPr>
        <p:spPr>
          <a:xfrm>
            <a:off x="2602863" y="3211250"/>
            <a:ext cx="300355" cy="52069"/>
          </a:xfrm>
          <a:custGeom>
            <a:avLst/>
            <a:gdLst/>
            <a:ahLst/>
            <a:cxnLst/>
            <a:rect l="l" t="t" r="r" b="b"/>
            <a:pathLst>
              <a:path w="300354" h="52069">
                <a:moveTo>
                  <a:pt x="300229" y="0"/>
                </a:moveTo>
                <a:lnTo>
                  <a:pt x="300229" y="51678"/>
                </a:lnTo>
                <a:lnTo>
                  <a:pt x="0" y="51678"/>
                </a:lnTo>
                <a:lnTo>
                  <a:pt x="0" y="0"/>
                </a:lnTo>
                <a:lnTo>
                  <a:pt x="300229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52"/>
          <p:cNvSpPr/>
          <p:nvPr/>
        </p:nvSpPr>
        <p:spPr>
          <a:xfrm>
            <a:off x="3534974" y="3017369"/>
            <a:ext cx="276225" cy="194945"/>
          </a:xfrm>
          <a:custGeom>
            <a:avLst/>
            <a:gdLst/>
            <a:ahLst/>
            <a:cxnLst/>
            <a:rect l="l" t="t" r="r" b="b"/>
            <a:pathLst>
              <a:path w="276225" h="194944">
                <a:moveTo>
                  <a:pt x="0" y="0"/>
                </a:moveTo>
                <a:lnTo>
                  <a:pt x="0" y="194355"/>
                </a:lnTo>
                <a:lnTo>
                  <a:pt x="275838" y="194355"/>
                </a:lnTo>
                <a:lnTo>
                  <a:pt x="275838" y="0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53"/>
          <p:cNvSpPr/>
          <p:nvPr/>
        </p:nvSpPr>
        <p:spPr>
          <a:xfrm>
            <a:off x="3845519" y="2954607"/>
            <a:ext cx="50165" cy="320040"/>
          </a:xfrm>
          <a:custGeom>
            <a:avLst/>
            <a:gdLst/>
            <a:ahLst/>
            <a:cxnLst/>
            <a:rect l="l" t="t" r="r" b="b"/>
            <a:pathLst>
              <a:path w="50164" h="320039">
                <a:moveTo>
                  <a:pt x="0" y="0"/>
                </a:moveTo>
                <a:lnTo>
                  <a:pt x="0" y="319880"/>
                </a:lnTo>
                <a:lnTo>
                  <a:pt x="50084" y="319880"/>
                </a:lnTo>
                <a:lnTo>
                  <a:pt x="50084" y="0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54"/>
          <p:cNvSpPr/>
          <p:nvPr/>
        </p:nvSpPr>
        <p:spPr>
          <a:xfrm>
            <a:off x="3534974" y="2955375"/>
            <a:ext cx="300355" cy="52069"/>
          </a:xfrm>
          <a:custGeom>
            <a:avLst/>
            <a:gdLst/>
            <a:ahLst/>
            <a:cxnLst/>
            <a:rect l="l" t="t" r="r" b="b"/>
            <a:pathLst>
              <a:path w="300354" h="52069">
                <a:moveTo>
                  <a:pt x="0" y="0"/>
                </a:moveTo>
                <a:lnTo>
                  <a:pt x="0" y="51678"/>
                </a:lnTo>
                <a:lnTo>
                  <a:pt x="300229" y="51678"/>
                </a:lnTo>
                <a:lnTo>
                  <a:pt x="300229" y="0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55"/>
          <p:cNvSpPr/>
          <p:nvPr/>
        </p:nvSpPr>
        <p:spPr>
          <a:xfrm>
            <a:off x="3534974" y="3217314"/>
            <a:ext cx="300355" cy="52069"/>
          </a:xfrm>
          <a:custGeom>
            <a:avLst/>
            <a:gdLst/>
            <a:ahLst/>
            <a:cxnLst/>
            <a:rect l="l" t="t" r="r" b="b"/>
            <a:pathLst>
              <a:path w="300354" h="52069">
                <a:moveTo>
                  <a:pt x="0" y="0"/>
                </a:moveTo>
                <a:lnTo>
                  <a:pt x="0" y="51678"/>
                </a:lnTo>
                <a:lnTo>
                  <a:pt x="300229" y="51678"/>
                </a:lnTo>
                <a:lnTo>
                  <a:pt x="300229" y="0"/>
                </a:lnTo>
                <a:lnTo>
                  <a:pt x="0" y="0"/>
                </a:lnTo>
                <a:close/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546997" y="1094396"/>
            <a:ext cx="3540094" cy="1759700"/>
            <a:chOff x="588559" y="1094396"/>
            <a:chExt cx="3540094" cy="1759700"/>
          </a:xfrm>
        </p:grpSpPr>
        <p:sp>
          <p:nvSpPr>
            <p:cNvPr id="2" name="Rectangle 1"/>
            <p:cNvSpPr/>
            <p:nvPr/>
          </p:nvSpPr>
          <p:spPr>
            <a:xfrm>
              <a:off x="2400878" y="1094396"/>
              <a:ext cx="1727775" cy="881271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410803" y="1978665"/>
              <a:ext cx="1717592" cy="875431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88559" y="1100194"/>
              <a:ext cx="1812061" cy="1753901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439116" y="13867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196" name="TextBox 195"/>
          <p:cNvSpPr txBox="1"/>
          <p:nvPr/>
        </p:nvSpPr>
        <p:spPr>
          <a:xfrm>
            <a:off x="4994387" y="10790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sp>
        <p:nvSpPr>
          <p:cNvPr id="197" name="object 97"/>
          <p:cNvSpPr/>
          <p:nvPr/>
        </p:nvSpPr>
        <p:spPr>
          <a:xfrm>
            <a:off x="161530" y="3669515"/>
            <a:ext cx="265611" cy="2562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TextBox 197"/>
          <p:cNvSpPr txBox="1"/>
          <p:nvPr/>
        </p:nvSpPr>
        <p:spPr>
          <a:xfrm>
            <a:off x="415135" y="3656468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Seats cannot be occupied</a:t>
            </a:r>
            <a:endParaRPr lang="en-SG" dirty="0"/>
          </a:p>
        </p:txBody>
      </p:sp>
      <p:sp>
        <p:nvSpPr>
          <p:cNvPr id="199" name="TextBox 198"/>
          <p:cNvSpPr txBox="1"/>
          <p:nvPr/>
        </p:nvSpPr>
        <p:spPr>
          <a:xfrm>
            <a:off x="5012500" y="16877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200" name="TextBox 199"/>
          <p:cNvSpPr txBox="1"/>
          <p:nvPr/>
        </p:nvSpPr>
        <p:spPr>
          <a:xfrm>
            <a:off x="5890677" y="10764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SG" dirty="0"/>
          </a:p>
        </p:txBody>
      </p:sp>
      <p:sp>
        <p:nvSpPr>
          <p:cNvPr id="201" name="TextBox 200"/>
          <p:cNvSpPr txBox="1"/>
          <p:nvPr/>
        </p:nvSpPr>
        <p:spPr>
          <a:xfrm>
            <a:off x="5765951" y="13971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SG" dirty="0"/>
          </a:p>
        </p:txBody>
      </p:sp>
      <p:sp>
        <p:nvSpPr>
          <p:cNvPr id="202" name="TextBox 201"/>
          <p:cNvSpPr txBox="1"/>
          <p:nvPr/>
        </p:nvSpPr>
        <p:spPr>
          <a:xfrm>
            <a:off x="5914382" y="16678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SG" dirty="0"/>
          </a:p>
        </p:txBody>
      </p:sp>
      <p:sp>
        <p:nvSpPr>
          <p:cNvPr id="203" name="TextBox 202"/>
          <p:cNvSpPr txBox="1"/>
          <p:nvPr/>
        </p:nvSpPr>
        <p:spPr>
          <a:xfrm>
            <a:off x="6835448" y="10824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SG" dirty="0"/>
          </a:p>
        </p:txBody>
      </p:sp>
      <p:sp>
        <p:nvSpPr>
          <p:cNvPr id="204" name="TextBox 203"/>
          <p:cNvSpPr txBox="1"/>
          <p:nvPr/>
        </p:nvSpPr>
        <p:spPr>
          <a:xfrm>
            <a:off x="6689948" y="1390258"/>
            <a:ext cx="23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SG" dirty="0"/>
          </a:p>
        </p:txBody>
      </p:sp>
      <p:sp>
        <p:nvSpPr>
          <p:cNvPr id="205" name="TextBox 204"/>
          <p:cNvSpPr txBox="1"/>
          <p:nvPr/>
        </p:nvSpPr>
        <p:spPr>
          <a:xfrm>
            <a:off x="5921908" y="221755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10</a:t>
            </a:r>
            <a:endParaRPr lang="en-SG" dirty="0"/>
          </a:p>
        </p:txBody>
      </p:sp>
      <p:sp>
        <p:nvSpPr>
          <p:cNvPr id="206" name="TextBox 205"/>
          <p:cNvSpPr txBox="1"/>
          <p:nvPr/>
        </p:nvSpPr>
        <p:spPr>
          <a:xfrm>
            <a:off x="6830984" y="16698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9</a:t>
            </a:r>
            <a:endParaRPr lang="en-SG" dirty="0"/>
          </a:p>
        </p:txBody>
      </p:sp>
      <p:sp>
        <p:nvSpPr>
          <p:cNvPr id="207" name="object 102"/>
          <p:cNvSpPr/>
          <p:nvPr/>
        </p:nvSpPr>
        <p:spPr>
          <a:xfrm>
            <a:off x="5370080" y="2167831"/>
            <a:ext cx="385938" cy="42276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102"/>
          <p:cNvSpPr/>
          <p:nvPr/>
        </p:nvSpPr>
        <p:spPr>
          <a:xfrm>
            <a:off x="4856982" y="2878215"/>
            <a:ext cx="405743" cy="4091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102"/>
          <p:cNvSpPr/>
          <p:nvPr/>
        </p:nvSpPr>
        <p:spPr>
          <a:xfrm>
            <a:off x="6235505" y="3160246"/>
            <a:ext cx="385938" cy="42276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102"/>
          <p:cNvSpPr/>
          <p:nvPr/>
        </p:nvSpPr>
        <p:spPr>
          <a:xfrm>
            <a:off x="6689948" y="2484737"/>
            <a:ext cx="405743" cy="4091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TextBox 210"/>
          <p:cNvSpPr txBox="1"/>
          <p:nvPr/>
        </p:nvSpPr>
        <p:spPr>
          <a:xfrm>
            <a:off x="2540252" y="323728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15</a:t>
            </a:r>
            <a:endParaRPr lang="en-SG" dirty="0"/>
          </a:p>
        </p:txBody>
      </p:sp>
      <p:sp>
        <p:nvSpPr>
          <p:cNvPr id="212" name="TextBox 211"/>
          <p:cNvSpPr txBox="1"/>
          <p:nvPr/>
        </p:nvSpPr>
        <p:spPr>
          <a:xfrm>
            <a:off x="3496274" y="32523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14</a:t>
            </a:r>
            <a:endParaRPr lang="en-SG" dirty="0"/>
          </a:p>
        </p:txBody>
      </p:sp>
      <p:sp>
        <p:nvSpPr>
          <p:cNvPr id="213" name="TextBox 212"/>
          <p:cNvSpPr txBox="1"/>
          <p:nvPr/>
        </p:nvSpPr>
        <p:spPr>
          <a:xfrm>
            <a:off x="4504743" y="254568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13</a:t>
            </a:r>
            <a:endParaRPr lang="en-SG" dirty="0"/>
          </a:p>
        </p:txBody>
      </p:sp>
      <p:sp>
        <p:nvSpPr>
          <p:cNvPr id="214" name="TextBox 213"/>
          <p:cNvSpPr txBox="1"/>
          <p:nvPr/>
        </p:nvSpPr>
        <p:spPr>
          <a:xfrm>
            <a:off x="5646153" y="32230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12</a:t>
            </a:r>
            <a:endParaRPr lang="en-SG" dirty="0"/>
          </a:p>
        </p:txBody>
      </p:sp>
      <p:sp>
        <p:nvSpPr>
          <p:cNvPr id="215" name="TextBox 214"/>
          <p:cNvSpPr txBox="1"/>
          <p:nvPr/>
        </p:nvSpPr>
        <p:spPr>
          <a:xfrm>
            <a:off x="7072207" y="292382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69691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169</Words>
  <Application>Microsoft Office PowerPoint</Application>
  <PresentationFormat>Ekran Gösterisi (16:9)</PresentationFormat>
  <Paragraphs>92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Simple Light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Pebbisetty Radha</dc:creator>
  <cp:lastModifiedBy>Berke Utku Önder</cp:lastModifiedBy>
  <cp:revision>22</cp:revision>
  <cp:lastPrinted>2020-07-24T05:48:12Z</cp:lastPrinted>
  <dcterms:modified xsi:type="dcterms:W3CDTF">2020-11-04T12:12:18Z</dcterms:modified>
</cp:coreProperties>
</file>