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6" r:id="rId3"/>
    <p:sldId id="258" r:id="rId4"/>
    <p:sldId id="259" r:id="rId5"/>
    <p:sldId id="263" r:id="rId6"/>
    <p:sldId id="264" r:id="rId7"/>
    <p:sldId id="262" r:id="rId8"/>
    <p:sldId id="265" r:id="rId9"/>
    <p:sldId id="267" r:id="rId10"/>
    <p:sldId id="268" r:id="rId11"/>
    <p:sldId id="266" r:id="rId12"/>
    <p:sldId id="269" r:id="rId13"/>
    <p:sldId id="270" r:id="rId14"/>
    <p:sldId id="257" r:id="rId15"/>
    <p:sldId id="271" r:id="rId16"/>
    <p:sldId id="272" r:id="rId17"/>
    <p:sldId id="274" r:id="rId18"/>
    <p:sldId id="275" r:id="rId19"/>
    <p:sldId id="277" r:id="rId20"/>
    <p:sldId id="278"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Narrow"/>
          <a:ea typeface="Arial Narrow"/>
          <a:cs typeface="Arial Narrow"/>
        </a:font>
        <a:srgbClr val="A4A6A2"/>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rgbClr val="CBCCD1"/>
          </a:solidFill>
        </a:fill>
      </a:tcStyle>
    </a:wholeTbl>
    <a:band2H>
      <a:tcTxStyle/>
      <a:tcStyle>
        <a:tcBdr/>
        <a:fill>
          <a:solidFill>
            <a:srgbClr val="E7E7E9"/>
          </a:solidFill>
        </a:fill>
      </a:tcStyle>
    </a:band2H>
    <a:firstCol>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chemeClr val="accent1"/>
          </a:solidFill>
        </a:fill>
      </a:tcStyle>
    </a:firstCol>
    <a:lastRow>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381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chemeClr val="accent1"/>
          </a:solidFill>
        </a:fill>
      </a:tcStyle>
    </a:lastRow>
    <a:firstRow>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381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chemeClr val="accent1"/>
          </a:solidFill>
        </a:fill>
      </a:tcStyle>
    </a:firstRow>
  </a:tblStyle>
  <a:tblStyle styleId="{C7B018BB-80A7-4F77-B60F-C8B233D01FF8}" styleName="">
    <a:tblBg/>
    <a:wholeTbl>
      <a:tcTxStyle b="off" i="off">
        <a:font>
          <a:latin typeface="Arial Narrow"/>
          <a:ea typeface="Arial Narrow"/>
          <a:cs typeface="Arial Narrow"/>
        </a:font>
        <a:srgbClr val="A4A6A2"/>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rgbClr val="D0E8F3"/>
          </a:solidFill>
        </a:fill>
      </a:tcStyle>
    </a:wholeTbl>
    <a:band2H>
      <a:tcTxStyle/>
      <a:tcStyle>
        <a:tcBdr/>
        <a:fill>
          <a:solidFill>
            <a:srgbClr val="E9F4F9"/>
          </a:solidFill>
        </a:fill>
      </a:tcStyle>
    </a:band2H>
    <a:firstCol>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chemeClr val="accent3"/>
          </a:solidFill>
        </a:fill>
      </a:tcStyle>
    </a:firstCol>
    <a:lastRow>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381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chemeClr val="accent3"/>
          </a:solidFill>
        </a:fill>
      </a:tcStyle>
    </a:lastRow>
    <a:firstRow>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381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chemeClr val="accent3"/>
          </a:solidFill>
        </a:fill>
      </a:tcStyle>
    </a:firstRow>
  </a:tblStyle>
  <a:tblStyle styleId="{EEE7283C-3CF3-47DC-8721-378D4A62B228}" styleName="">
    <a:tblBg/>
    <a:wholeTbl>
      <a:tcTxStyle b="off" i="off">
        <a:font>
          <a:latin typeface="Arial Narrow"/>
          <a:ea typeface="Arial Narrow"/>
          <a:cs typeface="Arial Narrow"/>
        </a:font>
        <a:srgbClr val="A4A6A2"/>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rgbClr val="EECBCC"/>
          </a:solidFill>
        </a:fill>
      </a:tcStyle>
    </a:wholeTbl>
    <a:band2H>
      <a:tcTxStyle/>
      <a:tcStyle>
        <a:tcBdr/>
        <a:fill>
          <a:solidFill>
            <a:srgbClr val="F7E7E7"/>
          </a:solidFill>
        </a:fill>
      </a:tcStyle>
    </a:band2H>
    <a:firstCol>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chemeClr val="accent6"/>
          </a:solidFill>
        </a:fill>
      </a:tcStyle>
    </a:firstCol>
    <a:lastRow>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381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chemeClr val="accent6"/>
          </a:solidFill>
        </a:fill>
      </a:tcStyle>
    </a:lastRow>
    <a:firstRow>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381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chemeClr val="accent6"/>
          </a:solidFill>
        </a:fill>
      </a:tcStyle>
    </a:firstRow>
  </a:tblStyle>
  <a:tblStyle styleId="{CF821DB8-F4EB-4A41-A1BA-3FCAFE7338EE}" styleName="">
    <a:tblBg/>
    <a:wholeTbl>
      <a:tcTxStyle b="off" i="off">
        <a:font>
          <a:latin typeface="Arial Narrow"/>
          <a:ea typeface="Arial Narrow"/>
          <a:cs typeface="Arial Narrow"/>
        </a:font>
        <a:srgbClr val="A4A6A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0F0F0"/>
          </a:solidFill>
        </a:fill>
      </a:tcStyle>
    </a:wholeTbl>
    <a:band2H>
      <a:tcTxStyle/>
      <a:tcStyle>
        <a:tcBdr/>
        <a:fill>
          <a:solidFill>
            <a:srgbClr val="575A5D"/>
          </a:solidFill>
        </a:fill>
      </a:tcStyle>
    </a:band2H>
    <a:firstCol>
      <a:tcTxStyle b="on" i="off">
        <a:font>
          <a:latin typeface="Arial Narrow"/>
          <a:ea typeface="Arial Narrow"/>
          <a:cs typeface="Arial Narrow"/>
        </a:font>
        <a:srgbClr val="575A5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Narrow"/>
          <a:ea typeface="Arial Narrow"/>
          <a:cs typeface="Arial Narrow"/>
        </a:font>
        <a:srgbClr val="A4A6A2"/>
      </a:tcTxStyle>
      <a:tcStyle>
        <a:tcBdr>
          <a:left>
            <a:ln w="12700" cap="flat">
              <a:noFill/>
              <a:miter lim="400000"/>
            </a:ln>
          </a:left>
          <a:right>
            <a:ln w="12700" cap="flat">
              <a:noFill/>
              <a:miter lim="400000"/>
            </a:ln>
          </a:right>
          <a:top>
            <a:ln w="50800" cap="flat">
              <a:solidFill>
                <a:srgbClr val="A4A6A2"/>
              </a:solidFill>
              <a:prstDash val="solid"/>
              <a:round/>
            </a:ln>
          </a:top>
          <a:bottom>
            <a:ln w="25400" cap="flat">
              <a:solidFill>
                <a:srgbClr val="A4A6A2"/>
              </a:solidFill>
              <a:prstDash val="solid"/>
              <a:round/>
            </a:ln>
          </a:bottom>
          <a:insideH>
            <a:ln w="12700" cap="flat">
              <a:noFill/>
              <a:miter lim="400000"/>
            </a:ln>
          </a:insideH>
          <a:insideV>
            <a:ln w="12700" cap="flat">
              <a:noFill/>
              <a:miter lim="400000"/>
            </a:ln>
          </a:insideV>
        </a:tcBdr>
        <a:fill>
          <a:solidFill>
            <a:srgbClr val="575A5D"/>
          </a:solidFill>
        </a:fill>
      </a:tcStyle>
    </a:lastRow>
    <a:firstRow>
      <a:tcTxStyle b="on" i="off">
        <a:font>
          <a:latin typeface="Arial Narrow"/>
          <a:ea typeface="Arial Narrow"/>
          <a:cs typeface="Arial Narrow"/>
        </a:font>
        <a:srgbClr val="575A5D"/>
      </a:tcTxStyle>
      <a:tcStyle>
        <a:tcBdr>
          <a:left>
            <a:ln w="12700" cap="flat">
              <a:noFill/>
              <a:miter lim="400000"/>
            </a:ln>
          </a:left>
          <a:right>
            <a:ln w="12700" cap="flat">
              <a:noFill/>
              <a:miter lim="400000"/>
            </a:ln>
          </a:right>
          <a:top>
            <a:ln w="25400" cap="flat">
              <a:solidFill>
                <a:srgbClr val="A4A6A2"/>
              </a:solidFill>
              <a:prstDash val="solid"/>
              <a:round/>
            </a:ln>
          </a:top>
          <a:bottom>
            <a:ln w="25400" cap="flat">
              <a:solidFill>
                <a:srgbClr val="A4A6A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Narrow"/>
          <a:ea typeface="Arial Narrow"/>
          <a:cs typeface="Arial Narrow"/>
        </a:font>
        <a:srgbClr val="A4A6A2"/>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rgbClr val="E0E0DF"/>
          </a:solidFill>
        </a:fill>
      </a:tcStyle>
    </a:wholeTbl>
    <a:band2H>
      <a:tcTxStyle/>
      <a:tcStyle>
        <a:tcBdr/>
        <a:fill>
          <a:solidFill>
            <a:srgbClr val="F0F0F0"/>
          </a:solidFill>
        </a:fill>
      </a:tcStyle>
    </a:band2H>
    <a:firstCol>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rgbClr val="A4A6A2"/>
          </a:solidFill>
        </a:fill>
      </a:tcStyle>
    </a:firstCol>
    <a:lastRow>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38100" cap="flat">
              <a:solidFill>
                <a:srgbClr val="575A5D"/>
              </a:solidFill>
              <a:prstDash val="solid"/>
              <a:round/>
            </a:ln>
          </a:top>
          <a:bottom>
            <a:ln w="127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rgbClr val="A4A6A2"/>
          </a:solidFill>
        </a:fill>
      </a:tcStyle>
    </a:lastRow>
    <a:firstRow>
      <a:tcTxStyle b="on" i="off">
        <a:font>
          <a:latin typeface="Arial Narrow"/>
          <a:ea typeface="Arial Narrow"/>
          <a:cs typeface="Arial Narrow"/>
        </a:font>
        <a:srgbClr val="575A5D"/>
      </a:tcTxStyle>
      <a:tcStyle>
        <a:tcBdr>
          <a:left>
            <a:ln w="12700" cap="flat">
              <a:solidFill>
                <a:srgbClr val="575A5D"/>
              </a:solidFill>
              <a:prstDash val="solid"/>
              <a:round/>
            </a:ln>
          </a:left>
          <a:right>
            <a:ln w="12700" cap="flat">
              <a:solidFill>
                <a:srgbClr val="575A5D"/>
              </a:solidFill>
              <a:prstDash val="solid"/>
              <a:round/>
            </a:ln>
          </a:right>
          <a:top>
            <a:ln w="12700" cap="flat">
              <a:solidFill>
                <a:srgbClr val="575A5D"/>
              </a:solidFill>
              <a:prstDash val="solid"/>
              <a:round/>
            </a:ln>
          </a:top>
          <a:bottom>
            <a:ln w="38100" cap="flat">
              <a:solidFill>
                <a:srgbClr val="575A5D"/>
              </a:solidFill>
              <a:prstDash val="solid"/>
              <a:round/>
            </a:ln>
          </a:bottom>
          <a:insideH>
            <a:ln w="12700" cap="flat">
              <a:solidFill>
                <a:srgbClr val="575A5D"/>
              </a:solidFill>
              <a:prstDash val="solid"/>
              <a:round/>
            </a:ln>
          </a:insideH>
          <a:insideV>
            <a:ln w="12700" cap="flat">
              <a:solidFill>
                <a:srgbClr val="575A5D"/>
              </a:solidFill>
              <a:prstDash val="solid"/>
              <a:round/>
            </a:ln>
          </a:insideV>
        </a:tcBdr>
        <a:fill>
          <a:solidFill>
            <a:srgbClr val="A4A6A2"/>
          </a:solidFill>
        </a:fill>
      </a:tcStyle>
    </a:firstRow>
  </a:tblStyle>
  <a:tblStyle styleId="{2708684C-4D16-4618-839F-0558EEFCDFE6}" styleName="">
    <a:tblBg/>
    <a:wholeTbl>
      <a:tcTxStyle b="off" i="off">
        <a:font>
          <a:latin typeface="Arial Narrow"/>
          <a:ea typeface="Arial Narrow"/>
          <a:cs typeface="Arial Narrow"/>
        </a:font>
        <a:srgbClr val="A4A6A2"/>
      </a:tcTxStyle>
      <a:tcStyle>
        <a:tcBdr>
          <a:left>
            <a:ln w="12700" cap="flat">
              <a:solidFill>
                <a:srgbClr val="A4A6A2"/>
              </a:solidFill>
              <a:prstDash val="solid"/>
              <a:round/>
            </a:ln>
          </a:left>
          <a:right>
            <a:ln w="12700" cap="flat">
              <a:solidFill>
                <a:srgbClr val="A4A6A2"/>
              </a:solidFill>
              <a:prstDash val="solid"/>
              <a:round/>
            </a:ln>
          </a:right>
          <a:top>
            <a:ln w="12700" cap="flat">
              <a:solidFill>
                <a:srgbClr val="A4A6A2"/>
              </a:solidFill>
              <a:prstDash val="solid"/>
              <a:round/>
            </a:ln>
          </a:top>
          <a:bottom>
            <a:ln w="12700" cap="flat">
              <a:solidFill>
                <a:srgbClr val="A4A6A2"/>
              </a:solidFill>
              <a:prstDash val="solid"/>
              <a:round/>
            </a:ln>
          </a:bottom>
          <a:insideH>
            <a:ln w="12700" cap="flat">
              <a:solidFill>
                <a:srgbClr val="A4A6A2"/>
              </a:solidFill>
              <a:prstDash val="solid"/>
              <a:round/>
            </a:ln>
          </a:insideH>
          <a:insideV>
            <a:ln w="12700" cap="flat">
              <a:solidFill>
                <a:srgbClr val="A4A6A2"/>
              </a:solidFill>
              <a:prstDash val="solid"/>
              <a:round/>
            </a:ln>
          </a:insideV>
        </a:tcBdr>
        <a:fill>
          <a:solidFill>
            <a:srgbClr val="A4A6A2">
              <a:alpha val="20000"/>
            </a:srgbClr>
          </a:solidFill>
        </a:fill>
      </a:tcStyle>
    </a:wholeTbl>
    <a:band2H>
      <a:tcTxStyle/>
      <a:tcStyle>
        <a:tcBdr/>
        <a:fill>
          <a:solidFill>
            <a:srgbClr val="FFFFFF"/>
          </a:solidFill>
        </a:fill>
      </a:tcStyle>
    </a:band2H>
    <a:firstCol>
      <a:tcTxStyle b="on" i="off">
        <a:font>
          <a:latin typeface="Arial Narrow"/>
          <a:ea typeface="Arial Narrow"/>
          <a:cs typeface="Arial Narrow"/>
        </a:font>
        <a:srgbClr val="A4A6A2"/>
      </a:tcTxStyle>
      <a:tcStyle>
        <a:tcBdr>
          <a:left>
            <a:ln w="12700" cap="flat">
              <a:solidFill>
                <a:srgbClr val="A4A6A2"/>
              </a:solidFill>
              <a:prstDash val="solid"/>
              <a:round/>
            </a:ln>
          </a:left>
          <a:right>
            <a:ln w="12700" cap="flat">
              <a:solidFill>
                <a:srgbClr val="A4A6A2"/>
              </a:solidFill>
              <a:prstDash val="solid"/>
              <a:round/>
            </a:ln>
          </a:right>
          <a:top>
            <a:ln w="12700" cap="flat">
              <a:solidFill>
                <a:srgbClr val="A4A6A2"/>
              </a:solidFill>
              <a:prstDash val="solid"/>
              <a:round/>
            </a:ln>
          </a:top>
          <a:bottom>
            <a:ln w="12700" cap="flat">
              <a:solidFill>
                <a:srgbClr val="A4A6A2"/>
              </a:solidFill>
              <a:prstDash val="solid"/>
              <a:round/>
            </a:ln>
          </a:bottom>
          <a:insideH>
            <a:ln w="12700" cap="flat">
              <a:solidFill>
                <a:srgbClr val="A4A6A2"/>
              </a:solidFill>
              <a:prstDash val="solid"/>
              <a:round/>
            </a:ln>
          </a:insideH>
          <a:insideV>
            <a:ln w="12700" cap="flat">
              <a:solidFill>
                <a:srgbClr val="A4A6A2"/>
              </a:solidFill>
              <a:prstDash val="solid"/>
              <a:round/>
            </a:ln>
          </a:insideV>
        </a:tcBdr>
        <a:fill>
          <a:solidFill>
            <a:srgbClr val="A4A6A2">
              <a:alpha val="20000"/>
            </a:srgbClr>
          </a:solidFill>
        </a:fill>
      </a:tcStyle>
    </a:firstCol>
    <a:lastRow>
      <a:tcTxStyle b="on" i="off">
        <a:font>
          <a:latin typeface="Arial Narrow"/>
          <a:ea typeface="Arial Narrow"/>
          <a:cs typeface="Arial Narrow"/>
        </a:font>
        <a:srgbClr val="A4A6A2"/>
      </a:tcTxStyle>
      <a:tcStyle>
        <a:tcBdr>
          <a:left>
            <a:ln w="12700" cap="flat">
              <a:solidFill>
                <a:srgbClr val="A4A6A2"/>
              </a:solidFill>
              <a:prstDash val="solid"/>
              <a:round/>
            </a:ln>
          </a:left>
          <a:right>
            <a:ln w="12700" cap="flat">
              <a:solidFill>
                <a:srgbClr val="A4A6A2"/>
              </a:solidFill>
              <a:prstDash val="solid"/>
              <a:round/>
            </a:ln>
          </a:right>
          <a:top>
            <a:ln w="50800" cap="flat">
              <a:solidFill>
                <a:srgbClr val="A4A6A2"/>
              </a:solidFill>
              <a:prstDash val="solid"/>
              <a:round/>
            </a:ln>
          </a:top>
          <a:bottom>
            <a:ln w="12700" cap="flat">
              <a:solidFill>
                <a:srgbClr val="A4A6A2"/>
              </a:solidFill>
              <a:prstDash val="solid"/>
              <a:round/>
            </a:ln>
          </a:bottom>
          <a:insideH>
            <a:ln w="12700" cap="flat">
              <a:solidFill>
                <a:srgbClr val="A4A6A2"/>
              </a:solidFill>
              <a:prstDash val="solid"/>
              <a:round/>
            </a:ln>
          </a:insideH>
          <a:insideV>
            <a:ln w="12700" cap="flat">
              <a:solidFill>
                <a:srgbClr val="A4A6A2"/>
              </a:solidFill>
              <a:prstDash val="solid"/>
              <a:round/>
            </a:ln>
          </a:insideV>
        </a:tcBdr>
        <a:fill>
          <a:noFill/>
        </a:fill>
      </a:tcStyle>
    </a:lastRow>
    <a:firstRow>
      <a:tcTxStyle b="on" i="off">
        <a:font>
          <a:latin typeface="Arial Narrow"/>
          <a:ea typeface="Arial Narrow"/>
          <a:cs typeface="Arial Narrow"/>
        </a:font>
        <a:srgbClr val="A4A6A2"/>
      </a:tcTxStyle>
      <a:tcStyle>
        <a:tcBdr>
          <a:left>
            <a:ln w="12700" cap="flat">
              <a:solidFill>
                <a:srgbClr val="A4A6A2"/>
              </a:solidFill>
              <a:prstDash val="solid"/>
              <a:round/>
            </a:ln>
          </a:left>
          <a:right>
            <a:ln w="12700" cap="flat">
              <a:solidFill>
                <a:srgbClr val="A4A6A2"/>
              </a:solidFill>
              <a:prstDash val="solid"/>
              <a:round/>
            </a:ln>
          </a:right>
          <a:top>
            <a:ln w="12700" cap="flat">
              <a:solidFill>
                <a:srgbClr val="A4A6A2"/>
              </a:solidFill>
              <a:prstDash val="solid"/>
              <a:round/>
            </a:ln>
          </a:top>
          <a:bottom>
            <a:ln w="25400" cap="flat">
              <a:solidFill>
                <a:srgbClr val="A4A6A2"/>
              </a:solidFill>
              <a:prstDash val="solid"/>
              <a:round/>
            </a:ln>
          </a:bottom>
          <a:insideH>
            <a:ln w="12700" cap="flat">
              <a:solidFill>
                <a:srgbClr val="A4A6A2"/>
              </a:solidFill>
              <a:prstDash val="solid"/>
              <a:round/>
            </a:ln>
          </a:insideH>
          <a:insideV>
            <a:ln w="12700" cap="flat">
              <a:solidFill>
                <a:srgbClr val="A4A6A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67909"/>
  </p:normalViewPr>
  <p:slideViewPr>
    <p:cSldViewPr snapToGrid="0" snapToObjects="1">
      <p:cViewPr varScale="1">
        <p:scale>
          <a:sx n="116" d="100"/>
          <a:sy n="116" d="100"/>
        </p:scale>
        <p:origin x="20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0" name="Shape 640"/>
          <p:cNvSpPr>
            <a:spLocks noGrp="1" noRot="1" noChangeAspect="1"/>
          </p:cNvSpPr>
          <p:nvPr>
            <p:ph type="sldImg"/>
          </p:nvPr>
        </p:nvSpPr>
        <p:spPr>
          <a:xfrm>
            <a:off x="1143000" y="685800"/>
            <a:ext cx="4572000" cy="3429000"/>
          </a:xfrm>
          <a:prstGeom prst="rect">
            <a:avLst/>
          </a:prstGeom>
        </p:spPr>
        <p:txBody>
          <a:bodyPr/>
          <a:lstStyle/>
          <a:p>
            <a:endParaRPr/>
          </a:p>
        </p:txBody>
      </p:sp>
      <p:sp>
        <p:nvSpPr>
          <p:cNvPr id="641" name="Shape 6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ockaroo.com/" TargetMode="External"/><Relationship Id="rId4" Type="http://schemas.openxmlformats.org/officeDocument/2006/relationships/hyperlink" Target="https://cdn.rawgit.com/Marak/faker.js/master/examples/browser/index.html"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Shape 653"/>
          <p:cNvSpPr>
            <a:spLocks noGrp="1" noRot="1" noChangeAspect="1"/>
          </p:cNvSpPr>
          <p:nvPr>
            <p:ph type="sldImg"/>
          </p:nvPr>
        </p:nvSpPr>
        <p:spPr>
          <a:xfrm>
            <a:off x="381000" y="685800"/>
            <a:ext cx="6096000" cy="3429000"/>
          </a:xfrm>
          <a:prstGeom prst="rect">
            <a:avLst/>
          </a:prstGeom>
        </p:spPr>
        <p:txBody>
          <a:bodyPr/>
          <a:lstStyle/>
          <a:p>
            <a:endParaRPr/>
          </a:p>
        </p:txBody>
      </p:sp>
      <p:sp>
        <p:nvSpPr>
          <p:cNvPr id="654" name="Shape 654"/>
          <p:cNvSpPr>
            <a:spLocks noGrp="1"/>
          </p:cNvSpPr>
          <p:nvPr>
            <p:ph type="body" sz="quarter" idx="1"/>
          </p:nvPr>
        </p:nvSpPr>
        <p:spPr>
          <a:prstGeom prst="rect">
            <a:avLst/>
          </a:prstGeom>
        </p:spPr>
        <p:txBody>
          <a:bodyPr/>
          <a:lstStyle/>
          <a:p>
            <a:r>
              <a:rPr dirty="0"/>
              <a:t>Before we can talk about using JSON Mocks, we need to understand what JSON is.  JSON is short for Javascript Object Notation.  Simply put it is  an organized, easy to access,  human readable collection of data.  That follows the the pattern of JavaScript Objects.  Almost all modern programming languages support the serialization of objects to JSON and deserialization JSON to objects.  In Javascript, you can use the built-n JSON object to serialize and deserialize objects.</a:t>
            </a:r>
          </a:p>
          <a:p>
            <a:endParaRPr dirty="0"/>
          </a:p>
          <a:p>
            <a:endParaRPr dirty="0"/>
          </a:p>
          <a:p>
            <a:r>
              <a:rPr dirty="0"/>
              <a:t>If we look at the image we can quickly determine that what the object structure looks like.  In this case it is a bowler profile, that contains the normal information about a person and includes and array of leagues, which holds the leagues the bowler belongs to. </a:t>
            </a:r>
          </a:p>
        </p:txBody>
      </p:sp>
    </p:spTree>
    <p:extLst>
      <p:ext uri="{BB962C8B-B14F-4D97-AF65-F5344CB8AC3E}">
        <p14:creationId xmlns:p14="http://schemas.microsoft.com/office/powerpoint/2010/main" val="926175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demo</a:t>
            </a:r>
            <a:r>
              <a:rPr lang="en-US" baseline="0" dirty="0" smtClean="0"/>
              <a:t> application requires us to have a bowler, with an id, username, first name, last name, gender and an array of leagues, which contains the league ids that the bowler bowls on. </a:t>
            </a:r>
          </a:p>
          <a:p>
            <a:endParaRPr lang="en-US" baseline="0" dirty="0" smtClean="0"/>
          </a:p>
          <a:p>
            <a:r>
              <a:rPr lang="en-US" baseline="0" dirty="0" smtClean="0"/>
              <a:t>So we set up our schema to have look like the image.</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64868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After grabbing the objects created bowler JSON will look like the image.    -- bring up code in VS Code</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365882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demo</a:t>
            </a:r>
            <a:r>
              <a:rPr lang="en-US" baseline="0" dirty="0" smtClean="0"/>
              <a:t> application requires us to have a bowler, with an id, username, first name, last name, gender and an array of leagues, which contains the league ids that the bowler bowls on. </a:t>
            </a:r>
          </a:p>
          <a:p>
            <a:endParaRPr lang="en-US" baseline="0" dirty="0" smtClean="0"/>
          </a:p>
          <a:p>
            <a:r>
              <a:rPr lang="en-US" baseline="0" dirty="0" smtClean="0"/>
              <a:t>So we set up our schema to have look like the image.</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1668744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demo</a:t>
            </a:r>
            <a:r>
              <a:rPr lang="en-US" baseline="0" dirty="0" smtClean="0"/>
              <a:t> application requires us to have a bowler, with an id, username, first name, last name, gender and an array of leagues, which contains the league ids that the bowler bowls on. </a:t>
            </a:r>
          </a:p>
          <a:p>
            <a:endParaRPr lang="en-US" baseline="0" dirty="0" smtClean="0"/>
          </a:p>
          <a:p>
            <a:r>
              <a:rPr lang="en-US" baseline="0" dirty="0" smtClean="0"/>
              <a:t>So we set up our schema to have look like the image.</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2090432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demo</a:t>
            </a:r>
            <a:r>
              <a:rPr lang="en-US" baseline="0" dirty="0" smtClean="0"/>
              <a:t> application requires us to have a bowler, with an id, username, first name, last name, gender and an array of leagues, which contains the league ids that the bowler bowls on. </a:t>
            </a:r>
          </a:p>
          <a:p>
            <a:endParaRPr lang="en-US" baseline="0" dirty="0" smtClean="0"/>
          </a:p>
          <a:p>
            <a:r>
              <a:rPr lang="en-US" baseline="0" dirty="0" smtClean="0"/>
              <a:t>So we set up our schema to have look like the image.</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1460174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demo</a:t>
            </a:r>
            <a:r>
              <a:rPr lang="en-US" baseline="0" dirty="0" smtClean="0"/>
              <a:t> application requires us to have a bowler, with an id, username, first name, last name, gender and an array of leagues, which contains the league ids that the bowler bowls on. </a:t>
            </a:r>
          </a:p>
          <a:p>
            <a:endParaRPr lang="en-US" baseline="0" dirty="0" smtClean="0"/>
          </a:p>
          <a:p>
            <a:r>
              <a:rPr lang="en-US" baseline="0" dirty="0" smtClean="0"/>
              <a:t>So we set up our schema to have look like the image.</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82546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demo</a:t>
            </a:r>
            <a:r>
              <a:rPr lang="en-US" baseline="0" dirty="0" smtClean="0"/>
              <a:t> application requires us to have a bowler, with an id, username, first name, last name, gender and an array of leagues, which contains the league ids that the bowler bowls on. </a:t>
            </a:r>
          </a:p>
          <a:p>
            <a:endParaRPr lang="en-US" baseline="0" dirty="0" smtClean="0"/>
          </a:p>
          <a:p>
            <a:r>
              <a:rPr lang="en-US" baseline="0" dirty="0" smtClean="0"/>
              <a:t>So we set up our schema to have look like the image.</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1655825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demo</a:t>
            </a:r>
            <a:r>
              <a:rPr lang="en-US" baseline="0" dirty="0" smtClean="0"/>
              <a:t> application requires us to have a bowler, with an id, username, first name, last name, gender and an array of leagues, which contains the league ids that the bowler bowls on. </a:t>
            </a:r>
          </a:p>
          <a:p>
            <a:endParaRPr lang="en-US" baseline="0" dirty="0" smtClean="0"/>
          </a:p>
          <a:p>
            <a:r>
              <a:rPr lang="en-US" baseline="0" dirty="0" smtClean="0"/>
              <a:t>So we set up our schema to have look like the image.</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1379523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demo</a:t>
            </a:r>
            <a:r>
              <a:rPr lang="en-US" baseline="0" dirty="0" smtClean="0"/>
              <a:t> application requires us to have a bowler, with an id, username, first name, last name, gender and an array of leagues, which contains the league ids that the bowler bowls on. </a:t>
            </a:r>
          </a:p>
          <a:p>
            <a:endParaRPr lang="en-US" baseline="0" dirty="0" smtClean="0"/>
          </a:p>
          <a:p>
            <a:r>
              <a:rPr lang="en-US" baseline="0" dirty="0" smtClean="0"/>
              <a:t>So we set up our schema to have look like the image.</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7089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Shape 653"/>
          <p:cNvSpPr>
            <a:spLocks noGrp="1" noRot="1" noChangeAspect="1"/>
          </p:cNvSpPr>
          <p:nvPr>
            <p:ph type="sldImg"/>
          </p:nvPr>
        </p:nvSpPr>
        <p:spPr>
          <a:xfrm>
            <a:off x="381000" y="685800"/>
            <a:ext cx="6096000" cy="3429000"/>
          </a:xfrm>
          <a:prstGeom prst="rect">
            <a:avLst/>
          </a:prstGeom>
        </p:spPr>
        <p:txBody>
          <a:bodyPr/>
          <a:lstStyle/>
          <a:p>
            <a:endParaRPr/>
          </a:p>
        </p:txBody>
      </p:sp>
      <p:sp>
        <p:nvSpPr>
          <p:cNvPr id="654" name="Shape 654"/>
          <p:cNvSpPr>
            <a:spLocks noGrp="1"/>
          </p:cNvSpPr>
          <p:nvPr>
            <p:ph type="body" sz="quarter" idx="1"/>
          </p:nvPr>
        </p:nvSpPr>
        <p:spPr>
          <a:prstGeom prst="rect">
            <a:avLst/>
          </a:prstGeom>
        </p:spPr>
        <p:txBody>
          <a:bodyPr/>
          <a:lstStyle/>
          <a:p>
            <a:r>
              <a:rPr dirty="0"/>
              <a:t>Before we can talk about using JSON Mocks, we need to understand what JSON is.  JSON is short for Javascript Object Notation.  Simply put it is  an organized, easy to access,  human readable collection of data.  That follows the the pattern of JavaScript Objects.  Almost all modern programming languages support the serialization of objects to JSON and deserialization JSON to objects.  In Javascript, you can use the built-n JSON object to serialize and deserialize objects.</a:t>
            </a:r>
          </a:p>
          <a:p>
            <a:endParaRPr dirty="0"/>
          </a:p>
          <a:p>
            <a:endParaRPr dirty="0"/>
          </a:p>
          <a:p>
            <a:r>
              <a:rPr dirty="0"/>
              <a:t>If we look at the image we can quickly determine that what the object structure looks like.  In this case it is a bowler profile, that contains the normal information about a person and includes and array of leagues, which holds the leagues the bowler belongs to.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971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Shape 684"/>
          <p:cNvSpPr>
            <a:spLocks noGrp="1" noRot="1" noChangeAspect="1"/>
          </p:cNvSpPr>
          <p:nvPr>
            <p:ph type="sldImg"/>
          </p:nvPr>
        </p:nvSpPr>
        <p:spPr>
          <a:xfrm>
            <a:off x="381000" y="685800"/>
            <a:ext cx="6096000" cy="3429000"/>
          </a:xfrm>
          <a:prstGeom prst="rect">
            <a:avLst/>
          </a:prstGeom>
        </p:spPr>
        <p:txBody>
          <a:bodyPr/>
          <a:lstStyle/>
          <a:p>
            <a:endParaRPr/>
          </a:p>
        </p:txBody>
      </p:sp>
      <p:sp>
        <p:nvSpPr>
          <p:cNvPr id="685" name="Shape 685"/>
          <p:cNvSpPr>
            <a:spLocks noGrp="1"/>
          </p:cNvSpPr>
          <p:nvPr>
            <p:ph type="body" sz="quarter" idx="1"/>
          </p:nvPr>
        </p:nvSpPr>
        <p:spPr>
          <a:prstGeom prst="rect">
            <a:avLst/>
          </a:prstGeom>
        </p:spPr>
        <p:txBody>
          <a:bodyPr/>
          <a:lstStyle/>
          <a:p>
            <a:r>
              <a:rPr dirty="0"/>
              <a:t>What are we talking about when we say use JSON Mocks to speed up early front end development?  </a:t>
            </a:r>
          </a:p>
          <a:p>
            <a:endParaRPr dirty="0"/>
          </a:p>
          <a:p>
            <a:r>
              <a:rPr dirty="0"/>
              <a:t>Most new projects consist of at least two layers.  The front-end and back-end.  Most of the time the front end is some sort of User Interface, though with things like the internet of things, the front end does not necessarily need to be a UI.  We normally associate the back-end with storing and retrieving data that our front-end produces and consumes.</a:t>
            </a:r>
          </a:p>
          <a:p>
            <a:endParaRPr dirty="0"/>
          </a:p>
          <a:p>
            <a:r>
              <a:rPr dirty="0"/>
              <a:t>As we start a project we are preparing to develop both the front-end and back-end.  If your team is large enough, more than one person, these can be done simultaneously.  </a:t>
            </a:r>
          </a:p>
          <a:p>
            <a:endParaRPr dirty="0"/>
          </a:p>
          <a:p>
            <a:r>
              <a:rPr dirty="0"/>
              <a:t>How do I create the front end if I do not know what the back end is going to look like? We use Mocks.  In particular JSON mocks.  Most applications today transfer data between the front end and back end using JSON.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 use mocks we can simply insert the </a:t>
            </a:r>
            <a:r>
              <a:rPr lang="en-US" dirty="0" err="1" smtClean="0"/>
              <a:t>json</a:t>
            </a:r>
            <a:r>
              <a:rPr lang="en-US" dirty="0" smtClean="0"/>
              <a:t> mocks in place</a:t>
            </a:r>
            <a:r>
              <a:rPr lang="en-US" baseline="0" dirty="0" smtClean="0"/>
              <a:t> of the backend.  This removes the </a:t>
            </a:r>
            <a:r>
              <a:rPr lang="en-US" baseline="0" dirty="0" err="1" smtClean="0"/>
              <a:t>depedency</a:t>
            </a:r>
            <a:r>
              <a:rPr lang="en-US" baseline="0" dirty="0" smtClean="0"/>
              <a:t> on the backend in order to develop the front-end</a:t>
            </a:r>
          </a:p>
          <a:p>
            <a:endParaRPr lang="en-US" dirty="0"/>
          </a:p>
        </p:txBody>
      </p:sp>
    </p:spTree>
    <p:extLst>
      <p:ext uri="{BB962C8B-B14F-4D97-AF65-F5344CB8AC3E}">
        <p14:creationId xmlns:p14="http://schemas.microsoft.com/office/powerpoint/2010/main" val="23278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Why use JSON</a:t>
            </a:r>
            <a:r>
              <a:rPr lang="en-US" baseline="0" dirty="0" smtClean="0"/>
              <a:t> Mocks.</a:t>
            </a:r>
          </a:p>
          <a:p>
            <a:endParaRPr lang="en-US" baseline="0" dirty="0" smtClean="0"/>
          </a:p>
          <a:p>
            <a:r>
              <a:rPr lang="en-US" baseline="0" dirty="0" smtClean="0"/>
              <a:t>-- Mocks allow us to quickly prototype applications, the remove the need to have a backend system built in order to quickly see if a design will work.</a:t>
            </a:r>
          </a:p>
          <a:p>
            <a:endParaRPr lang="en-US" dirty="0" smtClean="0"/>
          </a:p>
          <a:p>
            <a:r>
              <a:rPr lang="en-US" dirty="0" smtClean="0"/>
              <a:t>-- Mocks allow us to iterate over the front-end</a:t>
            </a:r>
            <a:r>
              <a:rPr lang="en-US" baseline="0" dirty="0" smtClean="0"/>
              <a:t> faster.  As the backend developers are working on the database and the </a:t>
            </a:r>
            <a:r>
              <a:rPr lang="en-US" baseline="0" dirty="0" err="1" smtClean="0"/>
              <a:t>api</a:t>
            </a:r>
            <a:r>
              <a:rPr lang="en-US" baseline="0" dirty="0" smtClean="0"/>
              <a:t> routes, you can work on the front-end with the data.</a:t>
            </a:r>
          </a:p>
          <a:p>
            <a:endParaRPr lang="en-US" baseline="0" dirty="0" smtClean="0"/>
          </a:p>
          <a:p>
            <a:r>
              <a:rPr lang="en-US" baseline="0" dirty="0" smtClean="0"/>
              <a:t>-- Most of the time the same mocks you used to iterate over the front-end, can be used directly in your unit test, because we know that we all do unit testing. </a:t>
            </a:r>
          </a:p>
          <a:p>
            <a:endParaRPr lang="en-US" dirty="0"/>
          </a:p>
        </p:txBody>
      </p:sp>
    </p:spTree>
    <p:extLst>
      <p:ext uri="{BB962C8B-B14F-4D97-AF65-F5344CB8AC3E}">
        <p14:creationId xmlns:p14="http://schemas.microsoft.com/office/powerpoint/2010/main" val="904396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a:spLocks noGrp="1" noRot="1" noChangeAspect="1"/>
          </p:cNvSpPr>
          <p:nvPr>
            <p:ph type="sldImg"/>
          </p:nvPr>
        </p:nvSpPr>
        <p:spPr>
          <a:xfrm>
            <a:off x="381000" y="685800"/>
            <a:ext cx="6096000" cy="3429000"/>
          </a:xfrm>
          <a:prstGeom prst="rect">
            <a:avLst/>
          </a:prstGeom>
        </p:spPr>
        <p:txBody>
          <a:bodyPr/>
          <a:lstStyle/>
          <a:p>
            <a:endParaRPr/>
          </a:p>
        </p:txBody>
      </p:sp>
      <p:sp>
        <p:nvSpPr>
          <p:cNvPr id="707" name="Shape 707"/>
          <p:cNvSpPr>
            <a:spLocks noGrp="1"/>
          </p:cNvSpPr>
          <p:nvPr>
            <p:ph type="body" sz="quarter" idx="1"/>
          </p:nvPr>
        </p:nvSpPr>
        <p:spPr>
          <a:prstGeom prst="rect">
            <a:avLst/>
          </a:prstGeom>
        </p:spPr>
        <p:txBody>
          <a:bodyPr/>
          <a:lstStyle/>
          <a:p>
            <a:r>
              <a:rPr dirty="0"/>
              <a:t>Mockaroo - </a:t>
            </a:r>
            <a:r>
              <a:rPr u="sng" dirty="0">
                <a:solidFill>
                  <a:srgbClr val="932131"/>
                </a:solidFill>
                <a:uFill>
                  <a:solidFill>
                    <a:srgbClr val="932131"/>
                  </a:solidFill>
                </a:uFill>
                <a:hlinkClick r:id="rId3"/>
              </a:rPr>
              <a:t>https://www.mockaroo.com/</a:t>
            </a:r>
            <a:r>
              <a:rPr dirty="0"/>
              <a:t> - create schemas that can be </a:t>
            </a:r>
            <a:r>
              <a:rPr lang="en-US" dirty="0" smtClean="0"/>
              <a:t>reused.  We will</a:t>
            </a:r>
            <a:r>
              <a:rPr lang="en-US" baseline="0" dirty="0" smtClean="0"/>
              <a:t> be talking about this one.</a:t>
            </a:r>
            <a:endParaRPr dirty="0"/>
          </a:p>
          <a:p>
            <a:endParaRPr dirty="0"/>
          </a:p>
          <a:p>
            <a:r>
              <a:rPr dirty="0"/>
              <a:t>Faker.js - demo </a:t>
            </a:r>
            <a:r>
              <a:rPr u="sng" dirty="0">
                <a:solidFill>
                  <a:srgbClr val="932131"/>
                </a:solidFill>
                <a:uFill>
                  <a:solidFill>
                    <a:srgbClr val="932131"/>
                  </a:solidFill>
                </a:uFill>
                <a:hlinkClick r:id="rId4"/>
              </a:rPr>
              <a:t>https://cdn.rawgit.com/Marak/faker.js/master/examples/browser/index.html</a:t>
            </a:r>
            <a:r>
              <a:rPr dirty="0"/>
              <a:t> </a:t>
            </a:r>
          </a:p>
          <a:p>
            <a:endParaRPr dirty="0"/>
          </a:p>
          <a:p>
            <a:r>
              <a:rPr dirty="0"/>
              <a:t>JSON-Server Get a full fake REST API with zero coding in less than 30 seconds. (Quick Demo)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1420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The small demo application has leagues. </a:t>
            </a:r>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88725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Opening Slide">
    <p:bg>
      <p:bgPr>
        <a:solidFill>
          <a:schemeClr val="accent5"/>
        </a:solid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858590" y="1711366"/>
            <a:ext cx="7686185" cy="805584"/>
          </a:xfrm>
          <a:prstGeom prst="rect">
            <a:avLst/>
          </a:prstGeom>
        </p:spPr>
        <p:txBody>
          <a:bodyPr/>
          <a:lstStyle>
            <a:lvl1pPr>
              <a:defRPr sz="4800">
                <a:solidFill>
                  <a:srgbClr val="EDEDEC"/>
                </a:solidFill>
                <a:effectLst>
                  <a:outerShdw blurRad="50800" dist="38100" dir="2700000" rotWithShape="0">
                    <a:srgbClr val="000000">
                      <a:alpha val="40000"/>
                    </a:srgbClr>
                  </a:outerShdw>
                </a:effectLst>
              </a:defRPr>
            </a:lvl1pPr>
          </a:lstStyle>
          <a:p>
            <a:r>
              <a:t>Title Text</a:t>
            </a:r>
          </a:p>
        </p:txBody>
      </p:sp>
      <p:sp>
        <p:nvSpPr>
          <p:cNvPr id="13" name="Body Level One…"/>
          <p:cNvSpPr txBox="1">
            <a:spLocks noGrp="1"/>
          </p:cNvSpPr>
          <p:nvPr>
            <p:ph type="body" sz="quarter" idx="1"/>
          </p:nvPr>
        </p:nvSpPr>
        <p:spPr>
          <a:xfrm>
            <a:off x="858590" y="2542177"/>
            <a:ext cx="7686185" cy="389135"/>
          </a:xfrm>
          <a:prstGeom prst="rect">
            <a:avLst/>
          </a:prstGeom>
        </p:spPr>
        <p:txBody>
          <a:bodyPr anchor="b"/>
          <a:lstStyle>
            <a:lvl1pPr marL="0" indent="0">
              <a:spcBef>
                <a:spcPts val="400"/>
              </a:spcBef>
              <a:buClrTx/>
              <a:buSzTx/>
              <a:buNone/>
              <a:defRPr sz="2000">
                <a:solidFill>
                  <a:srgbClr val="FFFFFF"/>
                </a:solidFill>
                <a:effectLst>
                  <a:outerShdw blurRad="50800" dist="38100" dir="2700000" rotWithShape="0">
                    <a:srgbClr val="000000">
                      <a:alpha val="40000"/>
                    </a:srgbClr>
                  </a:outerShdw>
                </a:effectLst>
              </a:defRPr>
            </a:lvl1pPr>
            <a:lvl2pPr marL="0" indent="457200">
              <a:spcBef>
                <a:spcPts val="400"/>
              </a:spcBef>
              <a:buClrTx/>
              <a:buSzTx/>
              <a:buNone/>
              <a:defRPr sz="2000">
                <a:solidFill>
                  <a:srgbClr val="FFFFFF"/>
                </a:solidFill>
                <a:effectLst>
                  <a:outerShdw blurRad="50800" dist="38100" dir="2700000" rotWithShape="0">
                    <a:srgbClr val="000000">
                      <a:alpha val="40000"/>
                    </a:srgbClr>
                  </a:outerShdw>
                </a:effectLst>
              </a:defRPr>
            </a:lvl2pPr>
            <a:lvl3pPr marL="0" indent="914400">
              <a:spcBef>
                <a:spcPts val="400"/>
              </a:spcBef>
              <a:buClrTx/>
              <a:buSzTx/>
              <a:buNone/>
              <a:defRPr sz="2000">
                <a:solidFill>
                  <a:srgbClr val="FFFFFF"/>
                </a:solidFill>
                <a:effectLst>
                  <a:outerShdw blurRad="50800" dist="38100" dir="2700000" rotWithShape="0">
                    <a:srgbClr val="000000">
                      <a:alpha val="40000"/>
                    </a:srgbClr>
                  </a:outerShdw>
                </a:effectLst>
              </a:defRPr>
            </a:lvl3pPr>
            <a:lvl4pPr marL="0" indent="1371600">
              <a:spcBef>
                <a:spcPts val="400"/>
              </a:spcBef>
              <a:buClrTx/>
              <a:buSzTx/>
              <a:buNone/>
              <a:defRPr sz="2000">
                <a:solidFill>
                  <a:srgbClr val="FFFFFF"/>
                </a:solidFill>
                <a:effectLst>
                  <a:outerShdw blurRad="50800" dist="38100" dir="2700000" rotWithShape="0">
                    <a:srgbClr val="000000">
                      <a:alpha val="40000"/>
                    </a:srgbClr>
                  </a:outerShdw>
                </a:effectLst>
              </a:defRPr>
            </a:lvl4pPr>
            <a:lvl5pPr marL="0" indent="1828800">
              <a:spcBef>
                <a:spcPts val="400"/>
              </a:spcBef>
              <a:buClrTx/>
              <a:buSzTx/>
              <a:buNone/>
              <a:defRPr sz="2000">
                <a:solidFill>
                  <a:srgbClr val="FFFFFF"/>
                </a:solidFill>
                <a:effectLst>
                  <a:outerShdw blurRad="50800" dist="38100" dir="2700000" rotWithShape="0">
                    <a:srgbClr val="000000">
                      <a:alpha val="40000"/>
                    </a:srgbClr>
                  </a:outerShdw>
                </a:effectLst>
              </a:defRPr>
            </a:lvl5pPr>
          </a:lstStyle>
          <a:p>
            <a:r>
              <a:t>Body Level One</a:t>
            </a:r>
          </a:p>
          <a:p>
            <a:pPr lvl="1"/>
            <a:r>
              <a:t>Body Level Two</a:t>
            </a:r>
          </a:p>
          <a:p>
            <a:pPr lvl="2"/>
            <a:r>
              <a:t>Body Level Three</a:t>
            </a:r>
          </a:p>
          <a:p>
            <a:pPr lvl="3"/>
            <a:r>
              <a:t>Body Level Four</a:t>
            </a:r>
          </a:p>
          <a:p>
            <a:pPr lvl="4"/>
            <a:r>
              <a:t>Body Level Five</a:t>
            </a:r>
          </a:p>
        </p:txBody>
      </p:sp>
      <p:pic>
        <p:nvPicPr>
          <p:cNvPr id="14" name="Picture 2" descr="Picture 2"/>
          <p:cNvPicPr>
            <a:picLocks noChangeAspect="1"/>
          </p:cNvPicPr>
          <p:nvPr/>
        </p:nvPicPr>
        <p:blipFill>
          <a:blip r:embed="rId2">
            <a:extLst/>
          </a:blip>
          <a:stretch>
            <a:fillRect/>
          </a:stretch>
        </p:blipFill>
        <p:spPr>
          <a:xfrm>
            <a:off x="663214" y="195333"/>
            <a:ext cx="2418646" cy="847480"/>
          </a:xfrm>
          <a:prstGeom prst="rect">
            <a:avLst/>
          </a:prstGeom>
          <a:ln w="12700">
            <a:miter lim="400000"/>
          </a:ln>
        </p:spPr>
      </p:pic>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4_Title_Subhead &amp; Content">
    <p:spTree>
      <p:nvGrpSpPr>
        <p:cNvPr id="1" name=""/>
        <p:cNvGrpSpPr/>
        <p:nvPr/>
      </p:nvGrpSpPr>
      <p:grpSpPr>
        <a:xfrm>
          <a:off x="0" y="0"/>
          <a:ext cx="0" cy="0"/>
          <a:chOff x="0" y="0"/>
          <a:chExt cx="0" cy="0"/>
        </a:xfrm>
      </p:grpSpPr>
      <p:sp>
        <p:nvSpPr>
          <p:cNvPr id="127" name="Body Level One…"/>
          <p:cNvSpPr txBox="1">
            <a:spLocks noGrp="1"/>
          </p:cNvSpPr>
          <p:nvPr>
            <p:ph type="body" idx="1"/>
          </p:nvPr>
        </p:nvSpPr>
        <p:spPr>
          <a:xfrm>
            <a:off x="646112" y="1293169"/>
            <a:ext cx="8209838" cy="361456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Text Placeholder 2"/>
          <p:cNvSpPr>
            <a:spLocks noGrp="1"/>
          </p:cNvSpPr>
          <p:nvPr>
            <p:ph type="body" sz="quarter" idx="13"/>
          </p:nvPr>
        </p:nvSpPr>
        <p:spPr>
          <a:xfrm>
            <a:off x="553602" y="649936"/>
            <a:ext cx="8578414" cy="479823"/>
          </a:xfrm>
          <a:prstGeom prst="rect">
            <a:avLst/>
          </a:prstGeom>
        </p:spPr>
        <p:txBody>
          <a:bodyPr/>
          <a:lstStyle/>
          <a:p>
            <a:pPr marL="0" indent="0" algn="ctr">
              <a:spcBef>
                <a:spcPts val="300"/>
              </a:spcBef>
              <a:buClrTx/>
              <a:buSzTx/>
              <a:buNone/>
              <a:defRPr sz="1600" b="1">
                <a:solidFill>
                  <a:srgbClr val="C4C5C3"/>
                </a:solidFill>
              </a:defRPr>
            </a:pPr>
            <a:endParaRPr/>
          </a:p>
        </p:txBody>
      </p:sp>
      <p:sp>
        <p:nvSpPr>
          <p:cNvPr id="129"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5_Two Content">
    <p:spTree>
      <p:nvGrpSpPr>
        <p:cNvPr id="1" name=""/>
        <p:cNvGrpSpPr/>
        <p:nvPr/>
      </p:nvGrpSpPr>
      <p:grpSpPr>
        <a:xfrm>
          <a:off x="0" y="0"/>
          <a:ext cx="0" cy="0"/>
          <a:chOff x="0" y="0"/>
          <a:chExt cx="0" cy="0"/>
        </a:xfrm>
      </p:grpSpPr>
      <p:sp>
        <p:nvSpPr>
          <p:cNvPr id="137" name="Body Level One…"/>
          <p:cNvSpPr txBox="1">
            <a:spLocks noGrp="1"/>
          </p:cNvSpPr>
          <p:nvPr>
            <p:ph type="body" sz="half" idx="1"/>
          </p:nvPr>
        </p:nvSpPr>
        <p:spPr>
          <a:xfrm>
            <a:off x="457200" y="1149684"/>
            <a:ext cx="4038600" cy="3394473"/>
          </a:xfrm>
          <a:prstGeom prst="rect">
            <a:avLst/>
          </a:prstGeom>
          <a:ln w="9525">
            <a:solidFill>
              <a:srgbClr val="393B3C"/>
            </a:solidFill>
            <a:round/>
          </a:ln>
        </p:spPr>
        <p:txBody>
          <a:bodyPr/>
          <a:lstStyle>
            <a:lvl1pPr>
              <a:spcBef>
                <a:spcPts val="400"/>
              </a:spcBef>
              <a:defRPr sz="2000"/>
            </a:lvl1pPr>
            <a:lvl2pPr marL="714727" indent="-257527">
              <a:spcBef>
                <a:spcPts val="400"/>
              </a:spcBef>
              <a:defRPr sz="2000"/>
            </a:lvl2pPr>
            <a:lvl3pPr marL="1126728" indent="-212328">
              <a:spcBef>
                <a:spcPts val="400"/>
              </a:spcBef>
              <a:defRPr sz="2000"/>
            </a:lvl3pPr>
            <a:lvl4pPr marL="1695904" indent="-324304">
              <a:spcBef>
                <a:spcPts val="400"/>
              </a:spcBef>
              <a:defRPr sz="2000"/>
            </a:lvl4pPr>
            <a:lvl5pPr marL="2155371" indent="-326571">
              <a:spcBef>
                <a:spcPts val="400"/>
              </a:spcBef>
              <a:defRPr sz="2000"/>
            </a:lvl5pPr>
          </a:lstStyle>
          <a:p>
            <a:r>
              <a:t>Body Level One</a:t>
            </a:r>
          </a:p>
          <a:p>
            <a:pPr lvl="1"/>
            <a:r>
              <a:t>Body Level Two</a:t>
            </a:r>
          </a:p>
          <a:p>
            <a:pPr lvl="2"/>
            <a:r>
              <a:t>Body Level Three</a:t>
            </a:r>
          </a:p>
          <a:p>
            <a:pPr lvl="3"/>
            <a:r>
              <a:t>Body Level Four</a:t>
            </a:r>
          </a:p>
          <a:p>
            <a:pPr lvl="4"/>
            <a:r>
              <a:t>Body Level Five</a:t>
            </a:r>
          </a:p>
        </p:txBody>
      </p:sp>
      <p:sp>
        <p:nvSpPr>
          <p:cNvPr id="138"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6_Comparison">
    <p:spTree>
      <p:nvGrpSpPr>
        <p:cNvPr id="1" name=""/>
        <p:cNvGrpSpPr/>
        <p:nvPr/>
      </p:nvGrpSpPr>
      <p:grpSpPr>
        <a:xfrm>
          <a:off x="0" y="0"/>
          <a:ext cx="0" cy="0"/>
          <a:chOff x="0" y="0"/>
          <a:chExt cx="0" cy="0"/>
        </a:xfrm>
      </p:grpSpPr>
      <p:sp>
        <p:nvSpPr>
          <p:cNvPr id="146" name="Body Level One…"/>
          <p:cNvSpPr txBox="1">
            <a:spLocks noGrp="1"/>
          </p:cNvSpPr>
          <p:nvPr>
            <p:ph type="body" sz="quarter" idx="1"/>
          </p:nvPr>
        </p:nvSpPr>
        <p:spPr>
          <a:xfrm>
            <a:off x="457200" y="1012554"/>
            <a:ext cx="4040188" cy="479823"/>
          </a:xfrm>
          <a:prstGeom prst="rect">
            <a:avLst/>
          </a:prstGeom>
        </p:spPr>
        <p:txBody>
          <a:bodyPr anchor="b"/>
          <a:lstStyle>
            <a:lvl1pPr marL="0" indent="0">
              <a:spcBef>
                <a:spcPts val="400"/>
              </a:spcBef>
              <a:buClrTx/>
              <a:buSzTx/>
              <a:buNone/>
              <a:defRPr sz="2000" b="1">
                <a:solidFill>
                  <a:srgbClr val="A4A6A2"/>
                </a:solidFill>
              </a:defRPr>
            </a:lvl1pPr>
            <a:lvl2pPr marL="0" indent="457200">
              <a:spcBef>
                <a:spcPts val="400"/>
              </a:spcBef>
              <a:buClrTx/>
              <a:buSzTx/>
              <a:buNone/>
              <a:defRPr sz="2000" b="1">
                <a:solidFill>
                  <a:srgbClr val="A4A6A2"/>
                </a:solidFill>
              </a:defRPr>
            </a:lvl2pPr>
            <a:lvl3pPr marL="0" indent="914400">
              <a:spcBef>
                <a:spcPts val="400"/>
              </a:spcBef>
              <a:buClrTx/>
              <a:buSzTx/>
              <a:buNone/>
              <a:defRPr sz="2000" b="1">
                <a:solidFill>
                  <a:srgbClr val="A4A6A2"/>
                </a:solidFill>
              </a:defRPr>
            </a:lvl3pPr>
            <a:lvl4pPr marL="0" indent="1371600">
              <a:spcBef>
                <a:spcPts val="400"/>
              </a:spcBef>
              <a:buClrTx/>
              <a:buSzTx/>
              <a:buNone/>
              <a:defRPr sz="2000" b="1">
                <a:solidFill>
                  <a:srgbClr val="A4A6A2"/>
                </a:solidFill>
              </a:defRPr>
            </a:lvl4pPr>
            <a:lvl5pPr marL="0" indent="1828800">
              <a:spcBef>
                <a:spcPts val="400"/>
              </a:spcBef>
              <a:buClrTx/>
              <a:buSzTx/>
              <a:buNone/>
              <a:defRPr sz="2000" b="1">
                <a:solidFill>
                  <a:srgbClr val="A4A6A2"/>
                </a:solidFill>
              </a:defRPr>
            </a:lvl5pPr>
          </a:lstStyle>
          <a:p>
            <a:r>
              <a:t>Body Level One</a:t>
            </a:r>
          </a:p>
          <a:p>
            <a:pPr lvl="1"/>
            <a:r>
              <a:t>Body Level Two</a:t>
            </a:r>
          </a:p>
          <a:p>
            <a:pPr lvl="2"/>
            <a:r>
              <a:t>Body Level Three</a:t>
            </a:r>
          </a:p>
          <a:p>
            <a:pPr lvl="3"/>
            <a:r>
              <a:t>Body Level Four</a:t>
            </a:r>
          </a:p>
          <a:p>
            <a:pPr lvl="4"/>
            <a:r>
              <a:t>Body Level Five</a:t>
            </a:r>
          </a:p>
        </p:txBody>
      </p:sp>
      <p:sp>
        <p:nvSpPr>
          <p:cNvPr id="147" name="Text Placeholder 4"/>
          <p:cNvSpPr>
            <a:spLocks noGrp="1"/>
          </p:cNvSpPr>
          <p:nvPr>
            <p:ph type="body" sz="quarter" idx="13"/>
          </p:nvPr>
        </p:nvSpPr>
        <p:spPr>
          <a:xfrm>
            <a:off x="4645026" y="1012554"/>
            <a:ext cx="4041776" cy="479823"/>
          </a:xfrm>
          <a:prstGeom prst="rect">
            <a:avLst/>
          </a:prstGeom>
        </p:spPr>
        <p:txBody>
          <a:bodyPr anchor="b"/>
          <a:lstStyle/>
          <a:p>
            <a:pPr marL="0" indent="0" algn="ctr">
              <a:spcBef>
                <a:spcPts val="400"/>
              </a:spcBef>
              <a:buClrTx/>
              <a:buSzTx/>
              <a:buNone/>
              <a:defRPr sz="2000" b="1">
                <a:solidFill>
                  <a:schemeClr val="accent1">
                    <a:lumOff val="-5294"/>
                  </a:schemeClr>
                </a:solidFill>
              </a:defRPr>
            </a:pPr>
            <a:endParaRPr/>
          </a:p>
        </p:txBody>
      </p:sp>
      <p:sp>
        <p:nvSpPr>
          <p:cNvPr id="148"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9_Full Page Picture">
    <p:spTree>
      <p:nvGrpSpPr>
        <p:cNvPr id="1" name=""/>
        <p:cNvGrpSpPr/>
        <p:nvPr/>
      </p:nvGrpSpPr>
      <p:grpSpPr>
        <a:xfrm>
          <a:off x="0" y="0"/>
          <a:ext cx="0" cy="0"/>
          <a:chOff x="0" y="0"/>
          <a:chExt cx="0" cy="0"/>
        </a:xfrm>
      </p:grpSpPr>
      <p:sp>
        <p:nvSpPr>
          <p:cNvPr id="156" name="Picture Placeholder 3"/>
          <p:cNvSpPr>
            <a:spLocks noGrp="1"/>
          </p:cNvSpPr>
          <p:nvPr>
            <p:ph type="pic" idx="13"/>
          </p:nvPr>
        </p:nvSpPr>
        <p:spPr>
          <a:xfrm>
            <a:off x="0" y="630814"/>
            <a:ext cx="9144000" cy="4512687"/>
          </a:xfrm>
          <a:prstGeom prst="rect">
            <a:avLst/>
          </a:prstGeom>
        </p:spPr>
        <p:txBody>
          <a:bodyPr lIns="91439" rIns="91439">
            <a:noAutofit/>
          </a:bodyPr>
          <a:lstStyle/>
          <a:p>
            <a:endParaRPr/>
          </a:p>
        </p:txBody>
      </p:sp>
      <p:sp>
        <p:nvSpPr>
          <p:cNvPr id="157"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Picture with Caption">
    <p:spTree>
      <p:nvGrpSpPr>
        <p:cNvPr id="1" name=""/>
        <p:cNvGrpSpPr/>
        <p:nvPr/>
      </p:nvGrpSpPr>
      <p:grpSpPr>
        <a:xfrm>
          <a:off x="0" y="0"/>
          <a:ext cx="0" cy="0"/>
          <a:chOff x="0" y="0"/>
          <a:chExt cx="0" cy="0"/>
        </a:xfrm>
      </p:grpSpPr>
      <p:sp>
        <p:nvSpPr>
          <p:cNvPr id="165" name="Picture Placeholder 2"/>
          <p:cNvSpPr>
            <a:spLocks noGrp="1"/>
          </p:cNvSpPr>
          <p:nvPr>
            <p:ph type="pic" sz="half" idx="13"/>
          </p:nvPr>
        </p:nvSpPr>
        <p:spPr>
          <a:xfrm>
            <a:off x="1792288" y="857907"/>
            <a:ext cx="5486401" cy="2687774"/>
          </a:xfrm>
          <a:prstGeom prst="rect">
            <a:avLst/>
          </a:prstGeom>
          <a:ln w="9525">
            <a:solidFill>
              <a:srgbClr val="A6A6A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66" name="Body Level One…"/>
          <p:cNvSpPr txBox="1">
            <a:spLocks noGrp="1"/>
          </p:cNvSpPr>
          <p:nvPr>
            <p:ph type="body" sz="quarter" idx="1"/>
          </p:nvPr>
        </p:nvSpPr>
        <p:spPr>
          <a:xfrm>
            <a:off x="1792289" y="3658241"/>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167"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1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1_3 Picture Layout">
    <p:spTree>
      <p:nvGrpSpPr>
        <p:cNvPr id="1" name=""/>
        <p:cNvGrpSpPr/>
        <p:nvPr/>
      </p:nvGrpSpPr>
      <p:grpSpPr>
        <a:xfrm>
          <a:off x="0" y="0"/>
          <a:ext cx="0" cy="0"/>
          <a:chOff x="0" y="0"/>
          <a:chExt cx="0" cy="0"/>
        </a:xfrm>
      </p:grpSpPr>
      <p:sp>
        <p:nvSpPr>
          <p:cNvPr id="175" name="Picture Placeholder 3"/>
          <p:cNvSpPr>
            <a:spLocks noGrp="1"/>
          </p:cNvSpPr>
          <p:nvPr>
            <p:ph type="pic" sz="quarter" idx="13"/>
          </p:nvPr>
        </p:nvSpPr>
        <p:spPr>
          <a:xfrm>
            <a:off x="64611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76" name="Body Level One…"/>
          <p:cNvSpPr txBox="1">
            <a:spLocks noGrp="1"/>
          </p:cNvSpPr>
          <p:nvPr>
            <p:ph type="body" sz="quarter" idx="1"/>
          </p:nvPr>
        </p:nvSpPr>
        <p:spPr>
          <a:xfrm>
            <a:off x="646842" y="3222980"/>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177" name="Picture Placeholder 3"/>
          <p:cNvSpPr>
            <a:spLocks noGrp="1"/>
          </p:cNvSpPr>
          <p:nvPr>
            <p:ph type="pic" sz="quarter" idx="14"/>
          </p:nvPr>
        </p:nvSpPr>
        <p:spPr>
          <a:xfrm>
            <a:off x="6146389"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78" name="Text Placeholder 4"/>
          <p:cNvSpPr>
            <a:spLocks noGrp="1"/>
          </p:cNvSpPr>
          <p:nvPr>
            <p:ph type="body" sz="quarter" idx="15"/>
          </p:nvPr>
        </p:nvSpPr>
        <p:spPr>
          <a:xfrm>
            <a:off x="6147120" y="3222980"/>
            <a:ext cx="2320926" cy="378620"/>
          </a:xfrm>
          <a:prstGeom prst="rect">
            <a:avLst/>
          </a:prstGeom>
        </p:spPr>
        <p:txBody>
          <a:bodyPr/>
          <a:lstStyle/>
          <a:p>
            <a:pPr marL="0" indent="0" algn="ctr">
              <a:spcBef>
                <a:spcPts val="300"/>
              </a:spcBef>
              <a:buClrTx/>
              <a:buSzTx/>
              <a:buNone/>
              <a:defRPr sz="1400" b="1"/>
            </a:pPr>
            <a:endParaRPr/>
          </a:p>
        </p:txBody>
      </p:sp>
      <p:sp>
        <p:nvSpPr>
          <p:cNvPr id="179" name="Picture Placeholder 3"/>
          <p:cNvSpPr>
            <a:spLocks noGrp="1"/>
          </p:cNvSpPr>
          <p:nvPr>
            <p:ph type="pic" sz="quarter" idx="16"/>
          </p:nvPr>
        </p:nvSpPr>
        <p:spPr>
          <a:xfrm>
            <a:off x="342989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80" name="Text Placeholder 4"/>
          <p:cNvSpPr>
            <a:spLocks noGrp="1"/>
          </p:cNvSpPr>
          <p:nvPr>
            <p:ph type="body" sz="quarter" idx="17"/>
          </p:nvPr>
        </p:nvSpPr>
        <p:spPr>
          <a:xfrm>
            <a:off x="3430621" y="3222980"/>
            <a:ext cx="2320926" cy="378620"/>
          </a:xfrm>
          <a:prstGeom prst="rect">
            <a:avLst/>
          </a:prstGeom>
        </p:spPr>
        <p:txBody>
          <a:bodyPr/>
          <a:lstStyle/>
          <a:p>
            <a:pPr marL="0" indent="0" algn="ctr">
              <a:spcBef>
                <a:spcPts val="300"/>
              </a:spcBef>
              <a:buClrTx/>
              <a:buSzTx/>
              <a:buNone/>
              <a:defRPr sz="1400" b="1"/>
            </a:pPr>
            <a:endParaRPr/>
          </a:p>
        </p:txBody>
      </p:sp>
      <p:sp>
        <p:nvSpPr>
          <p:cNvPr id="181"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1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12_4 Picture Layout">
    <p:spTree>
      <p:nvGrpSpPr>
        <p:cNvPr id="1" name=""/>
        <p:cNvGrpSpPr/>
        <p:nvPr/>
      </p:nvGrpSpPr>
      <p:grpSpPr>
        <a:xfrm>
          <a:off x="0" y="0"/>
          <a:ext cx="0" cy="0"/>
          <a:chOff x="0" y="0"/>
          <a:chExt cx="0" cy="0"/>
        </a:xfrm>
      </p:grpSpPr>
      <p:sp>
        <p:nvSpPr>
          <p:cNvPr id="189" name="Picture Placeholder 3"/>
          <p:cNvSpPr>
            <a:spLocks noGrp="1"/>
          </p:cNvSpPr>
          <p:nvPr>
            <p:ph type="pic" sz="quarter" idx="13"/>
          </p:nvPr>
        </p:nvSpPr>
        <p:spPr>
          <a:xfrm>
            <a:off x="120118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90" name="Body Level One…"/>
          <p:cNvSpPr txBox="1">
            <a:spLocks noGrp="1"/>
          </p:cNvSpPr>
          <p:nvPr>
            <p:ph type="body" sz="quarter" idx="1"/>
          </p:nvPr>
        </p:nvSpPr>
        <p:spPr>
          <a:xfrm>
            <a:off x="1201917" y="2213860"/>
            <a:ext cx="2986721" cy="473592"/>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191" name="Picture Placeholder 3"/>
          <p:cNvSpPr>
            <a:spLocks noGrp="1"/>
          </p:cNvSpPr>
          <p:nvPr>
            <p:ph type="pic" sz="quarter" idx="14"/>
          </p:nvPr>
        </p:nvSpPr>
        <p:spPr>
          <a:xfrm>
            <a:off x="475029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92" name="Text Placeholder 4"/>
          <p:cNvSpPr>
            <a:spLocks noGrp="1"/>
          </p:cNvSpPr>
          <p:nvPr>
            <p:ph type="body" sz="quarter" idx="15"/>
          </p:nvPr>
        </p:nvSpPr>
        <p:spPr>
          <a:xfrm>
            <a:off x="4751025" y="2213860"/>
            <a:ext cx="2986721" cy="473592"/>
          </a:xfrm>
          <a:prstGeom prst="rect">
            <a:avLst/>
          </a:prstGeom>
        </p:spPr>
        <p:txBody>
          <a:bodyPr/>
          <a:lstStyle/>
          <a:p>
            <a:pPr marL="0" indent="0" algn="ctr">
              <a:spcBef>
                <a:spcPts val="300"/>
              </a:spcBef>
              <a:buClrTx/>
              <a:buSzTx/>
              <a:buNone/>
              <a:defRPr sz="1400" b="1"/>
            </a:pPr>
            <a:endParaRPr/>
          </a:p>
        </p:txBody>
      </p:sp>
      <p:sp>
        <p:nvSpPr>
          <p:cNvPr id="193" name="Picture Placeholder 3"/>
          <p:cNvSpPr>
            <a:spLocks noGrp="1"/>
          </p:cNvSpPr>
          <p:nvPr>
            <p:ph type="pic" sz="quarter" idx="16"/>
          </p:nvPr>
        </p:nvSpPr>
        <p:spPr>
          <a:xfrm>
            <a:off x="120118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94" name="Text Placeholder 4"/>
          <p:cNvSpPr>
            <a:spLocks noGrp="1"/>
          </p:cNvSpPr>
          <p:nvPr>
            <p:ph type="body" sz="quarter" idx="17"/>
          </p:nvPr>
        </p:nvSpPr>
        <p:spPr>
          <a:xfrm>
            <a:off x="1201917" y="4409094"/>
            <a:ext cx="2986721" cy="473592"/>
          </a:xfrm>
          <a:prstGeom prst="rect">
            <a:avLst/>
          </a:prstGeom>
        </p:spPr>
        <p:txBody>
          <a:bodyPr/>
          <a:lstStyle/>
          <a:p>
            <a:pPr marL="0" indent="0" algn="ctr">
              <a:spcBef>
                <a:spcPts val="300"/>
              </a:spcBef>
              <a:buClrTx/>
              <a:buSzTx/>
              <a:buNone/>
              <a:defRPr sz="1400" b="1"/>
            </a:pPr>
            <a:endParaRPr/>
          </a:p>
        </p:txBody>
      </p:sp>
      <p:sp>
        <p:nvSpPr>
          <p:cNvPr id="195" name="Picture Placeholder 3"/>
          <p:cNvSpPr>
            <a:spLocks noGrp="1"/>
          </p:cNvSpPr>
          <p:nvPr>
            <p:ph type="pic" sz="quarter" idx="18"/>
          </p:nvPr>
        </p:nvSpPr>
        <p:spPr>
          <a:xfrm>
            <a:off x="475029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96" name="Text Placeholder 4"/>
          <p:cNvSpPr>
            <a:spLocks noGrp="1"/>
          </p:cNvSpPr>
          <p:nvPr>
            <p:ph type="body" sz="quarter" idx="19"/>
          </p:nvPr>
        </p:nvSpPr>
        <p:spPr>
          <a:xfrm>
            <a:off x="4751025" y="4409094"/>
            <a:ext cx="2986721" cy="473592"/>
          </a:xfrm>
          <a:prstGeom prst="rect">
            <a:avLst/>
          </a:prstGeom>
        </p:spPr>
        <p:txBody>
          <a:bodyPr/>
          <a:lstStyle/>
          <a:p>
            <a:pPr marL="0" indent="0" algn="ctr">
              <a:spcBef>
                <a:spcPts val="300"/>
              </a:spcBef>
              <a:buClrTx/>
              <a:buSzTx/>
              <a:buNone/>
              <a:defRPr sz="1400" b="1"/>
            </a:pPr>
            <a:endParaRPr/>
          </a:p>
        </p:txBody>
      </p:sp>
      <p:sp>
        <p:nvSpPr>
          <p:cNvPr id="197"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1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1_Two Content">
    <p:spTree>
      <p:nvGrpSpPr>
        <p:cNvPr id="1" name=""/>
        <p:cNvGrpSpPr/>
        <p:nvPr/>
      </p:nvGrpSpPr>
      <p:grpSpPr>
        <a:xfrm>
          <a:off x="0" y="0"/>
          <a:ext cx="0" cy="0"/>
          <a:chOff x="0" y="0"/>
          <a:chExt cx="0" cy="0"/>
        </a:xfrm>
      </p:grpSpPr>
      <p:sp>
        <p:nvSpPr>
          <p:cNvPr id="205" name="Body Level One…"/>
          <p:cNvSpPr txBox="1">
            <a:spLocks noGrp="1"/>
          </p:cNvSpPr>
          <p:nvPr>
            <p:ph type="body" sz="half" idx="1"/>
          </p:nvPr>
        </p:nvSpPr>
        <p:spPr>
          <a:xfrm>
            <a:off x="457200" y="1113524"/>
            <a:ext cx="4038600" cy="3304475"/>
          </a:xfrm>
          <a:prstGeom prst="rect">
            <a:avLst/>
          </a:prstGeom>
        </p:spPr>
        <p:txBody>
          <a:bodyPr/>
          <a:lstStyle>
            <a:lvl1pPr marL="0" indent="0">
              <a:buClrTx/>
              <a:buSzTx/>
              <a:buNone/>
            </a:lvl1pPr>
            <a:lvl2pPr>
              <a:buClrTx/>
            </a:lvl2pPr>
            <a:lvl3pPr>
              <a:buClrTx/>
              <a:buChar char="▪"/>
            </a:lvl3pPr>
            <a:lvl4pPr>
              <a:buClrTx/>
              <a:buChar char="▪"/>
            </a:lvl4pPr>
            <a:lvl5pPr>
              <a:buClrTx/>
              <a:buChar char="▪"/>
            </a:lvl5pPr>
          </a:lstStyle>
          <a:p>
            <a:r>
              <a:t>Body Level One</a:t>
            </a:r>
          </a:p>
          <a:p>
            <a:pPr lvl="1"/>
            <a:r>
              <a:t>Body Level Two</a:t>
            </a:r>
          </a:p>
          <a:p>
            <a:pPr lvl="2"/>
            <a:r>
              <a:t>Body Level Three</a:t>
            </a:r>
          </a:p>
          <a:p>
            <a:pPr lvl="3"/>
            <a:r>
              <a:t>Body Level Four</a:t>
            </a:r>
          </a:p>
          <a:p>
            <a:pPr lvl="4"/>
            <a:r>
              <a:t>Body Level Five</a:t>
            </a:r>
          </a:p>
        </p:txBody>
      </p:sp>
      <p:sp>
        <p:nvSpPr>
          <p:cNvPr id="206" name="Title Text"/>
          <p:cNvSpPr txBox="1">
            <a:spLocks noGrp="1"/>
          </p:cNvSpPr>
          <p:nvPr>
            <p:ph type="title"/>
          </p:nvPr>
        </p:nvSpPr>
        <p:spPr>
          <a:xfrm>
            <a:off x="109951" y="72187"/>
            <a:ext cx="8229601" cy="589347"/>
          </a:xfrm>
          <a:prstGeom prst="rect">
            <a:avLst/>
          </a:prstGeom>
        </p:spPr>
        <p:txBody>
          <a:bodyPr/>
          <a:lstStyle>
            <a:lvl1pPr>
              <a:defRPr sz="3600" cap="all">
                <a:solidFill>
                  <a:srgbClr val="2C2D2F"/>
                </a:solidFill>
              </a:defRPr>
            </a:lvl1pPr>
          </a:lstStyle>
          <a:p>
            <a:r>
              <a:t>Title Text</a:t>
            </a:r>
          </a:p>
        </p:txBody>
      </p:sp>
      <p:sp>
        <p:nvSpPr>
          <p:cNvPr id="2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4" name="Title Text"/>
          <p:cNvSpPr txBox="1">
            <a:spLocks noGrp="1"/>
          </p:cNvSpPr>
          <p:nvPr>
            <p:ph type="title"/>
          </p:nvPr>
        </p:nvSpPr>
        <p:spPr>
          <a:xfrm>
            <a:off x="131574" y="86110"/>
            <a:ext cx="7285675" cy="266097"/>
          </a:xfrm>
          <a:prstGeom prst="rect">
            <a:avLst/>
          </a:prstGeom>
        </p:spPr>
        <p:txBody>
          <a:bodyPr/>
          <a:lstStyle>
            <a:lvl1pPr>
              <a:defRPr>
                <a:solidFill>
                  <a:srgbClr val="2C2D2F"/>
                </a:solidFill>
              </a:defRPr>
            </a:lvl1pPr>
          </a:lstStyle>
          <a:p>
            <a:r>
              <a:t>Title Text</a:t>
            </a:r>
          </a:p>
        </p:txBody>
      </p:sp>
      <p:sp>
        <p:nvSpPr>
          <p:cNvPr id="215" name="Body Level One…"/>
          <p:cNvSpPr txBox="1">
            <a:spLocks noGrp="1"/>
          </p:cNvSpPr>
          <p:nvPr>
            <p:ph type="body" idx="1"/>
          </p:nvPr>
        </p:nvSpPr>
        <p:spPr>
          <a:xfrm>
            <a:off x="646112" y="897359"/>
            <a:ext cx="8209838" cy="39536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Title Slide">
    <p:bg>
      <p:bgPr>
        <a:solidFill>
          <a:srgbClr val="A4A6A2"/>
        </a:solidFill>
        <a:effectLst/>
      </p:bgPr>
    </p:bg>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58590" y="1711366"/>
            <a:ext cx="7686185" cy="805584"/>
          </a:xfrm>
          <a:prstGeom prst="rect">
            <a:avLst/>
          </a:prstGeom>
        </p:spPr>
        <p:txBody>
          <a:bodyPr/>
          <a:lstStyle>
            <a:lvl1pPr>
              <a:defRPr sz="4800">
                <a:solidFill>
                  <a:srgbClr val="2C2D2F"/>
                </a:solidFill>
                <a:effectLst>
                  <a:outerShdw blurRad="50800" dist="38100" dir="2700000" rotWithShape="0">
                    <a:srgbClr val="000000">
                      <a:alpha val="40000"/>
                    </a:srgbClr>
                  </a:outerShdw>
                </a:effectLst>
              </a:defRPr>
            </a:lvl1pPr>
          </a:lstStyle>
          <a:p>
            <a:r>
              <a:t>Title Text</a:t>
            </a:r>
          </a:p>
        </p:txBody>
      </p:sp>
      <p:sp>
        <p:nvSpPr>
          <p:cNvPr id="23" name="Body Level One…"/>
          <p:cNvSpPr txBox="1">
            <a:spLocks noGrp="1"/>
          </p:cNvSpPr>
          <p:nvPr>
            <p:ph type="body" sz="quarter" idx="1"/>
          </p:nvPr>
        </p:nvSpPr>
        <p:spPr>
          <a:xfrm>
            <a:off x="858590" y="2542177"/>
            <a:ext cx="7686185" cy="389135"/>
          </a:xfrm>
          <a:prstGeom prst="rect">
            <a:avLst/>
          </a:prstGeom>
        </p:spPr>
        <p:txBody>
          <a:bodyPr anchor="b"/>
          <a:lstStyle>
            <a:lvl1pPr marL="0" indent="0">
              <a:spcBef>
                <a:spcPts val="400"/>
              </a:spcBef>
              <a:buClrTx/>
              <a:buSzTx/>
              <a:buNone/>
              <a:defRPr sz="2000">
                <a:effectLst>
                  <a:outerShdw blurRad="50800" dist="38100" dir="2700000" rotWithShape="0">
                    <a:srgbClr val="000000">
                      <a:alpha val="40000"/>
                    </a:srgbClr>
                  </a:outerShdw>
                </a:effectLst>
              </a:defRPr>
            </a:lvl1pPr>
            <a:lvl2pPr marL="0" indent="457200">
              <a:spcBef>
                <a:spcPts val="400"/>
              </a:spcBef>
              <a:buClrTx/>
              <a:buSzTx/>
              <a:buNone/>
              <a:defRPr sz="2000">
                <a:effectLst>
                  <a:outerShdw blurRad="50800" dist="38100" dir="2700000" rotWithShape="0">
                    <a:srgbClr val="000000">
                      <a:alpha val="40000"/>
                    </a:srgbClr>
                  </a:outerShdw>
                </a:effectLst>
              </a:defRPr>
            </a:lvl2pPr>
            <a:lvl3pPr marL="0" indent="914400">
              <a:spcBef>
                <a:spcPts val="400"/>
              </a:spcBef>
              <a:buClrTx/>
              <a:buSzTx/>
              <a:buNone/>
              <a:defRPr sz="2000">
                <a:effectLst>
                  <a:outerShdw blurRad="50800" dist="38100" dir="2700000" rotWithShape="0">
                    <a:srgbClr val="000000">
                      <a:alpha val="40000"/>
                    </a:srgbClr>
                  </a:outerShdw>
                </a:effectLst>
              </a:defRPr>
            </a:lvl3pPr>
            <a:lvl4pPr marL="0" indent="1371600">
              <a:spcBef>
                <a:spcPts val="400"/>
              </a:spcBef>
              <a:buClrTx/>
              <a:buSzTx/>
              <a:buNone/>
              <a:defRPr sz="2000">
                <a:effectLst>
                  <a:outerShdw blurRad="50800" dist="38100" dir="2700000" rotWithShape="0">
                    <a:srgbClr val="000000">
                      <a:alpha val="40000"/>
                    </a:srgbClr>
                  </a:outerShdw>
                </a:effectLst>
              </a:defRPr>
            </a:lvl4pPr>
            <a:lvl5pPr marL="0" indent="1828800">
              <a:spcBef>
                <a:spcPts val="400"/>
              </a:spcBef>
              <a:buClrTx/>
              <a:buSzTx/>
              <a:buNone/>
              <a:defRPr sz="2000">
                <a:effectLst>
                  <a:outerShdw blurRad="50800" dist="38100" dir="2700000" rotWithShape="0">
                    <a:srgbClr val="000000">
                      <a:alpha val="40000"/>
                    </a:srgbClr>
                  </a:outerShdw>
                </a:effectLst>
              </a:defRPr>
            </a:lvl5p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Opening Slide">
    <p:bg>
      <p:bgPr>
        <a:solidFill>
          <a:schemeClr val="accent1"/>
        </a:solidFill>
        <a:effectLst/>
      </p:bgPr>
    </p:bg>
    <p:spTree>
      <p:nvGrpSpPr>
        <p:cNvPr id="1" name=""/>
        <p:cNvGrpSpPr/>
        <p:nvPr/>
      </p:nvGrpSpPr>
      <p:grpSpPr>
        <a:xfrm>
          <a:off x="0" y="0"/>
          <a:ext cx="0" cy="0"/>
          <a:chOff x="0" y="0"/>
          <a:chExt cx="0" cy="0"/>
        </a:xfrm>
      </p:grpSpPr>
      <p:pic>
        <p:nvPicPr>
          <p:cNvPr id="223" name="Picture 1" descr="Picture 1"/>
          <p:cNvPicPr>
            <a:picLocks noChangeAspect="1"/>
          </p:cNvPicPr>
          <p:nvPr/>
        </p:nvPicPr>
        <p:blipFill>
          <a:blip r:embed="rId2">
            <a:extLst/>
          </a:blip>
          <a:stretch>
            <a:fillRect/>
          </a:stretch>
        </p:blipFill>
        <p:spPr>
          <a:xfrm>
            <a:off x="622300" y="187677"/>
            <a:ext cx="1646767" cy="825704"/>
          </a:xfrm>
          <a:prstGeom prst="rect">
            <a:avLst/>
          </a:prstGeom>
          <a:ln w="12700">
            <a:miter lim="400000"/>
          </a:ln>
        </p:spPr>
      </p:pic>
      <p:sp>
        <p:nvSpPr>
          <p:cNvPr id="224" name="Title Text"/>
          <p:cNvSpPr txBox="1">
            <a:spLocks noGrp="1"/>
          </p:cNvSpPr>
          <p:nvPr>
            <p:ph type="title"/>
          </p:nvPr>
        </p:nvSpPr>
        <p:spPr>
          <a:xfrm>
            <a:off x="858590" y="1711366"/>
            <a:ext cx="7686185" cy="805584"/>
          </a:xfrm>
          <a:prstGeom prst="rect">
            <a:avLst/>
          </a:prstGeom>
        </p:spPr>
        <p:txBody>
          <a:bodyPr/>
          <a:lstStyle>
            <a:lvl1pPr>
              <a:defRPr sz="4800">
                <a:solidFill>
                  <a:srgbClr val="EDEDEC"/>
                </a:solidFill>
                <a:effectLst>
                  <a:outerShdw blurRad="50800" dist="38100" dir="2700000" rotWithShape="0">
                    <a:srgbClr val="000000">
                      <a:alpha val="40000"/>
                    </a:srgbClr>
                  </a:outerShdw>
                </a:effectLst>
              </a:defRPr>
            </a:lvl1pPr>
          </a:lstStyle>
          <a:p>
            <a:r>
              <a:t>Title Text</a:t>
            </a:r>
          </a:p>
        </p:txBody>
      </p:sp>
      <p:sp>
        <p:nvSpPr>
          <p:cNvPr id="225" name="Body Level One…"/>
          <p:cNvSpPr txBox="1">
            <a:spLocks noGrp="1"/>
          </p:cNvSpPr>
          <p:nvPr>
            <p:ph type="body" sz="quarter" idx="1"/>
          </p:nvPr>
        </p:nvSpPr>
        <p:spPr>
          <a:xfrm>
            <a:off x="858590" y="2542177"/>
            <a:ext cx="7686185" cy="389135"/>
          </a:xfrm>
          <a:prstGeom prst="rect">
            <a:avLst/>
          </a:prstGeom>
        </p:spPr>
        <p:txBody>
          <a:bodyPr anchor="b"/>
          <a:lstStyle>
            <a:lvl1pPr marL="0" indent="0">
              <a:spcBef>
                <a:spcPts val="400"/>
              </a:spcBef>
              <a:buClrTx/>
              <a:buSzTx/>
              <a:buNone/>
              <a:defRPr sz="2000">
                <a:solidFill>
                  <a:srgbClr val="FFFFFF"/>
                </a:solidFill>
                <a:effectLst>
                  <a:outerShdw blurRad="50800" dist="38100" dir="2700000" rotWithShape="0">
                    <a:srgbClr val="000000">
                      <a:alpha val="40000"/>
                    </a:srgbClr>
                  </a:outerShdw>
                </a:effectLst>
              </a:defRPr>
            </a:lvl1pPr>
            <a:lvl2pPr marL="0" indent="457200">
              <a:spcBef>
                <a:spcPts val="400"/>
              </a:spcBef>
              <a:buClrTx/>
              <a:buSzTx/>
              <a:buNone/>
              <a:defRPr sz="2000">
                <a:solidFill>
                  <a:srgbClr val="FFFFFF"/>
                </a:solidFill>
                <a:effectLst>
                  <a:outerShdw blurRad="50800" dist="38100" dir="2700000" rotWithShape="0">
                    <a:srgbClr val="000000">
                      <a:alpha val="40000"/>
                    </a:srgbClr>
                  </a:outerShdw>
                </a:effectLst>
              </a:defRPr>
            </a:lvl2pPr>
            <a:lvl3pPr marL="0" indent="914400">
              <a:spcBef>
                <a:spcPts val="400"/>
              </a:spcBef>
              <a:buClrTx/>
              <a:buSzTx/>
              <a:buNone/>
              <a:defRPr sz="2000">
                <a:solidFill>
                  <a:srgbClr val="FFFFFF"/>
                </a:solidFill>
                <a:effectLst>
                  <a:outerShdw blurRad="50800" dist="38100" dir="2700000" rotWithShape="0">
                    <a:srgbClr val="000000">
                      <a:alpha val="40000"/>
                    </a:srgbClr>
                  </a:outerShdw>
                </a:effectLst>
              </a:defRPr>
            </a:lvl3pPr>
            <a:lvl4pPr marL="0" indent="1371600">
              <a:spcBef>
                <a:spcPts val="400"/>
              </a:spcBef>
              <a:buClrTx/>
              <a:buSzTx/>
              <a:buNone/>
              <a:defRPr sz="2000">
                <a:solidFill>
                  <a:srgbClr val="FFFFFF"/>
                </a:solidFill>
                <a:effectLst>
                  <a:outerShdw blurRad="50800" dist="38100" dir="2700000" rotWithShape="0">
                    <a:srgbClr val="000000">
                      <a:alpha val="40000"/>
                    </a:srgbClr>
                  </a:outerShdw>
                </a:effectLst>
              </a:defRPr>
            </a:lvl4pPr>
            <a:lvl5pPr marL="0" indent="1828800">
              <a:spcBef>
                <a:spcPts val="400"/>
              </a:spcBef>
              <a:buClrTx/>
              <a:buSzTx/>
              <a:buNone/>
              <a:defRPr sz="2000">
                <a:solidFill>
                  <a:srgbClr val="FFFFFF"/>
                </a:solidFill>
                <a:effectLst>
                  <a:outerShdw blurRad="50800" dist="38100" dir="2700000" rotWithShape="0">
                    <a:srgbClr val="000000">
                      <a:alpha val="40000"/>
                    </a:srgbClr>
                  </a:outerShdw>
                </a:effectLst>
              </a:defRPr>
            </a:lvl5pPr>
          </a:lstStyle>
          <a:p>
            <a:r>
              <a:t>Body Level One</a:t>
            </a:r>
          </a:p>
          <a:p>
            <a:pPr lvl="1"/>
            <a:r>
              <a:t>Body Level Two</a:t>
            </a:r>
          </a:p>
          <a:p>
            <a:pPr lvl="2"/>
            <a:r>
              <a:t>Body Level Three</a:t>
            </a:r>
          </a:p>
          <a:p>
            <a:pPr lvl="3"/>
            <a:r>
              <a:t>Body Level Four</a:t>
            </a:r>
          </a:p>
          <a:p>
            <a:pPr lvl="4"/>
            <a:r>
              <a:t>Body Level Five</a:t>
            </a:r>
          </a:p>
        </p:txBody>
      </p:sp>
      <p:sp>
        <p:nvSpPr>
          <p:cNvPr id="2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_Title Slide">
    <p:bg>
      <p:bgPr>
        <a:solidFill>
          <a:srgbClr val="A4A6A2"/>
        </a:solidFill>
        <a:effectLst/>
      </p:bgPr>
    </p:bg>
    <p:spTree>
      <p:nvGrpSpPr>
        <p:cNvPr id="1" name=""/>
        <p:cNvGrpSpPr/>
        <p:nvPr/>
      </p:nvGrpSpPr>
      <p:grpSpPr>
        <a:xfrm>
          <a:off x="0" y="0"/>
          <a:ext cx="0" cy="0"/>
          <a:chOff x="0" y="0"/>
          <a:chExt cx="0" cy="0"/>
        </a:xfrm>
      </p:grpSpPr>
      <p:sp>
        <p:nvSpPr>
          <p:cNvPr id="233" name="Title Text"/>
          <p:cNvSpPr txBox="1">
            <a:spLocks noGrp="1"/>
          </p:cNvSpPr>
          <p:nvPr>
            <p:ph type="title"/>
          </p:nvPr>
        </p:nvSpPr>
        <p:spPr>
          <a:xfrm>
            <a:off x="858590" y="1711366"/>
            <a:ext cx="7686185" cy="805584"/>
          </a:xfrm>
          <a:prstGeom prst="rect">
            <a:avLst/>
          </a:prstGeom>
        </p:spPr>
        <p:txBody>
          <a:bodyPr/>
          <a:lstStyle>
            <a:lvl1pPr>
              <a:defRPr sz="4800">
                <a:solidFill>
                  <a:srgbClr val="2C2D2F"/>
                </a:solidFill>
                <a:effectLst>
                  <a:outerShdw blurRad="50800" dist="38100" dir="2700000" rotWithShape="0">
                    <a:srgbClr val="000000">
                      <a:alpha val="40000"/>
                    </a:srgbClr>
                  </a:outerShdw>
                </a:effectLst>
              </a:defRPr>
            </a:lvl1pPr>
          </a:lstStyle>
          <a:p>
            <a:r>
              <a:t>Title Text</a:t>
            </a:r>
          </a:p>
        </p:txBody>
      </p:sp>
      <p:sp>
        <p:nvSpPr>
          <p:cNvPr id="234" name="Body Level One…"/>
          <p:cNvSpPr txBox="1">
            <a:spLocks noGrp="1"/>
          </p:cNvSpPr>
          <p:nvPr>
            <p:ph type="body" sz="quarter" idx="1"/>
          </p:nvPr>
        </p:nvSpPr>
        <p:spPr>
          <a:xfrm>
            <a:off x="858590" y="2542177"/>
            <a:ext cx="7686185" cy="389135"/>
          </a:xfrm>
          <a:prstGeom prst="rect">
            <a:avLst/>
          </a:prstGeom>
        </p:spPr>
        <p:txBody>
          <a:bodyPr anchor="b"/>
          <a:lstStyle>
            <a:lvl1pPr marL="0" indent="0">
              <a:spcBef>
                <a:spcPts val="400"/>
              </a:spcBef>
              <a:buClrTx/>
              <a:buSzTx/>
              <a:buNone/>
              <a:defRPr sz="2000">
                <a:effectLst>
                  <a:outerShdw blurRad="50800" dist="38100" dir="2700000" rotWithShape="0">
                    <a:srgbClr val="000000">
                      <a:alpha val="40000"/>
                    </a:srgbClr>
                  </a:outerShdw>
                </a:effectLst>
              </a:defRPr>
            </a:lvl1pPr>
            <a:lvl2pPr marL="0" indent="457200">
              <a:spcBef>
                <a:spcPts val="400"/>
              </a:spcBef>
              <a:buClrTx/>
              <a:buSzTx/>
              <a:buNone/>
              <a:defRPr sz="2000">
                <a:effectLst>
                  <a:outerShdw blurRad="50800" dist="38100" dir="2700000" rotWithShape="0">
                    <a:srgbClr val="000000">
                      <a:alpha val="40000"/>
                    </a:srgbClr>
                  </a:outerShdw>
                </a:effectLst>
              </a:defRPr>
            </a:lvl2pPr>
            <a:lvl3pPr marL="0" indent="914400">
              <a:spcBef>
                <a:spcPts val="400"/>
              </a:spcBef>
              <a:buClrTx/>
              <a:buSzTx/>
              <a:buNone/>
              <a:defRPr sz="2000">
                <a:effectLst>
                  <a:outerShdw blurRad="50800" dist="38100" dir="2700000" rotWithShape="0">
                    <a:srgbClr val="000000">
                      <a:alpha val="40000"/>
                    </a:srgbClr>
                  </a:outerShdw>
                </a:effectLst>
              </a:defRPr>
            </a:lvl3pPr>
            <a:lvl4pPr marL="0" indent="1371600">
              <a:spcBef>
                <a:spcPts val="400"/>
              </a:spcBef>
              <a:buClrTx/>
              <a:buSzTx/>
              <a:buNone/>
              <a:defRPr sz="2000">
                <a:effectLst>
                  <a:outerShdw blurRad="50800" dist="38100" dir="2700000" rotWithShape="0">
                    <a:srgbClr val="000000">
                      <a:alpha val="40000"/>
                    </a:srgbClr>
                  </a:outerShdw>
                </a:effectLst>
              </a:defRPr>
            </a:lvl4pPr>
            <a:lvl5pPr marL="0" indent="1828800">
              <a:spcBef>
                <a:spcPts val="400"/>
              </a:spcBef>
              <a:buClrTx/>
              <a:buSzTx/>
              <a:buNone/>
              <a:defRPr sz="2000">
                <a:effectLst>
                  <a:outerShdw blurRad="50800" dist="38100" dir="2700000" rotWithShape="0">
                    <a:srgbClr val="000000">
                      <a:alpha val="40000"/>
                    </a:srgbClr>
                  </a:outerShdw>
                </a:effectLst>
              </a:defRPr>
            </a:lvl5pPr>
          </a:lstStyle>
          <a:p>
            <a:r>
              <a:t>Body Level One</a:t>
            </a:r>
          </a:p>
          <a:p>
            <a:pPr lvl="1"/>
            <a:r>
              <a:t>Body Level Two</a:t>
            </a:r>
          </a:p>
          <a:p>
            <a:pPr lvl="2"/>
            <a:r>
              <a:t>Body Level Three</a:t>
            </a:r>
          </a:p>
          <a:p>
            <a:pPr lvl="3"/>
            <a:r>
              <a:t>Body Level Four</a:t>
            </a:r>
          </a:p>
          <a:p>
            <a:pPr lvl="4"/>
            <a:r>
              <a:t>Body Level Five</a:t>
            </a:r>
          </a:p>
        </p:txBody>
      </p:sp>
      <p:sp>
        <p:nvSpPr>
          <p:cNvPr id="2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pic>
        <p:nvPicPr>
          <p:cNvPr id="242"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43" name="Body Level One…"/>
          <p:cNvSpPr txBox="1">
            <a:spLocks noGrp="1"/>
          </p:cNvSpPr>
          <p:nvPr>
            <p:ph type="body" idx="1"/>
          </p:nvPr>
        </p:nvSpPr>
        <p:spPr>
          <a:prstGeom prst="rect">
            <a:avLst/>
          </a:prstGeom>
        </p:spPr>
        <p:txBody>
          <a:bodyPr/>
          <a:lstStyle>
            <a:lvl1pPr>
              <a:buClr>
                <a:schemeClr val="accent3"/>
              </a:buClr>
            </a:lvl1pPr>
            <a:lvl2pPr>
              <a:buClr>
                <a:schemeClr val="accent3"/>
              </a:buClr>
            </a:lvl2pPr>
            <a:lvl3pPr>
              <a:buClr>
                <a:schemeClr val="accent3"/>
              </a:buClr>
            </a:lvl3pPr>
            <a:lvl4pPr>
              <a:buClr>
                <a:schemeClr val="accent3"/>
              </a:buClr>
            </a:lvl4pPr>
            <a:lvl5pPr>
              <a:buClr>
                <a:schemeClr val="accent3"/>
              </a:buClr>
            </a:lvl5pPr>
          </a:lstStyle>
          <a:p>
            <a:r>
              <a:t>Body Level One</a:t>
            </a:r>
          </a:p>
          <a:p>
            <a:pPr lvl="1"/>
            <a:r>
              <a:t>Body Level Two</a:t>
            </a:r>
          </a:p>
          <a:p>
            <a:pPr lvl="2"/>
            <a:r>
              <a:t>Body Level Three</a:t>
            </a:r>
          </a:p>
          <a:p>
            <a:pPr lvl="3"/>
            <a:r>
              <a:t>Body Level Four</a:t>
            </a:r>
          </a:p>
          <a:p>
            <a:pPr lvl="4"/>
            <a:r>
              <a:t>Body Level Five</a:t>
            </a:r>
          </a:p>
        </p:txBody>
      </p:sp>
      <p:sp>
        <p:nvSpPr>
          <p:cNvPr id="244" name="Title Text"/>
          <p:cNvSpPr txBox="1">
            <a:spLocks noGrp="1"/>
          </p:cNvSpPr>
          <p:nvPr>
            <p:ph type="title"/>
          </p:nvPr>
        </p:nvSpPr>
        <p:spPr>
          <a:prstGeom prst="rect">
            <a:avLst/>
          </a:prstGeom>
        </p:spPr>
        <p:txBody>
          <a:bodyPr/>
          <a:lstStyle/>
          <a:p>
            <a:r>
              <a:t>Title Text</a:t>
            </a:r>
          </a:p>
        </p:txBody>
      </p:sp>
      <p:sp>
        <p:nvSpPr>
          <p:cNvPr id="2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3_Title_Subhead &amp; Content">
    <p:spTree>
      <p:nvGrpSpPr>
        <p:cNvPr id="1" name=""/>
        <p:cNvGrpSpPr/>
        <p:nvPr/>
      </p:nvGrpSpPr>
      <p:grpSpPr>
        <a:xfrm>
          <a:off x="0" y="0"/>
          <a:ext cx="0" cy="0"/>
          <a:chOff x="0" y="0"/>
          <a:chExt cx="0" cy="0"/>
        </a:xfrm>
      </p:grpSpPr>
      <p:pic>
        <p:nvPicPr>
          <p:cNvPr id="252"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3" name="Body Level One…"/>
          <p:cNvSpPr txBox="1">
            <a:spLocks noGrp="1"/>
          </p:cNvSpPr>
          <p:nvPr>
            <p:ph type="body" idx="1"/>
          </p:nvPr>
        </p:nvSpPr>
        <p:spPr>
          <a:xfrm>
            <a:off x="646112" y="1293169"/>
            <a:ext cx="8209838" cy="3614564"/>
          </a:xfrm>
          <a:prstGeom prst="rect">
            <a:avLst/>
          </a:prstGeom>
        </p:spPr>
        <p:txBody>
          <a:bodyPr/>
          <a:lstStyle>
            <a:lvl1pPr>
              <a:buClr>
                <a:schemeClr val="accent3"/>
              </a:buClr>
            </a:lvl1pPr>
            <a:lvl2pPr>
              <a:buClr>
                <a:schemeClr val="accent3"/>
              </a:buClr>
            </a:lvl2pPr>
            <a:lvl3pPr>
              <a:buClr>
                <a:schemeClr val="accent3"/>
              </a:buClr>
            </a:lvl3pPr>
            <a:lvl4pPr>
              <a:buClr>
                <a:schemeClr val="accent3"/>
              </a:buClr>
            </a:lvl4pPr>
            <a:lvl5pPr>
              <a:buClr>
                <a:schemeClr val="accent3"/>
              </a:buClr>
            </a:lvl5pPr>
          </a:lstStyle>
          <a:p>
            <a:r>
              <a:t>Body Level One</a:t>
            </a:r>
          </a:p>
          <a:p>
            <a:pPr lvl="1"/>
            <a:r>
              <a:t>Body Level Two</a:t>
            </a:r>
          </a:p>
          <a:p>
            <a:pPr lvl="2"/>
            <a:r>
              <a:t>Body Level Three</a:t>
            </a:r>
          </a:p>
          <a:p>
            <a:pPr lvl="3"/>
            <a:r>
              <a:t>Body Level Four</a:t>
            </a:r>
          </a:p>
          <a:p>
            <a:pPr lvl="4"/>
            <a:r>
              <a:t>Body Level Five</a:t>
            </a:r>
          </a:p>
        </p:txBody>
      </p:sp>
      <p:sp>
        <p:nvSpPr>
          <p:cNvPr id="254" name="Text Placeholder 2"/>
          <p:cNvSpPr>
            <a:spLocks noGrp="1"/>
          </p:cNvSpPr>
          <p:nvPr>
            <p:ph type="body" sz="quarter" idx="13"/>
          </p:nvPr>
        </p:nvSpPr>
        <p:spPr>
          <a:xfrm>
            <a:off x="553602" y="649936"/>
            <a:ext cx="8578414" cy="479823"/>
          </a:xfrm>
          <a:prstGeom prst="rect">
            <a:avLst/>
          </a:prstGeom>
        </p:spPr>
        <p:txBody>
          <a:bodyPr/>
          <a:lstStyle/>
          <a:p>
            <a:pPr marL="0" indent="0" algn="ctr">
              <a:spcBef>
                <a:spcPts val="300"/>
              </a:spcBef>
              <a:buClrTx/>
              <a:buSzTx/>
              <a:buNone/>
              <a:defRPr sz="1600" b="1">
                <a:solidFill>
                  <a:srgbClr val="C4C5C3"/>
                </a:solidFill>
              </a:defRPr>
            </a:pPr>
            <a:endParaRPr/>
          </a:p>
        </p:txBody>
      </p:sp>
      <p:sp>
        <p:nvSpPr>
          <p:cNvPr id="255" name="Title Text"/>
          <p:cNvSpPr txBox="1">
            <a:spLocks noGrp="1"/>
          </p:cNvSpPr>
          <p:nvPr>
            <p:ph type="title"/>
          </p:nvPr>
        </p:nvSpPr>
        <p:spPr>
          <a:xfrm>
            <a:off x="159794" y="46602"/>
            <a:ext cx="7285675" cy="266097"/>
          </a:xfrm>
          <a:prstGeom prst="rect">
            <a:avLst/>
          </a:prstGeom>
        </p:spPr>
        <p:txBody>
          <a:bodyPr/>
          <a:lstStyle/>
          <a:p>
            <a:r>
              <a:t>Title Text</a:t>
            </a:r>
          </a:p>
        </p:txBody>
      </p:sp>
      <p:sp>
        <p:nvSpPr>
          <p:cNvPr id="2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4_Two Content">
    <p:spTree>
      <p:nvGrpSpPr>
        <p:cNvPr id="1" name=""/>
        <p:cNvGrpSpPr/>
        <p:nvPr/>
      </p:nvGrpSpPr>
      <p:grpSpPr>
        <a:xfrm>
          <a:off x="0" y="0"/>
          <a:ext cx="0" cy="0"/>
          <a:chOff x="0" y="0"/>
          <a:chExt cx="0" cy="0"/>
        </a:xfrm>
      </p:grpSpPr>
      <p:pic>
        <p:nvPicPr>
          <p:cNvPr id="263"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64" name="Body Level One…"/>
          <p:cNvSpPr txBox="1">
            <a:spLocks noGrp="1"/>
          </p:cNvSpPr>
          <p:nvPr>
            <p:ph type="body" sz="half" idx="1"/>
          </p:nvPr>
        </p:nvSpPr>
        <p:spPr>
          <a:xfrm>
            <a:off x="457200" y="1149684"/>
            <a:ext cx="4038600" cy="3394473"/>
          </a:xfrm>
          <a:prstGeom prst="rect">
            <a:avLst/>
          </a:prstGeom>
          <a:ln w="9525">
            <a:solidFill>
              <a:srgbClr val="393B3C"/>
            </a:solidFill>
            <a:round/>
          </a:ln>
        </p:spPr>
        <p:txBody>
          <a:bodyPr/>
          <a:lstStyle>
            <a:lvl1pPr>
              <a:spcBef>
                <a:spcPts val="400"/>
              </a:spcBef>
              <a:buClr>
                <a:schemeClr val="accent3"/>
              </a:buClr>
              <a:defRPr sz="2000"/>
            </a:lvl1pPr>
            <a:lvl2pPr marL="714727" indent="-257527">
              <a:spcBef>
                <a:spcPts val="400"/>
              </a:spcBef>
              <a:buClr>
                <a:schemeClr val="accent3"/>
              </a:buClr>
              <a:defRPr sz="2000"/>
            </a:lvl2pPr>
            <a:lvl3pPr marL="1126728" indent="-212328">
              <a:spcBef>
                <a:spcPts val="400"/>
              </a:spcBef>
              <a:buClr>
                <a:schemeClr val="accent3"/>
              </a:buClr>
              <a:defRPr sz="2000"/>
            </a:lvl3pPr>
            <a:lvl4pPr marL="1695904" indent="-324304">
              <a:spcBef>
                <a:spcPts val="400"/>
              </a:spcBef>
              <a:buClr>
                <a:schemeClr val="accent3"/>
              </a:buClr>
              <a:defRPr sz="2000"/>
            </a:lvl4pPr>
            <a:lvl5pPr marL="2155371" indent="-326571">
              <a:spcBef>
                <a:spcPts val="400"/>
              </a:spcBef>
              <a:buClr>
                <a:schemeClr val="accent3"/>
              </a:buClr>
              <a:defRPr sz="2000"/>
            </a:lvl5pPr>
          </a:lstStyle>
          <a:p>
            <a:r>
              <a:t>Body Level One</a:t>
            </a:r>
          </a:p>
          <a:p>
            <a:pPr lvl="1"/>
            <a:r>
              <a:t>Body Level Two</a:t>
            </a:r>
          </a:p>
          <a:p>
            <a:pPr lvl="2"/>
            <a:r>
              <a:t>Body Level Three</a:t>
            </a:r>
          </a:p>
          <a:p>
            <a:pPr lvl="3"/>
            <a:r>
              <a:t>Body Level Four</a:t>
            </a:r>
          </a:p>
          <a:p>
            <a:pPr lvl="4"/>
            <a:r>
              <a:t>Body Level Five</a:t>
            </a:r>
          </a:p>
        </p:txBody>
      </p:sp>
      <p:sp>
        <p:nvSpPr>
          <p:cNvPr id="265"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5_Comparison">
    <p:spTree>
      <p:nvGrpSpPr>
        <p:cNvPr id="1" name=""/>
        <p:cNvGrpSpPr/>
        <p:nvPr/>
      </p:nvGrpSpPr>
      <p:grpSpPr>
        <a:xfrm>
          <a:off x="0" y="0"/>
          <a:ext cx="0" cy="0"/>
          <a:chOff x="0" y="0"/>
          <a:chExt cx="0" cy="0"/>
        </a:xfrm>
      </p:grpSpPr>
      <p:pic>
        <p:nvPicPr>
          <p:cNvPr id="273"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74" name="Body Level One…"/>
          <p:cNvSpPr txBox="1">
            <a:spLocks noGrp="1"/>
          </p:cNvSpPr>
          <p:nvPr>
            <p:ph type="body" sz="quarter" idx="1"/>
          </p:nvPr>
        </p:nvSpPr>
        <p:spPr>
          <a:xfrm>
            <a:off x="457200" y="1012554"/>
            <a:ext cx="4040188" cy="479823"/>
          </a:xfrm>
          <a:prstGeom prst="rect">
            <a:avLst/>
          </a:prstGeom>
        </p:spPr>
        <p:txBody>
          <a:bodyPr anchor="b"/>
          <a:lstStyle>
            <a:lvl1pPr marL="0" indent="0">
              <a:spcBef>
                <a:spcPts val="400"/>
              </a:spcBef>
              <a:buClrTx/>
              <a:buSzTx/>
              <a:buNone/>
              <a:defRPr sz="2000" b="1">
                <a:solidFill>
                  <a:srgbClr val="A4A6A2"/>
                </a:solidFill>
              </a:defRPr>
            </a:lvl1pPr>
            <a:lvl2pPr marL="0" indent="457200">
              <a:spcBef>
                <a:spcPts val="400"/>
              </a:spcBef>
              <a:buClrTx/>
              <a:buSzTx/>
              <a:buNone/>
              <a:defRPr sz="2000" b="1">
                <a:solidFill>
                  <a:srgbClr val="A4A6A2"/>
                </a:solidFill>
              </a:defRPr>
            </a:lvl2pPr>
            <a:lvl3pPr marL="0" indent="914400">
              <a:spcBef>
                <a:spcPts val="400"/>
              </a:spcBef>
              <a:buClrTx/>
              <a:buSzTx/>
              <a:buNone/>
              <a:defRPr sz="2000" b="1">
                <a:solidFill>
                  <a:srgbClr val="A4A6A2"/>
                </a:solidFill>
              </a:defRPr>
            </a:lvl3pPr>
            <a:lvl4pPr marL="0" indent="1371600">
              <a:spcBef>
                <a:spcPts val="400"/>
              </a:spcBef>
              <a:buClrTx/>
              <a:buSzTx/>
              <a:buNone/>
              <a:defRPr sz="2000" b="1">
                <a:solidFill>
                  <a:srgbClr val="A4A6A2"/>
                </a:solidFill>
              </a:defRPr>
            </a:lvl4pPr>
            <a:lvl5pPr marL="0" indent="1828800">
              <a:spcBef>
                <a:spcPts val="400"/>
              </a:spcBef>
              <a:buClrTx/>
              <a:buSzTx/>
              <a:buNone/>
              <a:defRPr sz="2000" b="1">
                <a:solidFill>
                  <a:srgbClr val="A4A6A2"/>
                </a:solidFill>
              </a:defRPr>
            </a:lvl5pPr>
          </a:lstStyle>
          <a:p>
            <a:r>
              <a:t>Body Level One</a:t>
            </a:r>
          </a:p>
          <a:p>
            <a:pPr lvl="1"/>
            <a:r>
              <a:t>Body Level Two</a:t>
            </a:r>
          </a:p>
          <a:p>
            <a:pPr lvl="2"/>
            <a:r>
              <a:t>Body Level Three</a:t>
            </a:r>
          </a:p>
          <a:p>
            <a:pPr lvl="3"/>
            <a:r>
              <a:t>Body Level Four</a:t>
            </a:r>
          </a:p>
          <a:p>
            <a:pPr lvl="4"/>
            <a:r>
              <a:t>Body Level Five</a:t>
            </a:r>
          </a:p>
        </p:txBody>
      </p:sp>
      <p:sp>
        <p:nvSpPr>
          <p:cNvPr id="275" name="Text Placeholder 4"/>
          <p:cNvSpPr>
            <a:spLocks noGrp="1"/>
          </p:cNvSpPr>
          <p:nvPr>
            <p:ph type="body" sz="quarter" idx="13"/>
          </p:nvPr>
        </p:nvSpPr>
        <p:spPr>
          <a:xfrm>
            <a:off x="4645026" y="1012554"/>
            <a:ext cx="4041776" cy="479823"/>
          </a:xfrm>
          <a:prstGeom prst="rect">
            <a:avLst/>
          </a:prstGeom>
        </p:spPr>
        <p:txBody>
          <a:bodyPr anchor="b"/>
          <a:lstStyle/>
          <a:p>
            <a:pPr marL="0" indent="0" algn="ctr">
              <a:spcBef>
                <a:spcPts val="400"/>
              </a:spcBef>
              <a:buClrTx/>
              <a:buSzTx/>
              <a:buNone/>
              <a:defRPr sz="2000" b="1">
                <a:solidFill>
                  <a:schemeClr val="accent1">
                    <a:lumOff val="-5294"/>
                  </a:schemeClr>
                </a:solidFill>
              </a:defRPr>
            </a:pPr>
            <a:endParaRPr/>
          </a:p>
        </p:txBody>
      </p:sp>
      <p:sp>
        <p:nvSpPr>
          <p:cNvPr id="276"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2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8_Full Page Picture">
    <p:spTree>
      <p:nvGrpSpPr>
        <p:cNvPr id="1" name=""/>
        <p:cNvGrpSpPr/>
        <p:nvPr/>
      </p:nvGrpSpPr>
      <p:grpSpPr>
        <a:xfrm>
          <a:off x="0" y="0"/>
          <a:ext cx="0" cy="0"/>
          <a:chOff x="0" y="0"/>
          <a:chExt cx="0" cy="0"/>
        </a:xfrm>
      </p:grpSpPr>
      <p:pic>
        <p:nvPicPr>
          <p:cNvPr id="284"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85" name="Title Text"/>
          <p:cNvSpPr txBox="1">
            <a:spLocks noGrp="1"/>
          </p:cNvSpPr>
          <p:nvPr>
            <p:ph type="title"/>
          </p:nvPr>
        </p:nvSpPr>
        <p:spPr>
          <a:xfrm>
            <a:off x="131574" y="86110"/>
            <a:ext cx="7285675" cy="266097"/>
          </a:xfrm>
          <a:prstGeom prst="rect">
            <a:avLst/>
          </a:prstGeom>
        </p:spPr>
        <p:txBody>
          <a:bodyPr/>
          <a:lstStyle>
            <a:lvl1pPr>
              <a:defRPr>
                <a:solidFill>
                  <a:srgbClr val="2C2D2F"/>
                </a:solidFill>
              </a:defRPr>
            </a:lvl1pPr>
          </a:lstStyle>
          <a:p>
            <a:r>
              <a:t>Title Text</a:t>
            </a:r>
          </a:p>
        </p:txBody>
      </p:sp>
      <p:sp>
        <p:nvSpPr>
          <p:cNvPr id="286" name="Picture Placeholder 3"/>
          <p:cNvSpPr>
            <a:spLocks noGrp="1"/>
          </p:cNvSpPr>
          <p:nvPr>
            <p:ph type="pic" idx="13"/>
          </p:nvPr>
        </p:nvSpPr>
        <p:spPr>
          <a:xfrm>
            <a:off x="0" y="630814"/>
            <a:ext cx="9144000" cy="4512687"/>
          </a:xfrm>
          <a:prstGeom prst="rect">
            <a:avLst/>
          </a:prstGeom>
        </p:spPr>
        <p:txBody>
          <a:bodyPr lIns="91439" rIns="91439">
            <a:noAutofit/>
          </a:bodyPr>
          <a:lstStyle/>
          <a:p>
            <a:endParaRPr/>
          </a:p>
        </p:txBody>
      </p:sp>
      <p:sp>
        <p:nvSpPr>
          <p:cNvPr id="2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9_Picture with Caption">
    <p:spTree>
      <p:nvGrpSpPr>
        <p:cNvPr id="1" name=""/>
        <p:cNvGrpSpPr/>
        <p:nvPr/>
      </p:nvGrpSpPr>
      <p:grpSpPr>
        <a:xfrm>
          <a:off x="0" y="0"/>
          <a:ext cx="0" cy="0"/>
          <a:chOff x="0" y="0"/>
          <a:chExt cx="0" cy="0"/>
        </a:xfrm>
      </p:grpSpPr>
      <p:pic>
        <p:nvPicPr>
          <p:cNvPr id="294"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95" name="Picture Placeholder 2"/>
          <p:cNvSpPr>
            <a:spLocks noGrp="1"/>
          </p:cNvSpPr>
          <p:nvPr>
            <p:ph type="pic" sz="half" idx="13"/>
          </p:nvPr>
        </p:nvSpPr>
        <p:spPr>
          <a:xfrm>
            <a:off x="1792288" y="857907"/>
            <a:ext cx="5486401" cy="2687774"/>
          </a:xfrm>
          <a:prstGeom prst="rect">
            <a:avLst/>
          </a:prstGeom>
          <a:ln w="9525">
            <a:solidFill>
              <a:srgbClr val="A6A6A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296" name="Body Level One…"/>
          <p:cNvSpPr txBox="1">
            <a:spLocks noGrp="1"/>
          </p:cNvSpPr>
          <p:nvPr>
            <p:ph type="body" sz="quarter" idx="1"/>
          </p:nvPr>
        </p:nvSpPr>
        <p:spPr>
          <a:xfrm>
            <a:off x="1792289" y="3658241"/>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297"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2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10_3 Picture Layout">
    <p:spTree>
      <p:nvGrpSpPr>
        <p:cNvPr id="1" name=""/>
        <p:cNvGrpSpPr/>
        <p:nvPr/>
      </p:nvGrpSpPr>
      <p:grpSpPr>
        <a:xfrm>
          <a:off x="0" y="0"/>
          <a:ext cx="0" cy="0"/>
          <a:chOff x="0" y="0"/>
          <a:chExt cx="0" cy="0"/>
        </a:xfrm>
      </p:grpSpPr>
      <p:pic>
        <p:nvPicPr>
          <p:cNvPr id="305"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06" name="Title Text"/>
          <p:cNvSpPr txBox="1">
            <a:spLocks noGrp="1"/>
          </p:cNvSpPr>
          <p:nvPr>
            <p:ph type="title"/>
          </p:nvPr>
        </p:nvSpPr>
        <p:spPr>
          <a:xfrm>
            <a:off x="131574" y="86110"/>
            <a:ext cx="7285675" cy="266097"/>
          </a:xfrm>
          <a:prstGeom prst="rect">
            <a:avLst/>
          </a:prstGeom>
        </p:spPr>
        <p:txBody>
          <a:bodyPr/>
          <a:lstStyle>
            <a:lvl1pPr>
              <a:defRPr>
                <a:solidFill>
                  <a:srgbClr val="2C2D2F"/>
                </a:solidFill>
              </a:defRPr>
            </a:lvl1pPr>
          </a:lstStyle>
          <a:p>
            <a:r>
              <a:t>Title Text</a:t>
            </a:r>
          </a:p>
        </p:txBody>
      </p:sp>
      <p:sp>
        <p:nvSpPr>
          <p:cNvPr id="307" name="Picture Placeholder 3"/>
          <p:cNvSpPr>
            <a:spLocks noGrp="1"/>
          </p:cNvSpPr>
          <p:nvPr>
            <p:ph type="pic" sz="quarter" idx="13"/>
          </p:nvPr>
        </p:nvSpPr>
        <p:spPr>
          <a:xfrm>
            <a:off x="64611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308" name="Body Level One…"/>
          <p:cNvSpPr txBox="1">
            <a:spLocks noGrp="1"/>
          </p:cNvSpPr>
          <p:nvPr>
            <p:ph type="body" sz="quarter" idx="1"/>
          </p:nvPr>
        </p:nvSpPr>
        <p:spPr>
          <a:xfrm>
            <a:off x="646842" y="3222980"/>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309" name="Picture Placeholder 3"/>
          <p:cNvSpPr>
            <a:spLocks noGrp="1"/>
          </p:cNvSpPr>
          <p:nvPr>
            <p:ph type="pic" sz="quarter" idx="14"/>
          </p:nvPr>
        </p:nvSpPr>
        <p:spPr>
          <a:xfrm>
            <a:off x="6146389"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310" name="Text Placeholder 4"/>
          <p:cNvSpPr>
            <a:spLocks noGrp="1"/>
          </p:cNvSpPr>
          <p:nvPr>
            <p:ph type="body" sz="quarter" idx="15"/>
          </p:nvPr>
        </p:nvSpPr>
        <p:spPr>
          <a:xfrm>
            <a:off x="6147120" y="3222980"/>
            <a:ext cx="2320926" cy="378620"/>
          </a:xfrm>
          <a:prstGeom prst="rect">
            <a:avLst/>
          </a:prstGeom>
        </p:spPr>
        <p:txBody>
          <a:bodyPr/>
          <a:lstStyle/>
          <a:p>
            <a:pPr marL="0" indent="0" algn="ctr">
              <a:spcBef>
                <a:spcPts val="300"/>
              </a:spcBef>
              <a:buClrTx/>
              <a:buSzTx/>
              <a:buNone/>
              <a:defRPr sz="1400" b="1"/>
            </a:pPr>
            <a:endParaRPr/>
          </a:p>
        </p:txBody>
      </p:sp>
      <p:sp>
        <p:nvSpPr>
          <p:cNvPr id="311" name="Picture Placeholder 3"/>
          <p:cNvSpPr>
            <a:spLocks noGrp="1"/>
          </p:cNvSpPr>
          <p:nvPr>
            <p:ph type="pic" sz="quarter" idx="16"/>
          </p:nvPr>
        </p:nvSpPr>
        <p:spPr>
          <a:xfrm>
            <a:off x="342989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312" name="Text Placeholder 4"/>
          <p:cNvSpPr>
            <a:spLocks noGrp="1"/>
          </p:cNvSpPr>
          <p:nvPr>
            <p:ph type="body" sz="quarter" idx="17"/>
          </p:nvPr>
        </p:nvSpPr>
        <p:spPr>
          <a:xfrm>
            <a:off x="3430621" y="3222980"/>
            <a:ext cx="2320926" cy="378620"/>
          </a:xfrm>
          <a:prstGeom prst="rect">
            <a:avLst/>
          </a:prstGeom>
        </p:spPr>
        <p:txBody>
          <a:bodyPr/>
          <a:lstStyle/>
          <a:p>
            <a:pPr marL="0" indent="0" algn="ctr">
              <a:spcBef>
                <a:spcPts val="300"/>
              </a:spcBef>
              <a:buClrTx/>
              <a:buSzTx/>
              <a:buNone/>
              <a:defRPr sz="1400" b="1"/>
            </a:pPr>
            <a:endParaRPr/>
          </a:p>
        </p:txBody>
      </p:sp>
      <p:sp>
        <p:nvSpPr>
          <p:cNvPr id="3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11_4 Picture Layout">
    <p:spTree>
      <p:nvGrpSpPr>
        <p:cNvPr id="1" name=""/>
        <p:cNvGrpSpPr/>
        <p:nvPr/>
      </p:nvGrpSpPr>
      <p:grpSpPr>
        <a:xfrm>
          <a:off x="0" y="0"/>
          <a:ext cx="0" cy="0"/>
          <a:chOff x="0" y="0"/>
          <a:chExt cx="0" cy="0"/>
        </a:xfrm>
      </p:grpSpPr>
      <p:pic>
        <p:nvPicPr>
          <p:cNvPr id="320"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21" name="Title Text"/>
          <p:cNvSpPr txBox="1">
            <a:spLocks noGrp="1"/>
          </p:cNvSpPr>
          <p:nvPr>
            <p:ph type="title"/>
          </p:nvPr>
        </p:nvSpPr>
        <p:spPr>
          <a:xfrm>
            <a:off x="131574" y="86110"/>
            <a:ext cx="7285675" cy="266097"/>
          </a:xfrm>
          <a:prstGeom prst="rect">
            <a:avLst/>
          </a:prstGeom>
        </p:spPr>
        <p:txBody>
          <a:bodyPr/>
          <a:lstStyle>
            <a:lvl1pPr>
              <a:defRPr>
                <a:solidFill>
                  <a:srgbClr val="2C2D2F"/>
                </a:solidFill>
              </a:defRPr>
            </a:lvl1pPr>
          </a:lstStyle>
          <a:p>
            <a:r>
              <a:t>Title Text</a:t>
            </a:r>
          </a:p>
        </p:txBody>
      </p:sp>
      <p:sp>
        <p:nvSpPr>
          <p:cNvPr id="322" name="Picture Placeholder 3"/>
          <p:cNvSpPr>
            <a:spLocks noGrp="1"/>
          </p:cNvSpPr>
          <p:nvPr>
            <p:ph type="pic" sz="quarter" idx="13"/>
          </p:nvPr>
        </p:nvSpPr>
        <p:spPr>
          <a:xfrm>
            <a:off x="120118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323" name="Body Level One…"/>
          <p:cNvSpPr txBox="1">
            <a:spLocks noGrp="1"/>
          </p:cNvSpPr>
          <p:nvPr>
            <p:ph type="body" sz="quarter" idx="1"/>
          </p:nvPr>
        </p:nvSpPr>
        <p:spPr>
          <a:xfrm>
            <a:off x="1201917" y="2213860"/>
            <a:ext cx="2986721" cy="473592"/>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324" name="Picture Placeholder 3"/>
          <p:cNvSpPr>
            <a:spLocks noGrp="1"/>
          </p:cNvSpPr>
          <p:nvPr>
            <p:ph type="pic" sz="quarter" idx="14"/>
          </p:nvPr>
        </p:nvSpPr>
        <p:spPr>
          <a:xfrm>
            <a:off x="475029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325" name="Text Placeholder 4"/>
          <p:cNvSpPr>
            <a:spLocks noGrp="1"/>
          </p:cNvSpPr>
          <p:nvPr>
            <p:ph type="body" sz="quarter" idx="15"/>
          </p:nvPr>
        </p:nvSpPr>
        <p:spPr>
          <a:xfrm>
            <a:off x="4751025" y="2213860"/>
            <a:ext cx="2986721" cy="473592"/>
          </a:xfrm>
          <a:prstGeom prst="rect">
            <a:avLst/>
          </a:prstGeom>
        </p:spPr>
        <p:txBody>
          <a:bodyPr/>
          <a:lstStyle/>
          <a:p>
            <a:pPr marL="0" indent="0" algn="ctr">
              <a:spcBef>
                <a:spcPts val="300"/>
              </a:spcBef>
              <a:buClrTx/>
              <a:buSzTx/>
              <a:buNone/>
              <a:defRPr sz="1400" b="1"/>
            </a:pPr>
            <a:endParaRPr/>
          </a:p>
        </p:txBody>
      </p:sp>
      <p:sp>
        <p:nvSpPr>
          <p:cNvPr id="326" name="Picture Placeholder 3"/>
          <p:cNvSpPr>
            <a:spLocks noGrp="1"/>
          </p:cNvSpPr>
          <p:nvPr>
            <p:ph type="pic" sz="quarter" idx="16"/>
          </p:nvPr>
        </p:nvSpPr>
        <p:spPr>
          <a:xfrm>
            <a:off x="120118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327" name="Text Placeholder 4"/>
          <p:cNvSpPr>
            <a:spLocks noGrp="1"/>
          </p:cNvSpPr>
          <p:nvPr>
            <p:ph type="body" sz="quarter" idx="17"/>
          </p:nvPr>
        </p:nvSpPr>
        <p:spPr>
          <a:xfrm>
            <a:off x="1201917" y="4409094"/>
            <a:ext cx="2986721" cy="473592"/>
          </a:xfrm>
          <a:prstGeom prst="rect">
            <a:avLst/>
          </a:prstGeom>
        </p:spPr>
        <p:txBody>
          <a:bodyPr/>
          <a:lstStyle/>
          <a:p>
            <a:pPr marL="0" indent="0" algn="ctr">
              <a:spcBef>
                <a:spcPts val="300"/>
              </a:spcBef>
              <a:buClrTx/>
              <a:buSzTx/>
              <a:buNone/>
              <a:defRPr sz="1400" b="1"/>
            </a:pPr>
            <a:endParaRPr/>
          </a:p>
        </p:txBody>
      </p:sp>
      <p:sp>
        <p:nvSpPr>
          <p:cNvPr id="328" name="Picture Placeholder 3"/>
          <p:cNvSpPr>
            <a:spLocks noGrp="1"/>
          </p:cNvSpPr>
          <p:nvPr>
            <p:ph type="pic" sz="quarter" idx="18"/>
          </p:nvPr>
        </p:nvSpPr>
        <p:spPr>
          <a:xfrm>
            <a:off x="475029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329" name="Text Placeholder 4"/>
          <p:cNvSpPr>
            <a:spLocks noGrp="1"/>
          </p:cNvSpPr>
          <p:nvPr>
            <p:ph type="body" sz="quarter" idx="19"/>
          </p:nvPr>
        </p:nvSpPr>
        <p:spPr>
          <a:xfrm>
            <a:off x="4751025" y="4409094"/>
            <a:ext cx="2986721" cy="473592"/>
          </a:xfrm>
          <a:prstGeom prst="rect">
            <a:avLst/>
          </a:prstGeom>
        </p:spPr>
        <p:txBody>
          <a:bodyPr/>
          <a:lstStyle/>
          <a:p>
            <a:pPr marL="0" indent="0" algn="ctr">
              <a:spcBef>
                <a:spcPts val="300"/>
              </a:spcBef>
              <a:buClrTx/>
              <a:buSzTx/>
              <a:buNone/>
              <a:defRPr sz="1400" b="1"/>
            </a:pPr>
            <a:endParaRPr/>
          </a:p>
        </p:txBody>
      </p:sp>
      <p:sp>
        <p:nvSpPr>
          <p:cNvPr id="3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3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prstGeom prst="rect">
            <a:avLst/>
          </a:prstGeom>
        </p:spPr>
        <p:txBody>
          <a:bodyPr/>
          <a:lstStyle/>
          <a:p>
            <a:r>
              <a:t>Title Text</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3_Title and Content">
    <p:spTree>
      <p:nvGrpSpPr>
        <p:cNvPr id="1" name=""/>
        <p:cNvGrpSpPr/>
        <p:nvPr/>
      </p:nvGrpSpPr>
      <p:grpSpPr>
        <a:xfrm>
          <a:off x="0" y="0"/>
          <a:ext cx="0" cy="0"/>
          <a:chOff x="0" y="0"/>
          <a:chExt cx="0" cy="0"/>
        </a:xfrm>
      </p:grpSpPr>
      <p:pic>
        <p:nvPicPr>
          <p:cNvPr id="337"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38" name="Body Level One…"/>
          <p:cNvSpPr txBox="1">
            <a:spLocks noGrp="1"/>
          </p:cNvSpPr>
          <p:nvPr>
            <p:ph type="body" idx="1"/>
          </p:nvPr>
        </p:nvSpPr>
        <p:spPr>
          <a:prstGeom prst="rect">
            <a:avLst/>
          </a:prstGeom>
        </p:spPr>
        <p:txBody>
          <a:bodyPr/>
          <a:lstStyle>
            <a:lvl1pPr>
              <a:buClr>
                <a:schemeClr val="accent3"/>
              </a:buClr>
            </a:lvl1pPr>
            <a:lvl2pPr>
              <a:buClr>
                <a:schemeClr val="accent3"/>
              </a:buClr>
            </a:lvl2pPr>
            <a:lvl3pPr>
              <a:buClr>
                <a:schemeClr val="accent3"/>
              </a:buClr>
            </a:lvl3pPr>
            <a:lvl4pPr>
              <a:buClr>
                <a:schemeClr val="accent3"/>
              </a:buClr>
            </a:lvl4pPr>
            <a:lvl5pPr>
              <a:buClr>
                <a:schemeClr val="accent3"/>
              </a:buClr>
            </a:lvl5pPr>
          </a:lstStyle>
          <a:p>
            <a:r>
              <a:t>Body Level One</a:t>
            </a:r>
          </a:p>
          <a:p>
            <a:pPr lvl="1"/>
            <a:r>
              <a:t>Body Level Two</a:t>
            </a:r>
          </a:p>
          <a:p>
            <a:pPr lvl="2"/>
            <a:r>
              <a:t>Body Level Three</a:t>
            </a:r>
          </a:p>
          <a:p>
            <a:pPr lvl="3"/>
            <a:r>
              <a:t>Body Level Four</a:t>
            </a:r>
          </a:p>
          <a:p>
            <a:pPr lvl="4"/>
            <a:r>
              <a:t>Body Level Five</a:t>
            </a:r>
          </a:p>
        </p:txBody>
      </p:sp>
      <p:sp>
        <p:nvSpPr>
          <p:cNvPr id="339"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3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4_Title_Subhead &amp; Content">
    <p:spTree>
      <p:nvGrpSpPr>
        <p:cNvPr id="1" name=""/>
        <p:cNvGrpSpPr/>
        <p:nvPr/>
      </p:nvGrpSpPr>
      <p:grpSpPr>
        <a:xfrm>
          <a:off x="0" y="0"/>
          <a:ext cx="0" cy="0"/>
          <a:chOff x="0" y="0"/>
          <a:chExt cx="0" cy="0"/>
        </a:xfrm>
      </p:grpSpPr>
      <p:pic>
        <p:nvPicPr>
          <p:cNvPr id="347"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48" name="Body Level One…"/>
          <p:cNvSpPr txBox="1">
            <a:spLocks noGrp="1"/>
          </p:cNvSpPr>
          <p:nvPr>
            <p:ph type="body" idx="1"/>
          </p:nvPr>
        </p:nvSpPr>
        <p:spPr>
          <a:xfrm>
            <a:off x="646112" y="1293169"/>
            <a:ext cx="8209838" cy="3614564"/>
          </a:xfrm>
          <a:prstGeom prst="rect">
            <a:avLst/>
          </a:prstGeom>
        </p:spPr>
        <p:txBody>
          <a:bodyPr/>
          <a:lstStyle>
            <a:lvl1pPr>
              <a:buClr>
                <a:schemeClr val="accent3"/>
              </a:buClr>
            </a:lvl1pPr>
            <a:lvl2pPr>
              <a:buClr>
                <a:schemeClr val="accent3"/>
              </a:buClr>
            </a:lvl2pPr>
            <a:lvl3pPr>
              <a:buClr>
                <a:schemeClr val="accent3"/>
              </a:buClr>
            </a:lvl3pPr>
            <a:lvl4pPr>
              <a:buClr>
                <a:schemeClr val="accent3"/>
              </a:buClr>
            </a:lvl4pPr>
            <a:lvl5pPr>
              <a:buClr>
                <a:schemeClr val="accent3"/>
              </a:buClr>
            </a:lvl5pPr>
          </a:lstStyle>
          <a:p>
            <a:r>
              <a:t>Body Level One</a:t>
            </a:r>
          </a:p>
          <a:p>
            <a:pPr lvl="1"/>
            <a:r>
              <a:t>Body Level Two</a:t>
            </a:r>
          </a:p>
          <a:p>
            <a:pPr lvl="2"/>
            <a:r>
              <a:t>Body Level Three</a:t>
            </a:r>
          </a:p>
          <a:p>
            <a:pPr lvl="3"/>
            <a:r>
              <a:t>Body Level Four</a:t>
            </a:r>
          </a:p>
          <a:p>
            <a:pPr lvl="4"/>
            <a:r>
              <a:t>Body Level Five</a:t>
            </a:r>
          </a:p>
        </p:txBody>
      </p:sp>
      <p:sp>
        <p:nvSpPr>
          <p:cNvPr id="349" name="Text Placeholder 2"/>
          <p:cNvSpPr>
            <a:spLocks noGrp="1"/>
          </p:cNvSpPr>
          <p:nvPr>
            <p:ph type="body" sz="quarter" idx="13"/>
          </p:nvPr>
        </p:nvSpPr>
        <p:spPr>
          <a:xfrm>
            <a:off x="553602" y="649936"/>
            <a:ext cx="8578414" cy="479823"/>
          </a:xfrm>
          <a:prstGeom prst="rect">
            <a:avLst/>
          </a:prstGeom>
        </p:spPr>
        <p:txBody>
          <a:bodyPr/>
          <a:lstStyle/>
          <a:p>
            <a:pPr marL="0" indent="0" algn="ctr">
              <a:spcBef>
                <a:spcPts val="300"/>
              </a:spcBef>
              <a:buClrTx/>
              <a:buSzTx/>
              <a:buNone/>
              <a:defRPr sz="1600" b="1">
                <a:solidFill>
                  <a:srgbClr val="C4C5C3"/>
                </a:solidFill>
              </a:defRPr>
            </a:pPr>
            <a:endParaRPr/>
          </a:p>
        </p:txBody>
      </p:sp>
      <p:sp>
        <p:nvSpPr>
          <p:cNvPr id="350"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3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5_Two Content">
    <p:spTree>
      <p:nvGrpSpPr>
        <p:cNvPr id="1" name=""/>
        <p:cNvGrpSpPr/>
        <p:nvPr/>
      </p:nvGrpSpPr>
      <p:grpSpPr>
        <a:xfrm>
          <a:off x="0" y="0"/>
          <a:ext cx="0" cy="0"/>
          <a:chOff x="0" y="0"/>
          <a:chExt cx="0" cy="0"/>
        </a:xfrm>
      </p:grpSpPr>
      <p:pic>
        <p:nvPicPr>
          <p:cNvPr id="358"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59" name="Body Level One…"/>
          <p:cNvSpPr txBox="1">
            <a:spLocks noGrp="1"/>
          </p:cNvSpPr>
          <p:nvPr>
            <p:ph type="body" sz="half" idx="1"/>
          </p:nvPr>
        </p:nvSpPr>
        <p:spPr>
          <a:xfrm>
            <a:off x="457200" y="1149684"/>
            <a:ext cx="4038600" cy="3394473"/>
          </a:xfrm>
          <a:prstGeom prst="rect">
            <a:avLst/>
          </a:prstGeom>
          <a:ln w="9525">
            <a:solidFill>
              <a:srgbClr val="393B3C"/>
            </a:solidFill>
            <a:round/>
          </a:ln>
        </p:spPr>
        <p:txBody>
          <a:bodyPr/>
          <a:lstStyle>
            <a:lvl1pPr>
              <a:spcBef>
                <a:spcPts val="400"/>
              </a:spcBef>
              <a:buClr>
                <a:schemeClr val="accent3"/>
              </a:buClr>
              <a:defRPr sz="2000"/>
            </a:lvl1pPr>
            <a:lvl2pPr marL="714727" indent="-257527">
              <a:spcBef>
                <a:spcPts val="400"/>
              </a:spcBef>
              <a:buClr>
                <a:schemeClr val="accent3"/>
              </a:buClr>
              <a:defRPr sz="2000"/>
            </a:lvl2pPr>
            <a:lvl3pPr marL="1126728" indent="-212328">
              <a:spcBef>
                <a:spcPts val="400"/>
              </a:spcBef>
              <a:buClr>
                <a:schemeClr val="accent3"/>
              </a:buClr>
              <a:defRPr sz="2000"/>
            </a:lvl3pPr>
            <a:lvl4pPr marL="1695904" indent="-324304">
              <a:spcBef>
                <a:spcPts val="400"/>
              </a:spcBef>
              <a:buClr>
                <a:schemeClr val="accent3"/>
              </a:buClr>
              <a:defRPr sz="2000"/>
            </a:lvl4pPr>
            <a:lvl5pPr marL="2155371" indent="-326571">
              <a:spcBef>
                <a:spcPts val="400"/>
              </a:spcBef>
              <a:buClr>
                <a:schemeClr val="accent3"/>
              </a:buClr>
              <a:defRPr sz="2000"/>
            </a:lvl5pPr>
          </a:lstStyle>
          <a:p>
            <a:r>
              <a:t>Body Level One</a:t>
            </a:r>
          </a:p>
          <a:p>
            <a:pPr lvl="1"/>
            <a:r>
              <a:t>Body Level Two</a:t>
            </a:r>
          </a:p>
          <a:p>
            <a:pPr lvl="2"/>
            <a:r>
              <a:t>Body Level Three</a:t>
            </a:r>
          </a:p>
          <a:p>
            <a:pPr lvl="3"/>
            <a:r>
              <a:t>Body Level Four</a:t>
            </a:r>
          </a:p>
          <a:p>
            <a:pPr lvl="4"/>
            <a:r>
              <a:t>Body Level Five</a:t>
            </a:r>
          </a:p>
        </p:txBody>
      </p:sp>
      <p:sp>
        <p:nvSpPr>
          <p:cNvPr id="360"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3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6_Comparison">
    <p:spTree>
      <p:nvGrpSpPr>
        <p:cNvPr id="1" name=""/>
        <p:cNvGrpSpPr/>
        <p:nvPr/>
      </p:nvGrpSpPr>
      <p:grpSpPr>
        <a:xfrm>
          <a:off x="0" y="0"/>
          <a:ext cx="0" cy="0"/>
          <a:chOff x="0" y="0"/>
          <a:chExt cx="0" cy="0"/>
        </a:xfrm>
      </p:grpSpPr>
      <p:pic>
        <p:nvPicPr>
          <p:cNvPr id="368"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69" name="Body Level One…"/>
          <p:cNvSpPr txBox="1">
            <a:spLocks noGrp="1"/>
          </p:cNvSpPr>
          <p:nvPr>
            <p:ph type="body" sz="quarter" idx="1"/>
          </p:nvPr>
        </p:nvSpPr>
        <p:spPr>
          <a:xfrm>
            <a:off x="457200" y="1012554"/>
            <a:ext cx="4040188" cy="479823"/>
          </a:xfrm>
          <a:prstGeom prst="rect">
            <a:avLst/>
          </a:prstGeom>
        </p:spPr>
        <p:txBody>
          <a:bodyPr anchor="b"/>
          <a:lstStyle>
            <a:lvl1pPr marL="0" indent="0">
              <a:spcBef>
                <a:spcPts val="400"/>
              </a:spcBef>
              <a:buClrTx/>
              <a:buSzTx/>
              <a:buNone/>
              <a:defRPr sz="2000" b="1">
                <a:solidFill>
                  <a:srgbClr val="A4A6A2"/>
                </a:solidFill>
              </a:defRPr>
            </a:lvl1pPr>
            <a:lvl2pPr marL="0" indent="457200">
              <a:spcBef>
                <a:spcPts val="400"/>
              </a:spcBef>
              <a:buClrTx/>
              <a:buSzTx/>
              <a:buNone/>
              <a:defRPr sz="2000" b="1">
                <a:solidFill>
                  <a:srgbClr val="A4A6A2"/>
                </a:solidFill>
              </a:defRPr>
            </a:lvl2pPr>
            <a:lvl3pPr marL="0" indent="914400">
              <a:spcBef>
                <a:spcPts val="400"/>
              </a:spcBef>
              <a:buClrTx/>
              <a:buSzTx/>
              <a:buNone/>
              <a:defRPr sz="2000" b="1">
                <a:solidFill>
                  <a:srgbClr val="A4A6A2"/>
                </a:solidFill>
              </a:defRPr>
            </a:lvl3pPr>
            <a:lvl4pPr marL="0" indent="1371600">
              <a:spcBef>
                <a:spcPts val="400"/>
              </a:spcBef>
              <a:buClrTx/>
              <a:buSzTx/>
              <a:buNone/>
              <a:defRPr sz="2000" b="1">
                <a:solidFill>
                  <a:srgbClr val="A4A6A2"/>
                </a:solidFill>
              </a:defRPr>
            </a:lvl4pPr>
            <a:lvl5pPr marL="0" indent="1828800">
              <a:spcBef>
                <a:spcPts val="400"/>
              </a:spcBef>
              <a:buClrTx/>
              <a:buSzTx/>
              <a:buNone/>
              <a:defRPr sz="2000" b="1">
                <a:solidFill>
                  <a:srgbClr val="A4A6A2"/>
                </a:solidFill>
              </a:defRPr>
            </a:lvl5pPr>
          </a:lstStyle>
          <a:p>
            <a:r>
              <a:t>Body Level One</a:t>
            </a:r>
          </a:p>
          <a:p>
            <a:pPr lvl="1"/>
            <a:r>
              <a:t>Body Level Two</a:t>
            </a:r>
          </a:p>
          <a:p>
            <a:pPr lvl="2"/>
            <a:r>
              <a:t>Body Level Three</a:t>
            </a:r>
          </a:p>
          <a:p>
            <a:pPr lvl="3"/>
            <a:r>
              <a:t>Body Level Four</a:t>
            </a:r>
          </a:p>
          <a:p>
            <a:pPr lvl="4"/>
            <a:r>
              <a:t>Body Level Five</a:t>
            </a:r>
          </a:p>
        </p:txBody>
      </p:sp>
      <p:sp>
        <p:nvSpPr>
          <p:cNvPr id="370" name="Text Placeholder 4"/>
          <p:cNvSpPr>
            <a:spLocks noGrp="1"/>
          </p:cNvSpPr>
          <p:nvPr>
            <p:ph type="body" sz="quarter" idx="13"/>
          </p:nvPr>
        </p:nvSpPr>
        <p:spPr>
          <a:xfrm>
            <a:off x="4645026" y="1012554"/>
            <a:ext cx="4041776" cy="479823"/>
          </a:xfrm>
          <a:prstGeom prst="rect">
            <a:avLst/>
          </a:prstGeom>
        </p:spPr>
        <p:txBody>
          <a:bodyPr anchor="b"/>
          <a:lstStyle/>
          <a:p>
            <a:pPr marL="0" indent="0" algn="ctr">
              <a:spcBef>
                <a:spcPts val="400"/>
              </a:spcBef>
              <a:buClrTx/>
              <a:buSzTx/>
              <a:buNone/>
              <a:defRPr sz="2000" b="1">
                <a:solidFill>
                  <a:schemeClr val="accent1">
                    <a:lumOff val="-5294"/>
                  </a:schemeClr>
                </a:solidFill>
              </a:defRPr>
            </a:pPr>
            <a:endParaRPr/>
          </a:p>
        </p:txBody>
      </p:sp>
      <p:sp>
        <p:nvSpPr>
          <p:cNvPr id="371"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3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9_Full Page Picture">
    <p:spTree>
      <p:nvGrpSpPr>
        <p:cNvPr id="1" name=""/>
        <p:cNvGrpSpPr/>
        <p:nvPr/>
      </p:nvGrpSpPr>
      <p:grpSpPr>
        <a:xfrm>
          <a:off x="0" y="0"/>
          <a:ext cx="0" cy="0"/>
          <a:chOff x="0" y="0"/>
          <a:chExt cx="0" cy="0"/>
        </a:xfrm>
      </p:grpSpPr>
      <p:pic>
        <p:nvPicPr>
          <p:cNvPr id="379"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80" name="Picture Placeholder 3"/>
          <p:cNvSpPr>
            <a:spLocks noGrp="1"/>
          </p:cNvSpPr>
          <p:nvPr>
            <p:ph type="pic" idx="13"/>
          </p:nvPr>
        </p:nvSpPr>
        <p:spPr>
          <a:xfrm>
            <a:off x="0" y="630814"/>
            <a:ext cx="9144000" cy="4512687"/>
          </a:xfrm>
          <a:prstGeom prst="rect">
            <a:avLst/>
          </a:prstGeom>
        </p:spPr>
        <p:txBody>
          <a:bodyPr lIns="91439" rIns="91439">
            <a:noAutofit/>
          </a:bodyPr>
          <a:lstStyle/>
          <a:p>
            <a:endParaRPr/>
          </a:p>
        </p:txBody>
      </p:sp>
      <p:sp>
        <p:nvSpPr>
          <p:cNvPr id="381"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10_Picture with Caption">
    <p:spTree>
      <p:nvGrpSpPr>
        <p:cNvPr id="1" name=""/>
        <p:cNvGrpSpPr/>
        <p:nvPr/>
      </p:nvGrpSpPr>
      <p:grpSpPr>
        <a:xfrm>
          <a:off x="0" y="0"/>
          <a:ext cx="0" cy="0"/>
          <a:chOff x="0" y="0"/>
          <a:chExt cx="0" cy="0"/>
        </a:xfrm>
      </p:grpSpPr>
      <p:pic>
        <p:nvPicPr>
          <p:cNvPr id="389"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90" name="Picture Placeholder 2"/>
          <p:cNvSpPr>
            <a:spLocks noGrp="1"/>
          </p:cNvSpPr>
          <p:nvPr>
            <p:ph type="pic" sz="half" idx="13"/>
          </p:nvPr>
        </p:nvSpPr>
        <p:spPr>
          <a:xfrm>
            <a:off x="1792288" y="857907"/>
            <a:ext cx="5486401" cy="2687774"/>
          </a:xfrm>
          <a:prstGeom prst="rect">
            <a:avLst/>
          </a:prstGeom>
          <a:ln w="9525">
            <a:solidFill>
              <a:srgbClr val="A6A6A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391" name="Body Level One…"/>
          <p:cNvSpPr txBox="1">
            <a:spLocks noGrp="1"/>
          </p:cNvSpPr>
          <p:nvPr>
            <p:ph type="body" sz="quarter" idx="1"/>
          </p:nvPr>
        </p:nvSpPr>
        <p:spPr>
          <a:xfrm>
            <a:off x="1792289" y="3658241"/>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392"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3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11_3 Picture Layout">
    <p:spTree>
      <p:nvGrpSpPr>
        <p:cNvPr id="1" name=""/>
        <p:cNvGrpSpPr/>
        <p:nvPr/>
      </p:nvGrpSpPr>
      <p:grpSpPr>
        <a:xfrm>
          <a:off x="0" y="0"/>
          <a:ext cx="0" cy="0"/>
          <a:chOff x="0" y="0"/>
          <a:chExt cx="0" cy="0"/>
        </a:xfrm>
      </p:grpSpPr>
      <p:pic>
        <p:nvPicPr>
          <p:cNvPr id="400"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401" name="Picture Placeholder 3"/>
          <p:cNvSpPr>
            <a:spLocks noGrp="1"/>
          </p:cNvSpPr>
          <p:nvPr>
            <p:ph type="pic" sz="quarter" idx="13"/>
          </p:nvPr>
        </p:nvSpPr>
        <p:spPr>
          <a:xfrm>
            <a:off x="64611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402" name="Body Level One…"/>
          <p:cNvSpPr txBox="1">
            <a:spLocks noGrp="1"/>
          </p:cNvSpPr>
          <p:nvPr>
            <p:ph type="body" sz="quarter" idx="1"/>
          </p:nvPr>
        </p:nvSpPr>
        <p:spPr>
          <a:xfrm>
            <a:off x="646842" y="3222980"/>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403" name="Picture Placeholder 3"/>
          <p:cNvSpPr>
            <a:spLocks noGrp="1"/>
          </p:cNvSpPr>
          <p:nvPr>
            <p:ph type="pic" sz="quarter" idx="14"/>
          </p:nvPr>
        </p:nvSpPr>
        <p:spPr>
          <a:xfrm>
            <a:off x="6146389"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404" name="Text Placeholder 4"/>
          <p:cNvSpPr>
            <a:spLocks noGrp="1"/>
          </p:cNvSpPr>
          <p:nvPr>
            <p:ph type="body" sz="quarter" idx="15"/>
          </p:nvPr>
        </p:nvSpPr>
        <p:spPr>
          <a:xfrm>
            <a:off x="6147120" y="3222980"/>
            <a:ext cx="2320926" cy="378620"/>
          </a:xfrm>
          <a:prstGeom prst="rect">
            <a:avLst/>
          </a:prstGeom>
        </p:spPr>
        <p:txBody>
          <a:bodyPr/>
          <a:lstStyle/>
          <a:p>
            <a:pPr marL="0" indent="0" algn="ctr">
              <a:spcBef>
                <a:spcPts val="300"/>
              </a:spcBef>
              <a:buClrTx/>
              <a:buSzTx/>
              <a:buNone/>
              <a:defRPr sz="1400" b="1"/>
            </a:pPr>
            <a:endParaRPr/>
          </a:p>
        </p:txBody>
      </p:sp>
      <p:sp>
        <p:nvSpPr>
          <p:cNvPr id="405" name="Picture Placeholder 3"/>
          <p:cNvSpPr>
            <a:spLocks noGrp="1"/>
          </p:cNvSpPr>
          <p:nvPr>
            <p:ph type="pic" sz="quarter" idx="16"/>
          </p:nvPr>
        </p:nvSpPr>
        <p:spPr>
          <a:xfrm>
            <a:off x="342989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406" name="Text Placeholder 4"/>
          <p:cNvSpPr>
            <a:spLocks noGrp="1"/>
          </p:cNvSpPr>
          <p:nvPr>
            <p:ph type="body" sz="quarter" idx="17"/>
          </p:nvPr>
        </p:nvSpPr>
        <p:spPr>
          <a:xfrm>
            <a:off x="3430621" y="3222980"/>
            <a:ext cx="2320926" cy="378620"/>
          </a:xfrm>
          <a:prstGeom prst="rect">
            <a:avLst/>
          </a:prstGeom>
        </p:spPr>
        <p:txBody>
          <a:bodyPr/>
          <a:lstStyle/>
          <a:p>
            <a:pPr marL="0" indent="0" algn="ctr">
              <a:spcBef>
                <a:spcPts val="300"/>
              </a:spcBef>
              <a:buClrTx/>
              <a:buSzTx/>
              <a:buNone/>
              <a:defRPr sz="1400" b="1"/>
            </a:pPr>
            <a:endParaRPr/>
          </a:p>
        </p:txBody>
      </p:sp>
      <p:sp>
        <p:nvSpPr>
          <p:cNvPr id="407"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4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12_4 Picture Layout">
    <p:spTree>
      <p:nvGrpSpPr>
        <p:cNvPr id="1" name=""/>
        <p:cNvGrpSpPr/>
        <p:nvPr/>
      </p:nvGrpSpPr>
      <p:grpSpPr>
        <a:xfrm>
          <a:off x="0" y="0"/>
          <a:ext cx="0" cy="0"/>
          <a:chOff x="0" y="0"/>
          <a:chExt cx="0" cy="0"/>
        </a:xfrm>
      </p:grpSpPr>
      <p:pic>
        <p:nvPicPr>
          <p:cNvPr id="415" name="Picture 5" descr="Picture 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416" name="Picture Placeholder 3"/>
          <p:cNvSpPr>
            <a:spLocks noGrp="1"/>
          </p:cNvSpPr>
          <p:nvPr>
            <p:ph type="pic" sz="quarter" idx="13"/>
          </p:nvPr>
        </p:nvSpPr>
        <p:spPr>
          <a:xfrm>
            <a:off x="120118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417" name="Body Level One…"/>
          <p:cNvSpPr txBox="1">
            <a:spLocks noGrp="1"/>
          </p:cNvSpPr>
          <p:nvPr>
            <p:ph type="body" sz="quarter" idx="1"/>
          </p:nvPr>
        </p:nvSpPr>
        <p:spPr>
          <a:xfrm>
            <a:off x="1201917" y="2213860"/>
            <a:ext cx="2986721" cy="473592"/>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418" name="Picture Placeholder 3"/>
          <p:cNvSpPr>
            <a:spLocks noGrp="1"/>
          </p:cNvSpPr>
          <p:nvPr>
            <p:ph type="pic" sz="quarter" idx="14"/>
          </p:nvPr>
        </p:nvSpPr>
        <p:spPr>
          <a:xfrm>
            <a:off x="475029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419" name="Text Placeholder 4"/>
          <p:cNvSpPr>
            <a:spLocks noGrp="1"/>
          </p:cNvSpPr>
          <p:nvPr>
            <p:ph type="body" sz="quarter" idx="15"/>
          </p:nvPr>
        </p:nvSpPr>
        <p:spPr>
          <a:xfrm>
            <a:off x="4751025" y="2213860"/>
            <a:ext cx="2986721" cy="473592"/>
          </a:xfrm>
          <a:prstGeom prst="rect">
            <a:avLst/>
          </a:prstGeom>
        </p:spPr>
        <p:txBody>
          <a:bodyPr/>
          <a:lstStyle/>
          <a:p>
            <a:pPr marL="0" indent="0" algn="ctr">
              <a:spcBef>
                <a:spcPts val="300"/>
              </a:spcBef>
              <a:buClrTx/>
              <a:buSzTx/>
              <a:buNone/>
              <a:defRPr sz="1400" b="1"/>
            </a:pPr>
            <a:endParaRPr/>
          </a:p>
        </p:txBody>
      </p:sp>
      <p:sp>
        <p:nvSpPr>
          <p:cNvPr id="420" name="Picture Placeholder 3"/>
          <p:cNvSpPr>
            <a:spLocks noGrp="1"/>
          </p:cNvSpPr>
          <p:nvPr>
            <p:ph type="pic" sz="quarter" idx="16"/>
          </p:nvPr>
        </p:nvSpPr>
        <p:spPr>
          <a:xfrm>
            <a:off x="120118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421" name="Text Placeholder 4"/>
          <p:cNvSpPr>
            <a:spLocks noGrp="1"/>
          </p:cNvSpPr>
          <p:nvPr>
            <p:ph type="body" sz="quarter" idx="17"/>
          </p:nvPr>
        </p:nvSpPr>
        <p:spPr>
          <a:xfrm>
            <a:off x="1201917" y="4409094"/>
            <a:ext cx="2986721" cy="473592"/>
          </a:xfrm>
          <a:prstGeom prst="rect">
            <a:avLst/>
          </a:prstGeom>
        </p:spPr>
        <p:txBody>
          <a:bodyPr/>
          <a:lstStyle/>
          <a:p>
            <a:pPr marL="0" indent="0" algn="ctr">
              <a:spcBef>
                <a:spcPts val="300"/>
              </a:spcBef>
              <a:buClrTx/>
              <a:buSzTx/>
              <a:buNone/>
              <a:defRPr sz="1400" b="1"/>
            </a:pPr>
            <a:endParaRPr/>
          </a:p>
        </p:txBody>
      </p:sp>
      <p:sp>
        <p:nvSpPr>
          <p:cNvPr id="422" name="Picture Placeholder 3"/>
          <p:cNvSpPr>
            <a:spLocks noGrp="1"/>
          </p:cNvSpPr>
          <p:nvPr>
            <p:ph type="pic" sz="quarter" idx="18"/>
          </p:nvPr>
        </p:nvSpPr>
        <p:spPr>
          <a:xfrm>
            <a:off x="475029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423" name="Text Placeholder 4"/>
          <p:cNvSpPr>
            <a:spLocks noGrp="1"/>
          </p:cNvSpPr>
          <p:nvPr>
            <p:ph type="body" sz="quarter" idx="19"/>
          </p:nvPr>
        </p:nvSpPr>
        <p:spPr>
          <a:xfrm>
            <a:off x="4751025" y="4409094"/>
            <a:ext cx="2986721" cy="473592"/>
          </a:xfrm>
          <a:prstGeom prst="rect">
            <a:avLst/>
          </a:prstGeom>
        </p:spPr>
        <p:txBody>
          <a:bodyPr/>
          <a:lstStyle/>
          <a:p>
            <a:pPr marL="0" indent="0" algn="ctr">
              <a:spcBef>
                <a:spcPts val="300"/>
              </a:spcBef>
              <a:buClrTx/>
              <a:buSzTx/>
              <a:buNone/>
              <a:defRPr sz="1400" b="1"/>
            </a:pPr>
            <a:endParaRPr/>
          </a:p>
        </p:txBody>
      </p:sp>
      <p:sp>
        <p:nvSpPr>
          <p:cNvPr id="424"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4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Opening Slide">
    <p:bg>
      <p:bgPr>
        <a:solidFill>
          <a:srgbClr val="CC2128"/>
        </a:solidFill>
        <a:effectLst/>
      </p:bgPr>
    </p:bg>
    <p:spTree>
      <p:nvGrpSpPr>
        <p:cNvPr id="1" name=""/>
        <p:cNvGrpSpPr/>
        <p:nvPr/>
      </p:nvGrpSpPr>
      <p:grpSpPr>
        <a:xfrm>
          <a:off x="0" y="0"/>
          <a:ext cx="0" cy="0"/>
          <a:chOff x="0" y="0"/>
          <a:chExt cx="0" cy="0"/>
        </a:xfrm>
      </p:grpSpPr>
      <p:sp>
        <p:nvSpPr>
          <p:cNvPr id="432" name="Title Text"/>
          <p:cNvSpPr txBox="1">
            <a:spLocks noGrp="1"/>
          </p:cNvSpPr>
          <p:nvPr>
            <p:ph type="title"/>
          </p:nvPr>
        </p:nvSpPr>
        <p:spPr>
          <a:xfrm>
            <a:off x="858590" y="1711366"/>
            <a:ext cx="7686185" cy="805584"/>
          </a:xfrm>
          <a:prstGeom prst="rect">
            <a:avLst/>
          </a:prstGeom>
        </p:spPr>
        <p:txBody>
          <a:bodyPr/>
          <a:lstStyle>
            <a:lvl1pPr>
              <a:defRPr sz="4800">
                <a:solidFill>
                  <a:srgbClr val="EDEDEC"/>
                </a:solidFill>
                <a:effectLst>
                  <a:outerShdw blurRad="50800" dist="38100" dir="2700000" rotWithShape="0">
                    <a:srgbClr val="000000">
                      <a:alpha val="40000"/>
                    </a:srgbClr>
                  </a:outerShdw>
                </a:effectLst>
              </a:defRPr>
            </a:lvl1pPr>
          </a:lstStyle>
          <a:p>
            <a:r>
              <a:t>Title Text</a:t>
            </a:r>
          </a:p>
        </p:txBody>
      </p:sp>
      <p:sp>
        <p:nvSpPr>
          <p:cNvPr id="433" name="Body Level One…"/>
          <p:cNvSpPr txBox="1">
            <a:spLocks noGrp="1"/>
          </p:cNvSpPr>
          <p:nvPr>
            <p:ph type="body" sz="quarter" idx="1"/>
          </p:nvPr>
        </p:nvSpPr>
        <p:spPr>
          <a:xfrm>
            <a:off x="858590" y="2542177"/>
            <a:ext cx="7686185" cy="389135"/>
          </a:xfrm>
          <a:prstGeom prst="rect">
            <a:avLst/>
          </a:prstGeom>
        </p:spPr>
        <p:txBody>
          <a:bodyPr anchor="b"/>
          <a:lstStyle>
            <a:lvl1pPr marL="0" indent="0">
              <a:spcBef>
                <a:spcPts val="400"/>
              </a:spcBef>
              <a:buClrTx/>
              <a:buSzTx/>
              <a:buNone/>
              <a:defRPr sz="2000">
                <a:solidFill>
                  <a:srgbClr val="FFFFFF"/>
                </a:solidFill>
                <a:effectLst>
                  <a:outerShdw blurRad="50800" dist="38100" dir="2700000" rotWithShape="0">
                    <a:srgbClr val="000000">
                      <a:alpha val="40000"/>
                    </a:srgbClr>
                  </a:outerShdw>
                </a:effectLst>
              </a:defRPr>
            </a:lvl1pPr>
            <a:lvl2pPr marL="0" indent="457200">
              <a:spcBef>
                <a:spcPts val="400"/>
              </a:spcBef>
              <a:buClrTx/>
              <a:buSzTx/>
              <a:buNone/>
              <a:defRPr sz="2000">
                <a:solidFill>
                  <a:srgbClr val="FFFFFF"/>
                </a:solidFill>
                <a:effectLst>
                  <a:outerShdw blurRad="50800" dist="38100" dir="2700000" rotWithShape="0">
                    <a:srgbClr val="000000">
                      <a:alpha val="40000"/>
                    </a:srgbClr>
                  </a:outerShdw>
                </a:effectLst>
              </a:defRPr>
            </a:lvl2pPr>
            <a:lvl3pPr marL="0" indent="914400">
              <a:spcBef>
                <a:spcPts val="400"/>
              </a:spcBef>
              <a:buClrTx/>
              <a:buSzTx/>
              <a:buNone/>
              <a:defRPr sz="2000">
                <a:solidFill>
                  <a:srgbClr val="FFFFFF"/>
                </a:solidFill>
                <a:effectLst>
                  <a:outerShdw blurRad="50800" dist="38100" dir="2700000" rotWithShape="0">
                    <a:srgbClr val="000000">
                      <a:alpha val="40000"/>
                    </a:srgbClr>
                  </a:outerShdw>
                </a:effectLst>
              </a:defRPr>
            </a:lvl3pPr>
            <a:lvl4pPr marL="0" indent="1371600">
              <a:spcBef>
                <a:spcPts val="400"/>
              </a:spcBef>
              <a:buClrTx/>
              <a:buSzTx/>
              <a:buNone/>
              <a:defRPr sz="2000">
                <a:solidFill>
                  <a:srgbClr val="FFFFFF"/>
                </a:solidFill>
                <a:effectLst>
                  <a:outerShdw blurRad="50800" dist="38100" dir="2700000" rotWithShape="0">
                    <a:srgbClr val="000000">
                      <a:alpha val="40000"/>
                    </a:srgbClr>
                  </a:outerShdw>
                </a:effectLst>
              </a:defRPr>
            </a:lvl4pPr>
            <a:lvl5pPr marL="0" indent="1828800">
              <a:spcBef>
                <a:spcPts val="400"/>
              </a:spcBef>
              <a:buClrTx/>
              <a:buSzTx/>
              <a:buNone/>
              <a:defRPr sz="2000">
                <a:solidFill>
                  <a:srgbClr val="FFFFFF"/>
                </a:solidFill>
                <a:effectLst>
                  <a:outerShdw blurRad="50800" dist="38100" dir="2700000" rotWithShape="0">
                    <a:srgbClr val="000000">
                      <a:alpha val="40000"/>
                    </a:srgbClr>
                  </a:outerShdw>
                </a:effectLst>
              </a:defRPr>
            </a:lvl5pPr>
          </a:lstStyle>
          <a:p>
            <a:r>
              <a:t>Body Level One</a:t>
            </a:r>
          </a:p>
          <a:p>
            <a:pPr lvl="1"/>
            <a:r>
              <a:t>Body Level Two</a:t>
            </a:r>
          </a:p>
          <a:p>
            <a:pPr lvl="2"/>
            <a:r>
              <a:t>Body Level Three</a:t>
            </a:r>
          </a:p>
          <a:p>
            <a:pPr lvl="3"/>
            <a:r>
              <a:t>Body Level Four</a:t>
            </a:r>
          </a:p>
          <a:p>
            <a:pPr lvl="4"/>
            <a:r>
              <a:t>Body Level Five</a:t>
            </a:r>
          </a:p>
        </p:txBody>
      </p:sp>
      <p:pic>
        <p:nvPicPr>
          <p:cNvPr id="434" name="Picture 1" descr="Picture 1"/>
          <p:cNvPicPr>
            <a:picLocks noChangeAspect="1"/>
          </p:cNvPicPr>
          <p:nvPr/>
        </p:nvPicPr>
        <p:blipFill>
          <a:blip r:embed="rId2">
            <a:extLst/>
          </a:blip>
          <a:stretch>
            <a:fillRect/>
          </a:stretch>
        </p:blipFill>
        <p:spPr>
          <a:xfrm>
            <a:off x="622300" y="187677"/>
            <a:ext cx="1839468" cy="822679"/>
          </a:xfrm>
          <a:prstGeom prst="rect">
            <a:avLst/>
          </a:prstGeom>
          <a:ln w="12700">
            <a:miter lim="400000"/>
          </a:ln>
        </p:spPr>
      </p:pic>
      <p:sp>
        <p:nvSpPr>
          <p:cNvPr id="4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1_Title Slide">
    <p:bg>
      <p:bgPr>
        <a:solidFill>
          <a:srgbClr val="A4A6A2"/>
        </a:solidFill>
        <a:effectLst/>
      </p:bgPr>
    </p:bg>
    <p:spTree>
      <p:nvGrpSpPr>
        <p:cNvPr id="1" name=""/>
        <p:cNvGrpSpPr/>
        <p:nvPr/>
      </p:nvGrpSpPr>
      <p:grpSpPr>
        <a:xfrm>
          <a:off x="0" y="0"/>
          <a:ext cx="0" cy="0"/>
          <a:chOff x="0" y="0"/>
          <a:chExt cx="0" cy="0"/>
        </a:xfrm>
      </p:grpSpPr>
      <p:sp>
        <p:nvSpPr>
          <p:cNvPr id="442" name="Title Text"/>
          <p:cNvSpPr txBox="1">
            <a:spLocks noGrp="1"/>
          </p:cNvSpPr>
          <p:nvPr>
            <p:ph type="title"/>
          </p:nvPr>
        </p:nvSpPr>
        <p:spPr>
          <a:xfrm>
            <a:off x="858590" y="1711366"/>
            <a:ext cx="7686185" cy="805584"/>
          </a:xfrm>
          <a:prstGeom prst="rect">
            <a:avLst/>
          </a:prstGeom>
        </p:spPr>
        <p:txBody>
          <a:bodyPr/>
          <a:lstStyle>
            <a:lvl1pPr>
              <a:defRPr sz="4800">
                <a:solidFill>
                  <a:schemeClr val="accent6"/>
                </a:solidFill>
                <a:effectLst>
                  <a:outerShdw blurRad="50800" dist="38100" dir="2700000" rotWithShape="0">
                    <a:srgbClr val="000000">
                      <a:alpha val="40000"/>
                    </a:srgbClr>
                  </a:outerShdw>
                </a:effectLst>
              </a:defRPr>
            </a:lvl1pPr>
          </a:lstStyle>
          <a:p>
            <a:r>
              <a:t>Title Text</a:t>
            </a:r>
          </a:p>
        </p:txBody>
      </p:sp>
      <p:sp>
        <p:nvSpPr>
          <p:cNvPr id="443" name="Body Level One…"/>
          <p:cNvSpPr txBox="1">
            <a:spLocks noGrp="1"/>
          </p:cNvSpPr>
          <p:nvPr>
            <p:ph type="body" sz="quarter" idx="1"/>
          </p:nvPr>
        </p:nvSpPr>
        <p:spPr>
          <a:xfrm>
            <a:off x="858590" y="2542177"/>
            <a:ext cx="7686185" cy="389135"/>
          </a:xfrm>
          <a:prstGeom prst="rect">
            <a:avLst/>
          </a:prstGeom>
        </p:spPr>
        <p:txBody>
          <a:bodyPr anchor="b"/>
          <a:lstStyle>
            <a:lvl1pPr marL="0" indent="0">
              <a:spcBef>
                <a:spcPts val="400"/>
              </a:spcBef>
              <a:buClrTx/>
              <a:buSzTx/>
              <a:buNone/>
              <a:defRPr sz="2000">
                <a:effectLst>
                  <a:outerShdw blurRad="50800" dist="38100" dir="2700000" rotWithShape="0">
                    <a:srgbClr val="000000">
                      <a:alpha val="40000"/>
                    </a:srgbClr>
                  </a:outerShdw>
                </a:effectLst>
              </a:defRPr>
            </a:lvl1pPr>
            <a:lvl2pPr marL="0" indent="457200">
              <a:spcBef>
                <a:spcPts val="400"/>
              </a:spcBef>
              <a:buClrTx/>
              <a:buSzTx/>
              <a:buNone/>
              <a:defRPr sz="2000">
                <a:effectLst>
                  <a:outerShdw blurRad="50800" dist="38100" dir="2700000" rotWithShape="0">
                    <a:srgbClr val="000000">
                      <a:alpha val="40000"/>
                    </a:srgbClr>
                  </a:outerShdw>
                </a:effectLst>
              </a:defRPr>
            </a:lvl2pPr>
            <a:lvl3pPr marL="0" indent="914400">
              <a:spcBef>
                <a:spcPts val="400"/>
              </a:spcBef>
              <a:buClrTx/>
              <a:buSzTx/>
              <a:buNone/>
              <a:defRPr sz="2000">
                <a:effectLst>
                  <a:outerShdw blurRad="50800" dist="38100" dir="2700000" rotWithShape="0">
                    <a:srgbClr val="000000">
                      <a:alpha val="40000"/>
                    </a:srgbClr>
                  </a:outerShdw>
                </a:effectLst>
              </a:defRPr>
            </a:lvl3pPr>
            <a:lvl4pPr marL="0" indent="1371600">
              <a:spcBef>
                <a:spcPts val="400"/>
              </a:spcBef>
              <a:buClrTx/>
              <a:buSzTx/>
              <a:buNone/>
              <a:defRPr sz="2000">
                <a:effectLst>
                  <a:outerShdw blurRad="50800" dist="38100" dir="2700000" rotWithShape="0">
                    <a:srgbClr val="000000">
                      <a:alpha val="40000"/>
                    </a:srgbClr>
                  </a:outerShdw>
                </a:effectLst>
              </a:defRPr>
            </a:lvl4pPr>
            <a:lvl5pPr marL="0" indent="1828800">
              <a:spcBef>
                <a:spcPts val="400"/>
              </a:spcBef>
              <a:buClrTx/>
              <a:buSzTx/>
              <a:buNone/>
              <a:defRPr sz="2000">
                <a:effectLst>
                  <a:outerShdw blurRad="50800" dist="38100" dir="2700000" rotWithShape="0">
                    <a:srgbClr val="000000">
                      <a:alpha val="40000"/>
                    </a:srgbClr>
                  </a:outerShdw>
                </a:effectLst>
              </a:defRPr>
            </a:lvl5pPr>
          </a:lstStyle>
          <a:p>
            <a:r>
              <a:t>Body Level One</a:t>
            </a:r>
          </a:p>
          <a:p>
            <a:pPr lvl="1"/>
            <a:r>
              <a:t>Body Level Two</a:t>
            </a:r>
          </a:p>
          <a:p>
            <a:pPr lvl="2"/>
            <a:r>
              <a:t>Body Level Three</a:t>
            </a:r>
          </a:p>
          <a:p>
            <a:pPr lvl="3"/>
            <a:r>
              <a:t>Body Level Four</a:t>
            </a:r>
          </a:p>
          <a:p>
            <a:pPr lvl="4"/>
            <a:r>
              <a:t>Body Level Five</a:t>
            </a:r>
          </a:p>
        </p:txBody>
      </p:sp>
      <p:sp>
        <p:nvSpPr>
          <p:cNvPr id="4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_Title_Subhead &amp; Content">
    <p:spTree>
      <p:nvGrpSpPr>
        <p:cNvPr id="1" name=""/>
        <p:cNvGrpSpPr/>
        <p:nvPr/>
      </p:nvGrpSpPr>
      <p:grpSpPr>
        <a:xfrm>
          <a:off x="0" y="0"/>
          <a:ext cx="0" cy="0"/>
          <a:chOff x="0" y="0"/>
          <a:chExt cx="0" cy="0"/>
        </a:xfrm>
      </p:grpSpPr>
      <p:sp>
        <p:nvSpPr>
          <p:cNvPr id="40" name="Body Level One…"/>
          <p:cNvSpPr txBox="1">
            <a:spLocks noGrp="1"/>
          </p:cNvSpPr>
          <p:nvPr>
            <p:ph type="body" idx="1"/>
          </p:nvPr>
        </p:nvSpPr>
        <p:spPr>
          <a:xfrm>
            <a:off x="646112" y="1293169"/>
            <a:ext cx="8209838" cy="361456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Text Placeholder 2"/>
          <p:cNvSpPr>
            <a:spLocks noGrp="1"/>
          </p:cNvSpPr>
          <p:nvPr>
            <p:ph type="body" sz="quarter" idx="13"/>
          </p:nvPr>
        </p:nvSpPr>
        <p:spPr>
          <a:xfrm>
            <a:off x="553602" y="649936"/>
            <a:ext cx="8578414" cy="479823"/>
          </a:xfrm>
          <a:prstGeom prst="rect">
            <a:avLst/>
          </a:prstGeom>
        </p:spPr>
        <p:txBody>
          <a:bodyPr/>
          <a:lstStyle/>
          <a:p>
            <a:pPr marL="0" indent="0" algn="ctr">
              <a:spcBef>
                <a:spcPts val="300"/>
              </a:spcBef>
              <a:buClrTx/>
              <a:buSzTx/>
              <a:buNone/>
              <a:defRPr sz="1600" b="1">
                <a:solidFill>
                  <a:srgbClr val="C4C5C3"/>
                </a:solidFill>
              </a:defRPr>
            </a:pPr>
            <a:endParaRPr/>
          </a:p>
        </p:txBody>
      </p:sp>
      <p:sp>
        <p:nvSpPr>
          <p:cNvPr id="42" name="Title Text"/>
          <p:cNvSpPr txBox="1">
            <a:spLocks noGrp="1"/>
          </p:cNvSpPr>
          <p:nvPr>
            <p:ph type="title"/>
          </p:nvPr>
        </p:nvSpPr>
        <p:spPr>
          <a:xfrm>
            <a:off x="159794" y="74823"/>
            <a:ext cx="7285675" cy="266096"/>
          </a:xfrm>
          <a:prstGeom prst="rect">
            <a:avLst/>
          </a:prstGeom>
        </p:spPr>
        <p:txBody>
          <a:bodyPr/>
          <a:lstStyle/>
          <a:p>
            <a:r>
              <a:t>Title Text</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pic>
        <p:nvPicPr>
          <p:cNvPr id="451"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452" name="Body Level One…"/>
          <p:cNvSpPr txBox="1">
            <a:spLocks noGrp="1"/>
          </p:cNvSpPr>
          <p:nvPr>
            <p:ph type="body" idx="1"/>
          </p:nvPr>
        </p:nvSpPr>
        <p:spPr>
          <a:prstGeom prst="rect">
            <a:avLst/>
          </a:prstGeom>
        </p:spPr>
        <p:txBody>
          <a:bodyPr/>
          <a:lstStyle>
            <a:lvl1pPr>
              <a:buClr>
                <a:schemeClr val="accent6"/>
              </a:buClr>
            </a:lvl1pPr>
            <a:lvl2pPr>
              <a:buClr>
                <a:schemeClr val="accent6"/>
              </a:buClr>
            </a:lvl2pPr>
            <a:lvl3pPr>
              <a:buClr>
                <a:schemeClr val="accent6"/>
              </a:buClr>
            </a:lvl3pPr>
            <a:lvl4pPr>
              <a:buClr>
                <a:schemeClr val="accent6"/>
              </a:buClr>
            </a:lvl4pPr>
            <a:lvl5pPr>
              <a:buClr>
                <a:schemeClr val="accent6"/>
              </a:buClr>
            </a:lvl5pPr>
          </a:lstStyle>
          <a:p>
            <a:r>
              <a:t>Body Level One</a:t>
            </a:r>
          </a:p>
          <a:p>
            <a:pPr lvl="1"/>
            <a:r>
              <a:t>Body Level Two</a:t>
            </a:r>
          </a:p>
          <a:p>
            <a:pPr lvl="2"/>
            <a:r>
              <a:t>Body Level Three</a:t>
            </a:r>
          </a:p>
          <a:p>
            <a:pPr lvl="3"/>
            <a:r>
              <a:t>Body Level Four</a:t>
            </a:r>
          </a:p>
          <a:p>
            <a:pPr lvl="4"/>
            <a:r>
              <a:t>Body Level Five</a:t>
            </a:r>
          </a:p>
        </p:txBody>
      </p:sp>
      <p:sp>
        <p:nvSpPr>
          <p:cNvPr id="453" name="Title Text"/>
          <p:cNvSpPr txBox="1">
            <a:spLocks noGrp="1"/>
          </p:cNvSpPr>
          <p:nvPr>
            <p:ph type="title"/>
          </p:nvPr>
        </p:nvSpPr>
        <p:spPr>
          <a:prstGeom prst="rect">
            <a:avLst/>
          </a:prstGeom>
        </p:spPr>
        <p:txBody>
          <a:bodyPr/>
          <a:lstStyle>
            <a:lvl1pPr>
              <a:defRPr>
                <a:solidFill>
                  <a:schemeClr val="accent6"/>
                </a:solidFill>
              </a:defRPr>
            </a:lvl1pPr>
          </a:lstStyle>
          <a:p>
            <a:r>
              <a:t>Title Text</a:t>
            </a:r>
          </a:p>
        </p:txBody>
      </p:sp>
      <p:sp>
        <p:nvSpPr>
          <p:cNvPr id="4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3_Title_Subhead &amp; Content">
    <p:spTree>
      <p:nvGrpSpPr>
        <p:cNvPr id="1" name=""/>
        <p:cNvGrpSpPr/>
        <p:nvPr/>
      </p:nvGrpSpPr>
      <p:grpSpPr>
        <a:xfrm>
          <a:off x="0" y="0"/>
          <a:ext cx="0" cy="0"/>
          <a:chOff x="0" y="0"/>
          <a:chExt cx="0" cy="0"/>
        </a:xfrm>
      </p:grpSpPr>
      <p:pic>
        <p:nvPicPr>
          <p:cNvPr id="461"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462" name="Body Level One…"/>
          <p:cNvSpPr txBox="1">
            <a:spLocks noGrp="1"/>
          </p:cNvSpPr>
          <p:nvPr>
            <p:ph type="body" idx="1"/>
          </p:nvPr>
        </p:nvSpPr>
        <p:spPr>
          <a:xfrm>
            <a:off x="646112" y="1293169"/>
            <a:ext cx="8209838" cy="3614564"/>
          </a:xfrm>
          <a:prstGeom prst="rect">
            <a:avLst/>
          </a:prstGeom>
        </p:spPr>
        <p:txBody>
          <a:bodyPr/>
          <a:lstStyle>
            <a:lvl1pPr>
              <a:buClr>
                <a:schemeClr val="accent6"/>
              </a:buClr>
            </a:lvl1pPr>
            <a:lvl2pPr>
              <a:buClr>
                <a:schemeClr val="accent6"/>
              </a:buClr>
            </a:lvl2pPr>
            <a:lvl3pPr>
              <a:buClr>
                <a:schemeClr val="accent6"/>
              </a:buClr>
            </a:lvl3pPr>
            <a:lvl4pPr>
              <a:buClr>
                <a:schemeClr val="accent6"/>
              </a:buClr>
            </a:lvl4pPr>
            <a:lvl5pPr>
              <a:buClr>
                <a:schemeClr val="accent6"/>
              </a:buClr>
            </a:lvl5pPr>
          </a:lstStyle>
          <a:p>
            <a:r>
              <a:t>Body Level One</a:t>
            </a:r>
          </a:p>
          <a:p>
            <a:pPr lvl="1"/>
            <a:r>
              <a:t>Body Level Two</a:t>
            </a:r>
          </a:p>
          <a:p>
            <a:pPr lvl="2"/>
            <a:r>
              <a:t>Body Level Three</a:t>
            </a:r>
          </a:p>
          <a:p>
            <a:pPr lvl="3"/>
            <a:r>
              <a:t>Body Level Four</a:t>
            </a:r>
          </a:p>
          <a:p>
            <a:pPr lvl="4"/>
            <a:r>
              <a:t>Body Level Five</a:t>
            </a:r>
          </a:p>
        </p:txBody>
      </p:sp>
      <p:sp>
        <p:nvSpPr>
          <p:cNvPr id="463" name="Text Placeholder 2"/>
          <p:cNvSpPr>
            <a:spLocks noGrp="1"/>
          </p:cNvSpPr>
          <p:nvPr>
            <p:ph type="body" sz="quarter" idx="13"/>
          </p:nvPr>
        </p:nvSpPr>
        <p:spPr>
          <a:xfrm>
            <a:off x="553602" y="649936"/>
            <a:ext cx="8578414" cy="479823"/>
          </a:xfrm>
          <a:prstGeom prst="rect">
            <a:avLst/>
          </a:prstGeom>
        </p:spPr>
        <p:txBody>
          <a:bodyPr/>
          <a:lstStyle/>
          <a:p>
            <a:pPr marL="0" indent="0" algn="ctr">
              <a:spcBef>
                <a:spcPts val="300"/>
              </a:spcBef>
              <a:buClrTx/>
              <a:buSzTx/>
              <a:buNone/>
              <a:defRPr sz="1600" b="1">
                <a:solidFill>
                  <a:srgbClr val="C4C5C3"/>
                </a:solidFill>
              </a:defRPr>
            </a:pPr>
            <a:endParaRPr/>
          </a:p>
        </p:txBody>
      </p:sp>
      <p:sp>
        <p:nvSpPr>
          <p:cNvPr id="464" name="Title Text"/>
          <p:cNvSpPr txBox="1">
            <a:spLocks noGrp="1"/>
          </p:cNvSpPr>
          <p:nvPr>
            <p:ph type="title"/>
          </p:nvPr>
        </p:nvSpPr>
        <p:spPr>
          <a:xfrm>
            <a:off x="159794" y="69179"/>
            <a:ext cx="7285675" cy="266096"/>
          </a:xfrm>
          <a:prstGeom prst="rect">
            <a:avLst/>
          </a:prstGeom>
        </p:spPr>
        <p:txBody>
          <a:bodyPr/>
          <a:lstStyle>
            <a:lvl1pPr>
              <a:defRPr>
                <a:solidFill>
                  <a:schemeClr val="accent6"/>
                </a:solidFill>
              </a:defRPr>
            </a:lvl1pPr>
          </a:lstStyle>
          <a:p>
            <a:r>
              <a:t>Title Text</a:t>
            </a:r>
          </a:p>
        </p:txBody>
      </p:sp>
      <p:sp>
        <p:nvSpPr>
          <p:cNvPr id="4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Two Content">
    <p:spTree>
      <p:nvGrpSpPr>
        <p:cNvPr id="1" name=""/>
        <p:cNvGrpSpPr/>
        <p:nvPr/>
      </p:nvGrpSpPr>
      <p:grpSpPr>
        <a:xfrm>
          <a:off x="0" y="0"/>
          <a:ext cx="0" cy="0"/>
          <a:chOff x="0" y="0"/>
          <a:chExt cx="0" cy="0"/>
        </a:xfrm>
      </p:grpSpPr>
      <p:pic>
        <p:nvPicPr>
          <p:cNvPr id="472"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473" name="Body Level One…"/>
          <p:cNvSpPr txBox="1">
            <a:spLocks noGrp="1"/>
          </p:cNvSpPr>
          <p:nvPr>
            <p:ph type="body" sz="half" idx="1"/>
          </p:nvPr>
        </p:nvSpPr>
        <p:spPr>
          <a:xfrm>
            <a:off x="457200" y="1149684"/>
            <a:ext cx="4038600" cy="3394473"/>
          </a:xfrm>
          <a:prstGeom prst="rect">
            <a:avLst/>
          </a:prstGeom>
          <a:ln w="9525">
            <a:solidFill>
              <a:srgbClr val="393B3C"/>
            </a:solidFill>
            <a:round/>
          </a:ln>
        </p:spPr>
        <p:txBody>
          <a:bodyPr/>
          <a:lstStyle>
            <a:lvl1pPr>
              <a:spcBef>
                <a:spcPts val="400"/>
              </a:spcBef>
              <a:buClr>
                <a:schemeClr val="accent6"/>
              </a:buClr>
              <a:defRPr sz="2000"/>
            </a:lvl1pPr>
            <a:lvl2pPr marL="714727" indent="-257527">
              <a:spcBef>
                <a:spcPts val="400"/>
              </a:spcBef>
              <a:buClr>
                <a:schemeClr val="accent6"/>
              </a:buClr>
              <a:defRPr sz="2000"/>
            </a:lvl2pPr>
            <a:lvl3pPr marL="1126728" indent="-212328">
              <a:spcBef>
                <a:spcPts val="400"/>
              </a:spcBef>
              <a:buClr>
                <a:schemeClr val="accent6"/>
              </a:buClr>
              <a:defRPr sz="2000"/>
            </a:lvl3pPr>
            <a:lvl4pPr marL="1695904" indent="-324304">
              <a:spcBef>
                <a:spcPts val="400"/>
              </a:spcBef>
              <a:buClr>
                <a:schemeClr val="accent6"/>
              </a:buClr>
              <a:defRPr sz="2000"/>
            </a:lvl4pPr>
            <a:lvl5pPr marL="2155371" indent="-326571">
              <a:spcBef>
                <a:spcPts val="400"/>
              </a:spcBef>
              <a:buClr>
                <a:schemeClr val="accent6"/>
              </a:buClr>
              <a:defRPr sz="2000"/>
            </a:lvl5pPr>
          </a:lstStyle>
          <a:p>
            <a:r>
              <a:t>Body Level One</a:t>
            </a:r>
          </a:p>
          <a:p>
            <a:pPr lvl="1"/>
            <a:r>
              <a:t>Body Level Two</a:t>
            </a:r>
          </a:p>
          <a:p>
            <a:pPr lvl="2"/>
            <a:r>
              <a:t>Body Level Three</a:t>
            </a:r>
          </a:p>
          <a:p>
            <a:pPr lvl="3"/>
            <a:r>
              <a:t>Body Level Four</a:t>
            </a:r>
          </a:p>
          <a:p>
            <a:pPr lvl="4"/>
            <a:r>
              <a:t>Body Level Five</a:t>
            </a:r>
          </a:p>
        </p:txBody>
      </p:sp>
      <p:sp>
        <p:nvSpPr>
          <p:cNvPr id="474" name="Title Text"/>
          <p:cNvSpPr txBox="1">
            <a:spLocks noGrp="1"/>
          </p:cNvSpPr>
          <p:nvPr>
            <p:ph type="title"/>
          </p:nvPr>
        </p:nvSpPr>
        <p:spPr>
          <a:xfrm>
            <a:off x="159794" y="69179"/>
            <a:ext cx="7285675" cy="266096"/>
          </a:xfrm>
          <a:prstGeom prst="rect">
            <a:avLst/>
          </a:prstGeom>
        </p:spPr>
        <p:txBody>
          <a:bodyPr/>
          <a:lstStyle>
            <a:lvl1pPr>
              <a:defRPr>
                <a:solidFill>
                  <a:schemeClr val="accent6"/>
                </a:solidFill>
              </a:defRPr>
            </a:lvl1pPr>
          </a:lstStyle>
          <a:p>
            <a:r>
              <a:t>Title Text</a:t>
            </a:r>
          </a:p>
        </p:txBody>
      </p:sp>
      <p:sp>
        <p:nvSpPr>
          <p:cNvPr id="4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5_Comparison">
    <p:spTree>
      <p:nvGrpSpPr>
        <p:cNvPr id="1" name=""/>
        <p:cNvGrpSpPr/>
        <p:nvPr/>
      </p:nvGrpSpPr>
      <p:grpSpPr>
        <a:xfrm>
          <a:off x="0" y="0"/>
          <a:ext cx="0" cy="0"/>
          <a:chOff x="0" y="0"/>
          <a:chExt cx="0" cy="0"/>
        </a:xfrm>
      </p:grpSpPr>
      <p:pic>
        <p:nvPicPr>
          <p:cNvPr id="482"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483" name="Body Level One…"/>
          <p:cNvSpPr txBox="1">
            <a:spLocks noGrp="1"/>
          </p:cNvSpPr>
          <p:nvPr>
            <p:ph type="body" sz="quarter" idx="1"/>
          </p:nvPr>
        </p:nvSpPr>
        <p:spPr>
          <a:xfrm>
            <a:off x="457200" y="1012554"/>
            <a:ext cx="4040188" cy="479823"/>
          </a:xfrm>
          <a:prstGeom prst="rect">
            <a:avLst/>
          </a:prstGeom>
        </p:spPr>
        <p:txBody>
          <a:bodyPr anchor="b"/>
          <a:lstStyle>
            <a:lvl1pPr marL="0" indent="0">
              <a:spcBef>
                <a:spcPts val="400"/>
              </a:spcBef>
              <a:buClrTx/>
              <a:buSzTx/>
              <a:buNone/>
              <a:defRPr sz="2000" b="1">
                <a:solidFill>
                  <a:srgbClr val="A4A6A2"/>
                </a:solidFill>
              </a:defRPr>
            </a:lvl1pPr>
            <a:lvl2pPr marL="0" indent="457200">
              <a:spcBef>
                <a:spcPts val="400"/>
              </a:spcBef>
              <a:buClrTx/>
              <a:buSzTx/>
              <a:buNone/>
              <a:defRPr sz="2000" b="1">
                <a:solidFill>
                  <a:srgbClr val="A4A6A2"/>
                </a:solidFill>
              </a:defRPr>
            </a:lvl2pPr>
            <a:lvl3pPr marL="0" indent="914400">
              <a:spcBef>
                <a:spcPts val="400"/>
              </a:spcBef>
              <a:buClrTx/>
              <a:buSzTx/>
              <a:buNone/>
              <a:defRPr sz="2000" b="1">
                <a:solidFill>
                  <a:srgbClr val="A4A6A2"/>
                </a:solidFill>
              </a:defRPr>
            </a:lvl3pPr>
            <a:lvl4pPr marL="0" indent="1371600">
              <a:spcBef>
                <a:spcPts val="400"/>
              </a:spcBef>
              <a:buClrTx/>
              <a:buSzTx/>
              <a:buNone/>
              <a:defRPr sz="2000" b="1">
                <a:solidFill>
                  <a:srgbClr val="A4A6A2"/>
                </a:solidFill>
              </a:defRPr>
            </a:lvl4pPr>
            <a:lvl5pPr marL="0" indent="1828800">
              <a:spcBef>
                <a:spcPts val="400"/>
              </a:spcBef>
              <a:buClrTx/>
              <a:buSzTx/>
              <a:buNone/>
              <a:defRPr sz="2000" b="1">
                <a:solidFill>
                  <a:srgbClr val="A4A6A2"/>
                </a:solidFill>
              </a:defRPr>
            </a:lvl5pPr>
          </a:lstStyle>
          <a:p>
            <a:r>
              <a:t>Body Level One</a:t>
            </a:r>
          </a:p>
          <a:p>
            <a:pPr lvl="1"/>
            <a:r>
              <a:t>Body Level Two</a:t>
            </a:r>
          </a:p>
          <a:p>
            <a:pPr lvl="2"/>
            <a:r>
              <a:t>Body Level Three</a:t>
            </a:r>
          </a:p>
          <a:p>
            <a:pPr lvl="3"/>
            <a:r>
              <a:t>Body Level Four</a:t>
            </a:r>
          </a:p>
          <a:p>
            <a:pPr lvl="4"/>
            <a:r>
              <a:t>Body Level Five</a:t>
            </a:r>
          </a:p>
        </p:txBody>
      </p:sp>
      <p:sp>
        <p:nvSpPr>
          <p:cNvPr id="484" name="Text Placeholder 4"/>
          <p:cNvSpPr>
            <a:spLocks noGrp="1"/>
          </p:cNvSpPr>
          <p:nvPr>
            <p:ph type="body" sz="quarter" idx="13"/>
          </p:nvPr>
        </p:nvSpPr>
        <p:spPr>
          <a:xfrm>
            <a:off x="4645026" y="1012554"/>
            <a:ext cx="4041776" cy="479823"/>
          </a:xfrm>
          <a:prstGeom prst="rect">
            <a:avLst/>
          </a:prstGeom>
        </p:spPr>
        <p:txBody>
          <a:bodyPr anchor="b"/>
          <a:lstStyle/>
          <a:p>
            <a:pPr marL="0" indent="0" algn="ctr">
              <a:spcBef>
                <a:spcPts val="400"/>
              </a:spcBef>
              <a:buClrTx/>
              <a:buSzTx/>
              <a:buNone/>
              <a:defRPr sz="2000" b="1">
                <a:solidFill>
                  <a:schemeClr val="accent1">
                    <a:lumOff val="-5294"/>
                  </a:schemeClr>
                </a:solidFill>
              </a:defRPr>
            </a:pPr>
            <a:endParaRPr/>
          </a:p>
        </p:txBody>
      </p:sp>
      <p:sp>
        <p:nvSpPr>
          <p:cNvPr id="485"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4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Full Page Picture">
    <p:spTree>
      <p:nvGrpSpPr>
        <p:cNvPr id="1" name=""/>
        <p:cNvGrpSpPr/>
        <p:nvPr/>
      </p:nvGrpSpPr>
      <p:grpSpPr>
        <a:xfrm>
          <a:off x="0" y="0"/>
          <a:ext cx="0" cy="0"/>
          <a:chOff x="0" y="0"/>
          <a:chExt cx="0" cy="0"/>
        </a:xfrm>
      </p:grpSpPr>
      <p:pic>
        <p:nvPicPr>
          <p:cNvPr id="493"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494" name="Title Text"/>
          <p:cNvSpPr txBox="1">
            <a:spLocks noGrp="1"/>
          </p:cNvSpPr>
          <p:nvPr>
            <p:ph type="title"/>
          </p:nvPr>
        </p:nvSpPr>
        <p:spPr>
          <a:xfrm>
            <a:off x="131574" y="86110"/>
            <a:ext cx="7285675" cy="266097"/>
          </a:xfrm>
          <a:prstGeom prst="rect">
            <a:avLst/>
          </a:prstGeom>
        </p:spPr>
        <p:txBody>
          <a:bodyPr/>
          <a:lstStyle>
            <a:lvl1pPr>
              <a:defRPr>
                <a:solidFill>
                  <a:schemeClr val="accent6"/>
                </a:solidFill>
              </a:defRPr>
            </a:lvl1pPr>
          </a:lstStyle>
          <a:p>
            <a:r>
              <a:t>Title Text</a:t>
            </a:r>
          </a:p>
        </p:txBody>
      </p:sp>
      <p:sp>
        <p:nvSpPr>
          <p:cNvPr id="495" name="Picture Placeholder 3"/>
          <p:cNvSpPr>
            <a:spLocks noGrp="1"/>
          </p:cNvSpPr>
          <p:nvPr>
            <p:ph type="pic" idx="13"/>
          </p:nvPr>
        </p:nvSpPr>
        <p:spPr>
          <a:xfrm>
            <a:off x="0" y="630814"/>
            <a:ext cx="9144000" cy="4512687"/>
          </a:xfrm>
          <a:prstGeom prst="rect">
            <a:avLst/>
          </a:prstGeom>
        </p:spPr>
        <p:txBody>
          <a:bodyPr lIns="91439" rIns="91439">
            <a:noAutofit/>
          </a:bodyPr>
          <a:lstStyle/>
          <a:p>
            <a:endParaRPr/>
          </a:p>
        </p:txBody>
      </p:sp>
      <p:sp>
        <p:nvSpPr>
          <p:cNvPr id="4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9_Picture with Caption">
    <p:spTree>
      <p:nvGrpSpPr>
        <p:cNvPr id="1" name=""/>
        <p:cNvGrpSpPr/>
        <p:nvPr/>
      </p:nvGrpSpPr>
      <p:grpSpPr>
        <a:xfrm>
          <a:off x="0" y="0"/>
          <a:ext cx="0" cy="0"/>
          <a:chOff x="0" y="0"/>
          <a:chExt cx="0" cy="0"/>
        </a:xfrm>
      </p:grpSpPr>
      <p:pic>
        <p:nvPicPr>
          <p:cNvPr id="503"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04" name="Picture Placeholder 2"/>
          <p:cNvSpPr>
            <a:spLocks noGrp="1"/>
          </p:cNvSpPr>
          <p:nvPr>
            <p:ph type="pic" sz="half" idx="13"/>
          </p:nvPr>
        </p:nvSpPr>
        <p:spPr>
          <a:xfrm>
            <a:off x="1792288" y="857907"/>
            <a:ext cx="5486401" cy="2687774"/>
          </a:xfrm>
          <a:prstGeom prst="rect">
            <a:avLst/>
          </a:prstGeom>
          <a:ln w="9525">
            <a:solidFill>
              <a:srgbClr val="A6A6A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505" name="Body Level One…"/>
          <p:cNvSpPr txBox="1">
            <a:spLocks noGrp="1"/>
          </p:cNvSpPr>
          <p:nvPr>
            <p:ph type="body" sz="quarter" idx="1"/>
          </p:nvPr>
        </p:nvSpPr>
        <p:spPr>
          <a:xfrm>
            <a:off x="1792289" y="3658241"/>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506"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5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10_3 Picture Layout">
    <p:spTree>
      <p:nvGrpSpPr>
        <p:cNvPr id="1" name=""/>
        <p:cNvGrpSpPr/>
        <p:nvPr/>
      </p:nvGrpSpPr>
      <p:grpSpPr>
        <a:xfrm>
          <a:off x="0" y="0"/>
          <a:ext cx="0" cy="0"/>
          <a:chOff x="0" y="0"/>
          <a:chExt cx="0" cy="0"/>
        </a:xfrm>
      </p:grpSpPr>
      <p:pic>
        <p:nvPicPr>
          <p:cNvPr id="514"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15" name="Title Text"/>
          <p:cNvSpPr txBox="1">
            <a:spLocks noGrp="1"/>
          </p:cNvSpPr>
          <p:nvPr>
            <p:ph type="title"/>
          </p:nvPr>
        </p:nvSpPr>
        <p:spPr>
          <a:xfrm>
            <a:off x="131574" y="86110"/>
            <a:ext cx="7285675" cy="266097"/>
          </a:xfrm>
          <a:prstGeom prst="rect">
            <a:avLst/>
          </a:prstGeom>
        </p:spPr>
        <p:txBody>
          <a:bodyPr/>
          <a:lstStyle>
            <a:lvl1pPr>
              <a:defRPr>
                <a:solidFill>
                  <a:schemeClr val="accent6"/>
                </a:solidFill>
              </a:defRPr>
            </a:lvl1pPr>
          </a:lstStyle>
          <a:p>
            <a:r>
              <a:t>Title Text</a:t>
            </a:r>
          </a:p>
        </p:txBody>
      </p:sp>
      <p:sp>
        <p:nvSpPr>
          <p:cNvPr id="516" name="Picture Placeholder 3"/>
          <p:cNvSpPr>
            <a:spLocks noGrp="1"/>
          </p:cNvSpPr>
          <p:nvPr>
            <p:ph type="pic" sz="quarter" idx="13"/>
          </p:nvPr>
        </p:nvSpPr>
        <p:spPr>
          <a:xfrm>
            <a:off x="64611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517" name="Body Level One…"/>
          <p:cNvSpPr txBox="1">
            <a:spLocks noGrp="1"/>
          </p:cNvSpPr>
          <p:nvPr>
            <p:ph type="body" sz="quarter" idx="1"/>
          </p:nvPr>
        </p:nvSpPr>
        <p:spPr>
          <a:xfrm>
            <a:off x="646842" y="3222980"/>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518" name="Picture Placeholder 3"/>
          <p:cNvSpPr>
            <a:spLocks noGrp="1"/>
          </p:cNvSpPr>
          <p:nvPr>
            <p:ph type="pic" sz="quarter" idx="14"/>
          </p:nvPr>
        </p:nvSpPr>
        <p:spPr>
          <a:xfrm>
            <a:off x="6146389"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519" name="Text Placeholder 4"/>
          <p:cNvSpPr>
            <a:spLocks noGrp="1"/>
          </p:cNvSpPr>
          <p:nvPr>
            <p:ph type="body" sz="quarter" idx="15"/>
          </p:nvPr>
        </p:nvSpPr>
        <p:spPr>
          <a:xfrm>
            <a:off x="6147120" y="3222980"/>
            <a:ext cx="2320926" cy="378620"/>
          </a:xfrm>
          <a:prstGeom prst="rect">
            <a:avLst/>
          </a:prstGeom>
        </p:spPr>
        <p:txBody>
          <a:bodyPr/>
          <a:lstStyle/>
          <a:p>
            <a:pPr marL="0" indent="0" algn="ctr">
              <a:spcBef>
                <a:spcPts val="300"/>
              </a:spcBef>
              <a:buClrTx/>
              <a:buSzTx/>
              <a:buNone/>
              <a:defRPr sz="1400" b="1"/>
            </a:pPr>
            <a:endParaRPr/>
          </a:p>
        </p:txBody>
      </p:sp>
      <p:sp>
        <p:nvSpPr>
          <p:cNvPr id="520" name="Picture Placeholder 3"/>
          <p:cNvSpPr>
            <a:spLocks noGrp="1"/>
          </p:cNvSpPr>
          <p:nvPr>
            <p:ph type="pic" sz="quarter" idx="16"/>
          </p:nvPr>
        </p:nvSpPr>
        <p:spPr>
          <a:xfrm>
            <a:off x="342989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521" name="Text Placeholder 4"/>
          <p:cNvSpPr>
            <a:spLocks noGrp="1"/>
          </p:cNvSpPr>
          <p:nvPr>
            <p:ph type="body" sz="quarter" idx="17"/>
          </p:nvPr>
        </p:nvSpPr>
        <p:spPr>
          <a:xfrm>
            <a:off x="3430621" y="3222980"/>
            <a:ext cx="2320926" cy="378620"/>
          </a:xfrm>
          <a:prstGeom prst="rect">
            <a:avLst/>
          </a:prstGeom>
        </p:spPr>
        <p:txBody>
          <a:bodyPr/>
          <a:lstStyle/>
          <a:p>
            <a:pPr marL="0" indent="0" algn="ctr">
              <a:spcBef>
                <a:spcPts val="300"/>
              </a:spcBef>
              <a:buClrTx/>
              <a:buSzTx/>
              <a:buNone/>
              <a:defRPr sz="1400" b="1"/>
            </a:pPr>
            <a:endParaRPr/>
          </a:p>
        </p:txBody>
      </p:sp>
      <p:sp>
        <p:nvSpPr>
          <p:cNvPr id="5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11_4 Picture Layout">
    <p:spTree>
      <p:nvGrpSpPr>
        <p:cNvPr id="1" name=""/>
        <p:cNvGrpSpPr/>
        <p:nvPr/>
      </p:nvGrpSpPr>
      <p:grpSpPr>
        <a:xfrm>
          <a:off x="0" y="0"/>
          <a:ext cx="0" cy="0"/>
          <a:chOff x="0" y="0"/>
          <a:chExt cx="0" cy="0"/>
        </a:xfrm>
      </p:grpSpPr>
      <p:pic>
        <p:nvPicPr>
          <p:cNvPr id="529"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30" name="Title Text"/>
          <p:cNvSpPr txBox="1">
            <a:spLocks noGrp="1"/>
          </p:cNvSpPr>
          <p:nvPr>
            <p:ph type="title"/>
          </p:nvPr>
        </p:nvSpPr>
        <p:spPr>
          <a:xfrm>
            <a:off x="131574" y="86110"/>
            <a:ext cx="7285675" cy="266097"/>
          </a:xfrm>
          <a:prstGeom prst="rect">
            <a:avLst/>
          </a:prstGeom>
        </p:spPr>
        <p:txBody>
          <a:bodyPr/>
          <a:lstStyle>
            <a:lvl1pPr>
              <a:defRPr>
                <a:solidFill>
                  <a:schemeClr val="accent6"/>
                </a:solidFill>
              </a:defRPr>
            </a:lvl1pPr>
          </a:lstStyle>
          <a:p>
            <a:r>
              <a:t>Title Text</a:t>
            </a:r>
          </a:p>
        </p:txBody>
      </p:sp>
      <p:sp>
        <p:nvSpPr>
          <p:cNvPr id="531" name="Picture Placeholder 3"/>
          <p:cNvSpPr>
            <a:spLocks noGrp="1"/>
          </p:cNvSpPr>
          <p:nvPr>
            <p:ph type="pic" sz="quarter" idx="13"/>
          </p:nvPr>
        </p:nvSpPr>
        <p:spPr>
          <a:xfrm>
            <a:off x="120118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532" name="Body Level One…"/>
          <p:cNvSpPr txBox="1">
            <a:spLocks noGrp="1"/>
          </p:cNvSpPr>
          <p:nvPr>
            <p:ph type="body" sz="quarter" idx="1"/>
          </p:nvPr>
        </p:nvSpPr>
        <p:spPr>
          <a:xfrm>
            <a:off x="1201917" y="2213860"/>
            <a:ext cx="2986721" cy="473592"/>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533" name="Picture Placeholder 3"/>
          <p:cNvSpPr>
            <a:spLocks noGrp="1"/>
          </p:cNvSpPr>
          <p:nvPr>
            <p:ph type="pic" sz="quarter" idx="14"/>
          </p:nvPr>
        </p:nvSpPr>
        <p:spPr>
          <a:xfrm>
            <a:off x="475029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534" name="Text Placeholder 4"/>
          <p:cNvSpPr>
            <a:spLocks noGrp="1"/>
          </p:cNvSpPr>
          <p:nvPr>
            <p:ph type="body" sz="quarter" idx="15"/>
          </p:nvPr>
        </p:nvSpPr>
        <p:spPr>
          <a:xfrm>
            <a:off x="4751025" y="2213860"/>
            <a:ext cx="2986721" cy="473592"/>
          </a:xfrm>
          <a:prstGeom prst="rect">
            <a:avLst/>
          </a:prstGeom>
        </p:spPr>
        <p:txBody>
          <a:bodyPr/>
          <a:lstStyle/>
          <a:p>
            <a:pPr marL="0" indent="0" algn="ctr">
              <a:spcBef>
                <a:spcPts val="300"/>
              </a:spcBef>
              <a:buClrTx/>
              <a:buSzTx/>
              <a:buNone/>
              <a:defRPr sz="1400" b="1"/>
            </a:pPr>
            <a:endParaRPr/>
          </a:p>
        </p:txBody>
      </p:sp>
      <p:sp>
        <p:nvSpPr>
          <p:cNvPr id="535" name="Picture Placeholder 3"/>
          <p:cNvSpPr>
            <a:spLocks noGrp="1"/>
          </p:cNvSpPr>
          <p:nvPr>
            <p:ph type="pic" sz="quarter" idx="16"/>
          </p:nvPr>
        </p:nvSpPr>
        <p:spPr>
          <a:xfrm>
            <a:off x="120118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536" name="Text Placeholder 4"/>
          <p:cNvSpPr>
            <a:spLocks noGrp="1"/>
          </p:cNvSpPr>
          <p:nvPr>
            <p:ph type="body" sz="quarter" idx="17"/>
          </p:nvPr>
        </p:nvSpPr>
        <p:spPr>
          <a:xfrm>
            <a:off x="1201917" y="4409094"/>
            <a:ext cx="2986721" cy="473592"/>
          </a:xfrm>
          <a:prstGeom prst="rect">
            <a:avLst/>
          </a:prstGeom>
        </p:spPr>
        <p:txBody>
          <a:bodyPr/>
          <a:lstStyle/>
          <a:p>
            <a:pPr marL="0" indent="0" algn="ctr">
              <a:spcBef>
                <a:spcPts val="300"/>
              </a:spcBef>
              <a:buClrTx/>
              <a:buSzTx/>
              <a:buNone/>
              <a:defRPr sz="1400" b="1"/>
            </a:pPr>
            <a:endParaRPr/>
          </a:p>
        </p:txBody>
      </p:sp>
      <p:sp>
        <p:nvSpPr>
          <p:cNvPr id="537" name="Picture Placeholder 3"/>
          <p:cNvSpPr>
            <a:spLocks noGrp="1"/>
          </p:cNvSpPr>
          <p:nvPr>
            <p:ph type="pic" sz="quarter" idx="18"/>
          </p:nvPr>
        </p:nvSpPr>
        <p:spPr>
          <a:xfrm>
            <a:off x="475029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538" name="Text Placeholder 4"/>
          <p:cNvSpPr>
            <a:spLocks noGrp="1"/>
          </p:cNvSpPr>
          <p:nvPr>
            <p:ph type="body" sz="quarter" idx="19"/>
          </p:nvPr>
        </p:nvSpPr>
        <p:spPr>
          <a:xfrm>
            <a:off x="4751025" y="4409094"/>
            <a:ext cx="2986721" cy="473592"/>
          </a:xfrm>
          <a:prstGeom prst="rect">
            <a:avLst/>
          </a:prstGeom>
        </p:spPr>
        <p:txBody>
          <a:bodyPr/>
          <a:lstStyle/>
          <a:p>
            <a:pPr marL="0" indent="0" algn="ctr">
              <a:spcBef>
                <a:spcPts val="300"/>
              </a:spcBef>
              <a:buClrTx/>
              <a:buSzTx/>
              <a:buNone/>
              <a:defRPr sz="1400" b="1"/>
            </a:pPr>
            <a:endParaRPr/>
          </a:p>
        </p:txBody>
      </p:sp>
      <p:sp>
        <p:nvSpPr>
          <p:cNvPr id="5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3_Title and Content">
    <p:spTree>
      <p:nvGrpSpPr>
        <p:cNvPr id="1" name=""/>
        <p:cNvGrpSpPr/>
        <p:nvPr/>
      </p:nvGrpSpPr>
      <p:grpSpPr>
        <a:xfrm>
          <a:off x="0" y="0"/>
          <a:ext cx="0" cy="0"/>
          <a:chOff x="0" y="0"/>
          <a:chExt cx="0" cy="0"/>
        </a:xfrm>
      </p:grpSpPr>
      <p:pic>
        <p:nvPicPr>
          <p:cNvPr id="546"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47" name="Body Level One…"/>
          <p:cNvSpPr txBox="1">
            <a:spLocks noGrp="1"/>
          </p:cNvSpPr>
          <p:nvPr>
            <p:ph type="body" idx="1"/>
          </p:nvPr>
        </p:nvSpPr>
        <p:spPr>
          <a:prstGeom prst="rect">
            <a:avLst/>
          </a:prstGeom>
        </p:spPr>
        <p:txBody>
          <a:bodyPr/>
          <a:lstStyle>
            <a:lvl1pPr>
              <a:buClr>
                <a:schemeClr val="accent6"/>
              </a:buClr>
            </a:lvl1pPr>
            <a:lvl2pPr>
              <a:buClr>
                <a:schemeClr val="accent6"/>
              </a:buClr>
            </a:lvl2pPr>
            <a:lvl3pPr>
              <a:buClr>
                <a:schemeClr val="accent6"/>
              </a:buClr>
            </a:lvl3pPr>
            <a:lvl4pPr>
              <a:buClr>
                <a:schemeClr val="accent6"/>
              </a:buClr>
            </a:lvl4pPr>
            <a:lvl5pPr>
              <a:buClr>
                <a:schemeClr val="accent6"/>
              </a:buClr>
            </a:lvl5pPr>
          </a:lstStyle>
          <a:p>
            <a:r>
              <a:t>Body Level One</a:t>
            </a:r>
          </a:p>
          <a:p>
            <a:pPr lvl="1"/>
            <a:r>
              <a:t>Body Level Two</a:t>
            </a:r>
          </a:p>
          <a:p>
            <a:pPr lvl="2"/>
            <a:r>
              <a:t>Body Level Three</a:t>
            </a:r>
          </a:p>
          <a:p>
            <a:pPr lvl="3"/>
            <a:r>
              <a:t>Body Level Four</a:t>
            </a:r>
          </a:p>
          <a:p>
            <a:pPr lvl="4"/>
            <a:r>
              <a:t>Body Level Five</a:t>
            </a:r>
          </a:p>
        </p:txBody>
      </p:sp>
      <p:sp>
        <p:nvSpPr>
          <p:cNvPr id="548"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5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4_Title_Subhead &amp; Content">
    <p:spTree>
      <p:nvGrpSpPr>
        <p:cNvPr id="1" name=""/>
        <p:cNvGrpSpPr/>
        <p:nvPr/>
      </p:nvGrpSpPr>
      <p:grpSpPr>
        <a:xfrm>
          <a:off x="0" y="0"/>
          <a:ext cx="0" cy="0"/>
          <a:chOff x="0" y="0"/>
          <a:chExt cx="0" cy="0"/>
        </a:xfrm>
      </p:grpSpPr>
      <p:pic>
        <p:nvPicPr>
          <p:cNvPr id="556"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57" name="Body Level One…"/>
          <p:cNvSpPr txBox="1">
            <a:spLocks noGrp="1"/>
          </p:cNvSpPr>
          <p:nvPr>
            <p:ph type="body" idx="1"/>
          </p:nvPr>
        </p:nvSpPr>
        <p:spPr>
          <a:xfrm>
            <a:off x="646112" y="1293169"/>
            <a:ext cx="8209838" cy="3614564"/>
          </a:xfrm>
          <a:prstGeom prst="rect">
            <a:avLst/>
          </a:prstGeom>
        </p:spPr>
        <p:txBody>
          <a:bodyPr/>
          <a:lstStyle>
            <a:lvl1pPr>
              <a:buClr>
                <a:schemeClr val="accent6"/>
              </a:buClr>
            </a:lvl1pPr>
            <a:lvl2pPr>
              <a:buClr>
                <a:schemeClr val="accent6"/>
              </a:buClr>
            </a:lvl2pPr>
            <a:lvl3pPr>
              <a:buClr>
                <a:schemeClr val="accent6"/>
              </a:buClr>
            </a:lvl3pPr>
            <a:lvl4pPr>
              <a:buClr>
                <a:schemeClr val="accent6"/>
              </a:buClr>
            </a:lvl4pPr>
            <a:lvl5pPr>
              <a:buClr>
                <a:schemeClr val="accent6"/>
              </a:buClr>
            </a:lvl5pPr>
          </a:lstStyle>
          <a:p>
            <a:r>
              <a:t>Body Level One</a:t>
            </a:r>
          </a:p>
          <a:p>
            <a:pPr lvl="1"/>
            <a:r>
              <a:t>Body Level Two</a:t>
            </a:r>
          </a:p>
          <a:p>
            <a:pPr lvl="2"/>
            <a:r>
              <a:t>Body Level Three</a:t>
            </a:r>
          </a:p>
          <a:p>
            <a:pPr lvl="3"/>
            <a:r>
              <a:t>Body Level Four</a:t>
            </a:r>
          </a:p>
          <a:p>
            <a:pPr lvl="4"/>
            <a:r>
              <a:t>Body Level Five</a:t>
            </a:r>
          </a:p>
        </p:txBody>
      </p:sp>
      <p:sp>
        <p:nvSpPr>
          <p:cNvPr id="558" name="Text Placeholder 2"/>
          <p:cNvSpPr>
            <a:spLocks noGrp="1"/>
          </p:cNvSpPr>
          <p:nvPr>
            <p:ph type="body" sz="quarter" idx="13"/>
          </p:nvPr>
        </p:nvSpPr>
        <p:spPr>
          <a:xfrm>
            <a:off x="553602" y="649936"/>
            <a:ext cx="8578414" cy="479823"/>
          </a:xfrm>
          <a:prstGeom prst="rect">
            <a:avLst/>
          </a:prstGeom>
        </p:spPr>
        <p:txBody>
          <a:bodyPr/>
          <a:lstStyle/>
          <a:p>
            <a:pPr marL="0" indent="0" algn="ctr">
              <a:spcBef>
                <a:spcPts val="300"/>
              </a:spcBef>
              <a:buClrTx/>
              <a:buSzTx/>
              <a:buNone/>
              <a:defRPr sz="1600" b="1">
                <a:solidFill>
                  <a:srgbClr val="C4C5C3"/>
                </a:solidFill>
              </a:defRPr>
            </a:pPr>
            <a:endParaRPr/>
          </a:p>
        </p:txBody>
      </p:sp>
      <p:sp>
        <p:nvSpPr>
          <p:cNvPr id="559"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5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4_Two Content">
    <p:spTree>
      <p:nvGrpSpPr>
        <p:cNvPr id="1" name=""/>
        <p:cNvGrpSpPr/>
        <p:nvPr/>
      </p:nvGrpSpPr>
      <p:grpSpPr>
        <a:xfrm>
          <a:off x="0" y="0"/>
          <a:ext cx="0" cy="0"/>
          <a:chOff x="0" y="0"/>
          <a:chExt cx="0" cy="0"/>
        </a:xfrm>
      </p:grpSpPr>
      <p:sp>
        <p:nvSpPr>
          <p:cNvPr id="50" name="Body Level One…"/>
          <p:cNvSpPr txBox="1">
            <a:spLocks noGrp="1"/>
          </p:cNvSpPr>
          <p:nvPr>
            <p:ph type="body" sz="half" idx="1"/>
          </p:nvPr>
        </p:nvSpPr>
        <p:spPr>
          <a:xfrm>
            <a:off x="457200" y="1149684"/>
            <a:ext cx="4038600" cy="3394473"/>
          </a:xfrm>
          <a:prstGeom prst="rect">
            <a:avLst/>
          </a:prstGeom>
          <a:ln w="9525">
            <a:solidFill>
              <a:srgbClr val="393B3C"/>
            </a:solidFill>
            <a:round/>
          </a:ln>
        </p:spPr>
        <p:txBody>
          <a:bodyPr/>
          <a:lstStyle>
            <a:lvl1pPr>
              <a:spcBef>
                <a:spcPts val="400"/>
              </a:spcBef>
              <a:defRPr sz="2000"/>
            </a:lvl1pPr>
            <a:lvl2pPr marL="714727" indent="-257527">
              <a:spcBef>
                <a:spcPts val="400"/>
              </a:spcBef>
              <a:defRPr sz="2000"/>
            </a:lvl2pPr>
            <a:lvl3pPr marL="1126728" indent="-212328">
              <a:spcBef>
                <a:spcPts val="400"/>
              </a:spcBef>
              <a:defRPr sz="2000"/>
            </a:lvl3pPr>
            <a:lvl4pPr marL="1695904" indent="-324304">
              <a:spcBef>
                <a:spcPts val="400"/>
              </a:spcBef>
              <a:defRPr sz="2000"/>
            </a:lvl4pPr>
            <a:lvl5pPr marL="2155371" indent="-326571">
              <a:spcBef>
                <a:spcPts val="400"/>
              </a:spcBef>
              <a:defRPr sz="2000"/>
            </a:lvl5pPr>
          </a:lstStyle>
          <a:p>
            <a:r>
              <a:t>Body Level One</a:t>
            </a:r>
          </a:p>
          <a:p>
            <a:pPr lvl="1"/>
            <a:r>
              <a:t>Body Level Two</a:t>
            </a:r>
          </a:p>
          <a:p>
            <a:pPr lvl="2"/>
            <a:r>
              <a:t>Body Level Three</a:t>
            </a:r>
          </a:p>
          <a:p>
            <a:pPr lvl="3"/>
            <a:r>
              <a:t>Body Level Four</a:t>
            </a:r>
          </a:p>
          <a:p>
            <a:pPr lvl="4"/>
            <a:r>
              <a:t>Body Level Five</a:t>
            </a:r>
          </a:p>
        </p:txBody>
      </p:sp>
      <p:sp>
        <p:nvSpPr>
          <p:cNvPr id="51" name="Title Text"/>
          <p:cNvSpPr txBox="1">
            <a:spLocks noGrp="1"/>
          </p:cNvSpPr>
          <p:nvPr>
            <p:ph type="title"/>
          </p:nvPr>
        </p:nvSpPr>
        <p:spPr>
          <a:xfrm>
            <a:off x="159794" y="74823"/>
            <a:ext cx="7285675" cy="266096"/>
          </a:xfrm>
          <a:prstGeom prst="rect">
            <a:avLst/>
          </a:prstGeom>
        </p:spPr>
        <p:txBody>
          <a:bodyPr/>
          <a:lstStyle>
            <a:lvl1pPr>
              <a:defRPr>
                <a:solidFill>
                  <a:srgbClr val="2C2D2F"/>
                </a:solidFill>
              </a:defRPr>
            </a:lvl1pPr>
          </a:lstStyle>
          <a:p>
            <a:r>
              <a:t>Title Text</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5_Two Content">
    <p:spTree>
      <p:nvGrpSpPr>
        <p:cNvPr id="1" name=""/>
        <p:cNvGrpSpPr/>
        <p:nvPr/>
      </p:nvGrpSpPr>
      <p:grpSpPr>
        <a:xfrm>
          <a:off x="0" y="0"/>
          <a:ext cx="0" cy="0"/>
          <a:chOff x="0" y="0"/>
          <a:chExt cx="0" cy="0"/>
        </a:xfrm>
      </p:grpSpPr>
      <p:pic>
        <p:nvPicPr>
          <p:cNvPr id="567"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68" name="Body Level One…"/>
          <p:cNvSpPr txBox="1">
            <a:spLocks noGrp="1"/>
          </p:cNvSpPr>
          <p:nvPr>
            <p:ph type="body" sz="half" idx="1"/>
          </p:nvPr>
        </p:nvSpPr>
        <p:spPr>
          <a:xfrm>
            <a:off x="457200" y="1149684"/>
            <a:ext cx="4038600" cy="3394473"/>
          </a:xfrm>
          <a:prstGeom prst="rect">
            <a:avLst/>
          </a:prstGeom>
          <a:ln w="9525">
            <a:solidFill>
              <a:srgbClr val="393B3C"/>
            </a:solidFill>
            <a:round/>
          </a:ln>
        </p:spPr>
        <p:txBody>
          <a:bodyPr/>
          <a:lstStyle>
            <a:lvl1pPr>
              <a:spcBef>
                <a:spcPts val="400"/>
              </a:spcBef>
              <a:buClr>
                <a:schemeClr val="accent6"/>
              </a:buClr>
              <a:defRPr sz="2000"/>
            </a:lvl1pPr>
            <a:lvl2pPr marL="714727" indent="-257527">
              <a:spcBef>
                <a:spcPts val="400"/>
              </a:spcBef>
              <a:buClr>
                <a:schemeClr val="accent6"/>
              </a:buClr>
              <a:defRPr sz="2000"/>
            </a:lvl2pPr>
            <a:lvl3pPr marL="1126728" indent="-212328">
              <a:spcBef>
                <a:spcPts val="400"/>
              </a:spcBef>
              <a:buClr>
                <a:schemeClr val="accent6"/>
              </a:buClr>
              <a:defRPr sz="2000"/>
            </a:lvl3pPr>
            <a:lvl4pPr marL="1695904" indent="-324304">
              <a:spcBef>
                <a:spcPts val="400"/>
              </a:spcBef>
              <a:buClr>
                <a:schemeClr val="accent6"/>
              </a:buClr>
              <a:defRPr sz="2000"/>
            </a:lvl4pPr>
            <a:lvl5pPr marL="2155371" indent="-326571">
              <a:spcBef>
                <a:spcPts val="400"/>
              </a:spcBef>
              <a:buClr>
                <a:schemeClr val="accent6"/>
              </a:buClr>
              <a:defRPr sz="2000"/>
            </a:lvl5pPr>
          </a:lstStyle>
          <a:p>
            <a:r>
              <a:t>Body Level One</a:t>
            </a:r>
          </a:p>
          <a:p>
            <a:pPr lvl="1"/>
            <a:r>
              <a:t>Body Level Two</a:t>
            </a:r>
          </a:p>
          <a:p>
            <a:pPr lvl="2"/>
            <a:r>
              <a:t>Body Level Three</a:t>
            </a:r>
          </a:p>
          <a:p>
            <a:pPr lvl="3"/>
            <a:r>
              <a:t>Body Level Four</a:t>
            </a:r>
          </a:p>
          <a:p>
            <a:pPr lvl="4"/>
            <a:r>
              <a:t>Body Level Five</a:t>
            </a:r>
          </a:p>
        </p:txBody>
      </p:sp>
      <p:sp>
        <p:nvSpPr>
          <p:cNvPr id="569"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5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6_Comparison">
    <p:spTree>
      <p:nvGrpSpPr>
        <p:cNvPr id="1" name=""/>
        <p:cNvGrpSpPr/>
        <p:nvPr/>
      </p:nvGrpSpPr>
      <p:grpSpPr>
        <a:xfrm>
          <a:off x="0" y="0"/>
          <a:ext cx="0" cy="0"/>
          <a:chOff x="0" y="0"/>
          <a:chExt cx="0" cy="0"/>
        </a:xfrm>
      </p:grpSpPr>
      <p:pic>
        <p:nvPicPr>
          <p:cNvPr id="577"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78" name="Body Level One…"/>
          <p:cNvSpPr txBox="1">
            <a:spLocks noGrp="1"/>
          </p:cNvSpPr>
          <p:nvPr>
            <p:ph type="body" sz="quarter" idx="1"/>
          </p:nvPr>
        </p:nvSpPr>
        <p:spPr>
          <a:xfrm>
            <a:off x="457200" y="1012554"/>
            <a:ext cx="4040188" cy="479823"/>
          </a:xfrm>
          <a:prstGeom prst="rect">
            <a:avLst/>
          </a:prstGeom>
        </p:spPr>
        <p:txBody>
          <a:bodyPr anchor="b"/>
          <a:lstStyle>
            <a:lvl1pPr marL="0" indent="0">
              <a:spcBef>
                <a:spcPts val="400"/>
              </a:spcBef>
              <a:buClrTx/>
              <a:buSzTx/>
              <a:buNone/>
              <a:defRPr sz="2000" b="1">
                <a:solidFill>
                  <a:srgbClr val="A4A6A2"/>
                </a:solidFill>
              </a:defRPr>
            </a:lvl1pPr>
            <a:lvl2pPr marL="0" indent="457200">
              <a:spcBef>
                <a:spcPts val="400"/>
              </a:spcBef>
              <a:buClrTx/>
              <a:buSzTx/>
              <a:buNone/>
              <a:defRPr sz="2000" b="1">
                <a:solidFill>
                  <a:srgbClr val="A4A6A2"/>
                </a:solidFill>
              </a:defRPr>
            </a:lvl2pPr>
            <a:lvl3pPr marL="0" indent="914400">
              <a:spcBef>
                <a:spcPts val="400"/>
              </a:spcBef>
              <a:buClrTx/>
              <a:buSzTx/>
              <a:buNone/>
              <a:defRPr sz="2000" b="1">
                <a:solidFill>
                  <a:srgbClr val="A4A6A2"/>
                </a:solidFill>
              </a:defRPr>
            </a:lvl3pPr>
            <a:lvl4pPr marL="0" indent="1371600">
              <a:spcBef>
                <a:spcPts val="400"/>
              </a:spcBef>
              <a:buClrTx/>
              <a:buSzTx/>
              <a:buNone/>
              <a:defRPr sz="2000" b="1">
                <a:solidFill>
                  <a:srgbClr val="A4A6A2"/>
                </a:solidFill>
              </a:defRPr>
            </a:lvl4pPr>
            <a:lvl5pPr marL="0" indent="1828800">
              <a:spcBef>
                <a:spcPts val="400"/>
              </a:spcBef>
              <a:buClrTx/>
              <a:buSzTx/>
              <a:buNone/>
              <a:defRPr sz="2000" b="1">
                <a:solidFill>
                  <a:srgbClr val="A4A6A2"/>
                </a:solidFill>
              </a:defRPr>
            </a:lvl5pPr>
          </a:lstStyle>
          <a:p>
            <a:r>
              <a:t>Body Level One</a:t>
            </a:r>
          </a:p>
          <a:p>
            <a:pPr lvl="1"/>
            <a:r>
              <a:t>Body Level Two</a:t>
            </a:r>
          </a:p>
          <a:p>
            <a:pPr lvl="2"/>
            <a:r>
              <a:t>Body Level Three</a:t>
            </a:r>
          </a:p>
          <a:p>
            <a:pPr lvl="3"/>
            <a:r>
              <a:t>Body Level Four</a:t>
            </a:r>
          </a:p>
          <a:p>
            <a:pPr lvl="4"/>
            <a:r>
              <a:t>Body Level Five</a:t>
            </a:r>
          </a:p>
        </p:txBody>
      </p:sp>
      <p:sp>
        <p:nvSpPr>
          <p:cNvPr id="579" name="Text Placeholder 4"/>
          <p:cNvSpPr>
            <a:spLocks noGrp="1"/>
          </p:cNvSpPr>
          <p:nvPr>
            <p:ph type="body" sz="quarter" idx="13"/>
          </p:nvPr>
        </p:nvSpPr>
        <p:spPr>
          <a:xfrm>
            <a:off x="4645026" y="1012554"/>
            <a:ext cx="4041776" cy="479823"/>
          </a:xfrm>
          <a:prstGeom prst="rect">
            <a:avLst/>
          </a:prstGeom>
        </p:spPr>
        <p:txBody>
          <a:bodyPr anchor="b"/>
          <a:lstStyle/>
          <a:p>
            <a:pPr marL="0" indent="0" algn="ctr">
              <a:spcBef>
                <a:spcPts val="400"/>
              </a:spcBef>
              <a:buClrTx/>
              <a:buSzTx/>
              <a:buNone/>
              <a:defRPr sz="2000" b="1">
                <a:solidFill>
                  <a:schemeClr val="accent1">
                    <a:lumOff val="-5294"/>
                  </a:schemeClr>
                </a:solidFill>
              </a:defRPr>
            </a:pPr>
            <a:endParaRPr/>
          </a:p>
        </p:txBody>
      </p:sp>
      <p:sp>
        <p:nvSpPr>
          <p:cNvPr id="580"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5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9_Full Page Picture">
    <p:spTree>
      <p:nvGrpSpPr>
        <p:cNvPr id="1" name=""/>
        <p:cNvGrpSpPr/>
        <p:nvPr/>
      </p:nvGrpSpPr>
      <p:grpSpPr>
        <a:xfrm>
          <a:off x="0" y="0"/>
          <a:ext cx="0" cy="0"/>
          <a:chOff x="0" y="0"/>
          <a:chExt cx="0" cy="0"/>
        </a:xfrm>
      </p:grpSpPr>
      <p:pic>
        <p:nvPicPr>
          <p:cNvPr id="588"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89" name="Picture Placeholder 3"/>
          <p:cNvSpPr>
            <a:spLocks noGrp="1"/>
          </p:cNvSpPr>
          <p:nvPr>
            <p:ph type="pic" idx="13"/>
          </p:nvPr>
        </p:nvSpPr>
        <p:spPr>
          <a:xfrm>
            <a:off x="0" y="630814"/>
            <a:ext cx="9144000" cy="4512687"/>
          </a:xfrm>
          <a:prstGeom prst="rect">
            <a:avLst/>
          </a:prstGeom>
        </p:spPr>
        <p:txBody>
          <a:bodyPr lIns="91439" rIns="91439">
            <a:noAutofit/>
          </a:bodyPr>
          <a:lstStyle/>
          <a:p>
            <a:endParaRPr/>
          </a:p>
        </p:txBody>
      </p:sp>
      <p:sp>
        <p:nvSpPr>
          <p:cNvPr id="590"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5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10_Picture with Caption">
    <p:spTree>
      <p:nvGrpSpPr>
        <p:cNvPr id="1" name=""/>
        <p:cNvGrpSpPr/>
        <p:nvPr/>
      </p:nvGrpSpPr>
      <p:grpSpPr>
        <a:xfrm>
          <a:off x="0" y="0"/>
          <a:ext cx="0" cy="0"/>
          <a:chOff x="0" y="0"/>
          <a:chExt cx="0" cy="0"/>
        </a:xfrm>
      </p:grpSpPr>
      <p:pic>
        <p:nvPicPr>
          <p:cNvPr id="598"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599" name="Picture Placeholder 2"/>
          <p:cNvSpPr>
            <a:spLocks noGrp="1"/>
          </p:cNvSpPr>
          <p:nvPr>
            <p:ph type="pic" sz="half" idx="13"/>
          </p:nvPr>
        </p:nvSpPr>
        <p:spPr>
          <a:xfrm>
            <a:off x="1792288" y="857907"/>
            <a:ext cx="5486401" cy="2687774"/>
          </a:xfrm>
          <a:prstGeom prst="rect">
            <a:avLst/>
          </a:prstGeom>
          <a:ln w="9525">
            <a:solidFill>
              <a:srgbClr val="A6A6A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600" name="Body Level One…"/>
          <p:cNvSpPr txBox="1">
            <a:spLocks noGrp="1"/>
          </p:cNvSpPr>
          <p:nvPr>
            <p:ph type="body" sz="quarter" idx="1"/>
          </p:nvPr>
        </p:nvSpPr>
        <p:spPr>
          <a:xfrm>
            <a:off x="1792289" y="3658241"/>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601"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6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11_3 Picture Layout">
    <p:spTree>
      <p:nvGrpSpPr>
        <p:cNvPr id="1" name=""/>
        <p:cNvGrpSpPr/>
        <p:nvPr/>
      </p:nvGrpSpPr>
      <p:grpSpPr>
        <a:xfrm>
          <a:off x="0" y="0"/>
          <a:ext cx="0" cy="0"/>
          <a:chOff x="0" y="0"/>
          <a:chExt cx="0" cy="0"/>
        </a:xfrm>
      </p:grpSpPr>
      <p:pic>
        <p:nvPicPr>
          <p:cNvPr id="609"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610" name="Picture Placeholder 3"/>
          <p:cNvSpPr>
            <a:spLocks noGrp="1"/>
          </p:cNvSpPr>
          <p:nvPr>
            <p:ph type="pic" sz="quarter" idx="13"/>
          </p:nvPr>
        </p:nvSpPr>
        <p:spPr>
          <a:xfrm>
            <a:off x="64611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611" name="Body Level One…"/>
          <p:cNvSpPr txBox="1">
            <a:spLocks noGrp="1"/>
          </p:cNvSpPr>
          <p:nvPr>
            <p:ph type="body" sz="quarter" idx="1"/>
          </p:nvPr>
        </p:nvSpPr>
        <p:spPr>
          <a:xfrm>
            <a:off x="646842" y="3222980"/>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612" name="Picture Placeholder 3"/>
          <p:cNvSpPr>
            <a:spLocks noGrp="1"/>
          </p:cNvSpPr>
          <p:nvPr>
            <p:ph type="pic" sz="quarter" idx="14"/>
          </p:nvPr>
        </p:nvSpPr>
        <p:spPr>
          <a:xfrm>
            <a:off x="6146389"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613" name="Text Placeholder 4"/>
          <p:cNvSpPr>
            <a:spLocks noGrp="1"/>
          </p:cNvSpPr>
          <p:nvPr>
            <p:ph type="body" sz="quarter" idx="15"/>
          </p:nvPr>
        </p:nvSpPr>
        <p:spPr>
          <a:xfrm>
            <a:off x="6147120" y="3222980"/>
            <a:ext cx="2320926" cy="378620"/>
          </a:xfrm>
          <a:prstGeom prst="rect">
            <a:avLst/>
          </a:prstGeom>
        </p:spPr>
        <p:txBody>
          <a:bodyPr/>
          <a:lstStyle/>
          <a:p>
            <a:pPr marL="0" indent="0" algn="ctr">
              <a:spcBef>
                <a:spcPts val="300"/>
              </a:spcBef>
              <a:buClrTx/>
              <a:buSzTx/>
              <a:buNone/>
              <a:defRPr sz="1400" b="1"/>
            </a:pPr>
            <a:endParaRPr/>
          </a:p>
        </p:txBody>
      </p:sp>
      <p:sp>
        <p:nvSpPr>
          <p:cNvPr id="614" name="Picture Placeholder 3"/>
          <p:cNvSpPr>
            <a:spLocks noGrp="1"/>
          </p:cNvSpPr>
          <p:nvPr>
            <p:ph type="pic" sz="quarter" idx="16"/>
          </p:nvPr>
        </p:nvSpPr>
        <p:spPr>
          <a:xfrm>
            <a:off x="342989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615" name="Text Placeholder 4"/>
          <p:cNvSpPr>
            <a:spLocks noGrp="1"/>
          </p:cNvSpPr>
          <p:nvPr>
            <p:ph type="body" sz="quarter" idx="17"/>
          </p:nvPr>
        </p:nvSpPr>
        <p:spPr>
          <a:xfrm>
            <a:off x="3430621" y="3222980"/>
            <a:ext cx="2320926" cy="378620"/>
          </a:xfrm>
          <a:prstGeom prst="rect">
            <a:avLst/>
          </a:prstGeom>
        </p:spPr>
        <p:txBody>
          <a:bodyPr/>
          <a:lstStyle/>
          <a:p>
            <a:pPr marL="0" indent="0" algn="ctr">
              <a:spcBef>
                <a:spcPts val="300"/>
              </a:spcBef>
              <a:buClrTx/>
              <a:buSzTx/>
              <a:buNone/>
              <a:defRPr sz="1400" b="1"/>
            </a:pPr>
            <a:endParaRPr/>
          </a:p>
        </p:txBody>
      </p:sp>
      <p:sp>
        <p:nvSpPr>
          <p:cNvPr id="616"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6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12_4 Picture Layout">
    <p:spTree>
      <p:nvGrpSpPr>
        <p:cNvPr id="1" name=""/>
        <p:cNvGrpSpPr/>
        <p:nvPr/>
      </p:nvGrpSpPr>
      <p:grpSpPr>
        <a:xfrm>
          <a:off x="0" y="0"/>
          <a:ext cx="0" cy="0"/>
          <a:chOff x="0" y="0"/>
          <a:chExt cx="0" cy="0"/>
        </a:xfrm>
      </p:grpSpPr>
      <p:pic>
        <p:nvPicPr>
          <p:cNvPr id="624" name="Picture 4" descr="Picture 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625" name="Picture Placeholder 3"/>
          <p:cNvSpPr>
            <a:spLocks noGrp="1"/>
          </p:cNvSpPr>
          <p:nvPr>
            <p:ph type="pic" sz="quarter" idx="13"/>
          </p:nvPr>
        </p:nvSpPr>
        <p:spPr>
          <a:xfrm>
            <a:off x="120118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626" name="Body Level One…"/>
          <p:cNvSpPr txBox="1">
            <a:spLocks noGrp="1"/>
          </p:cNvSpPr>
          <p:nvPr>
            <p:ph type="body" sz="quarter" idx="1"/>
          </p:nvPr>
        </p:nvSpPr>
        <p:spPr>
          <a:xfrm>
            <a:off x="1201917" y="2213860"/>
            <a:ext cx="2986721" cy="473592"/>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627" name="Picture Placeholder 3"/>
          <p:cNvSpPr>
            <a:spLocks noGrp="1"/>
          </p:cNvSpPr>
          <p:nvPr>
            <p:ph type="pic" sz="quarter" idx="14"/>
          </p:nvPr>
        </p:nvSpPr>
        <p:spPr>
          <a:xfrm>
            <a:off x="475029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628" name="Text Placeholder 4"/>
          <p:cNvSpPr>
            <a:spLocks noGrp="1"/>
          </p:cNvSpPr>
          <p:nvPr>
            <p:ph type="body" sz="quarter" idx="15"/>
          </p:nvPr>
        </p:nvSpPr>
        <p:spPr>
          <a:xfrm>
            <a:off x="4751025" y="2213860"/>
            <a:ext cx="2986721" cy="473592"/>
          </a:xfrm>
          <a:prstGeom prst="rect">
            <a:avLst/>
          </a:prstGeom>
        </p:spPr>
        <p:txBody>
          <a:bodyPr/>
          <a:lstStyle/>
          <a:p>
            <a:pPr marL="0" indent="0" algn="ctr">
              <a:spcBef>
                <a:spcPts val="300"/>
              </a:spcBef>
              <a:buClrTx/>
              <a:buSzTx/>
              <a:buNone/>
              <a:defRPr sz="1400" b="1"/>
            </a:pPr>
            <a:endParaRPr/>
          </a:p>
        </p:txBody>
      </p:sp>
      <p:sp>
        <p:nvSpPr>
          <p:cNvPr id="629" name="Picture Placeholder 3"/>
          <p:cNvSpPr>
            <a:spLocks noGrp="1"/>
          </p:cNvSpPr>
          <p:nvPr>
            <p:ph type="pic" sz="quarter" idx="16"/>
          </p:nvPr>
        </p:nvSpPr>
        <p:spPr>
          <a:xfrm>
            <a:off x="120118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630" name="Text Placeholder 4"/>
          <p:cNvSpPr>
            <a:spLocks noGrp="1"/>
          </p:cNvSpPr>
          <p:nvPr>
            <p:ph type="body" sz="quarter" idx="17"/>
          </p:nvPr>
        </p:nvSpPr>
        <p:spPr>
          <a:xfrm>
            <a:off x="1201917" y="4409094"/>
            <a:ext cx="2986721" cy="473592"/>
          </a:xfrm>
          <a:prstGeom prst="rect">
            <a:avLst/>
          </a:prstGeom>
        </p:spPr>
        <p:txBody>
          <a:bodyPr/>
          <a:lstStyle/>
          <a:p>
            <a:pPr marL="0" indent="0" algn="ctr">
              <a:spcBef>
                <a:spcPts val="300"/>
              </a:spcBef>
              <a:buClrTx/>
              <a:buSzTx/>
              <a:buNone/>
              <a:defRPr sz="1400" b="1"/>
            </a:pPr>
            <a:endParaRPr/>
          </a:p>
        </p:txBody>
      </p:sp>
      <p:sp>
        <p:nvSpPr>
          <p:cNvPr id="631" name="Picture Placeholder 3"/>
          <p:cNvSpPr>
            <a:spLocks noGrp="1"/>
          </p:cNvSpPr>
          <p:nvPr>
            <p:ph type="pic" sz="quarter" idx="18"/>
          </p:nvPr>
        </p:nvSpPr>
        <p:spPr>
          <a:xfrm>
            <a:off x="475029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632" name="Text Placeholder 4"/>
          <p:cNvSpPr>
            <a:spLocks noGrp="1"/>
          </p:cNvSpPr>
          <p:nvPr>
            <p:ph type="body" sz="quarter" idx="19"/>
          </p:nvPr>
        </p:nvSpPr>
        <p:spPr>
          <a:xfrm>
            <a:off x="4751025" y="4409094"/>
            <a:ext cx="2986721" cy="473592"/>
          </a:xfrm>
          <a:prstGeom prst="rect">
            <a:avLst/>
          </a:prstGeom>
        </p:spPr>
        <p:txBody>
          <a:bodyPr/>
          <a:lstStyle/>
          <a:p>
            <a:pPr marL="0" indent="0" algn="ctr">
              <a:spcBef>
                <a:spcPts val="300"/>
              </a:spcBef>
              <a:buClrTx/>
              <a:buSzTx/>
              <a:buNone/>
              <a:defRPr sz="1400" b="1"/>
            </a:pPr>
            <a:endParaRPr/>
          </a:p>
        </p:txBody>
      </p:sp>
      <p:sp>
        <p:nvSpPr>
          <p:cNvPr id="633" name="Title Text"/>
          <p:cNvSpPr txBox="1">
            <a:spLocks noGrp="1"/>
          </p:cNvSpPr>
          <p:nvPr>
            <p:ph type="title"/>
          </p:nvPr>
        </p:nvSpPr>
        <p:spPr>
          <a:xfrm>
            <a:off x="159794" y="46602"/>
            <a:ext cx="7285675" cy="266097"/>
          </a:xfrm>
          <a:prstGeom prst="rect">
            <a:avLst/>
          </a:prstGeom>
        </p:spPr>
        <p:txBody>
          <a:bodyPr/>
          <a:lstStyle>
            <a:lvl1pPr>
              <a:defRPr>
                <a:solidFill>
                  <a:schemeClr val="accent6"/>
                </a:solidFill>
              </a:defRPr>
            </a:lvl1pPr>
          </a:lstStyle>
          <a:p>
            <a:r>
              <a:t>Title Text</a:t>
            </a:r>
          </a:p>
        </p:txBody>
      </p:sp>
      <p:sp>
        <p:nvSpPr>
          <p:cNvPr id="6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5_Comparison">
    <p:spTree>
      <p:nvGrpSpPr>
        <p:cNvPr id="1" name=""/>
        <p:cNvGrpSpPr/>
        <p:nvPr/>
      </p:nvGrpSpPr>
      <p:grpSpPr>
        <a:xfrm>
          <a:off x="0" y="0"/>
          <a:ext cx="0" cy="0"/>
          <a:chOff x="0" y="0"/>
          <a:chExt cx="0" cy="0"/>
        </a:xfrm>
      </p:grpSpPr>
      <p:sp>
        <p:nvSpPr>
          <p:cNvPr id="59" name="Body Level One…"/>
          <p:cNvSpPr txBox="1">
            <a:spLocks noGrp="1"/>
          </p:cNvSpPr>
          <p:nvPr>
            <p:ph type="body" sz="quarter" idx="1"/>
          </p:nvPr>
        </p:nvSpPr>
        <p:spPr>
          <a:xfrm>
            <a:off x="457200" y="1012554"/>
            <a:ext cx="4040188" cy="479823"/>
          </a:xfrm>
          <a:prstGeom prst="rect">
            <a:avLst/>
          </a:prstGeom>
        </p:spPr>
        <p:txBody>
          <a:bodyPr anchor="b"/>
          <a:lstStyle>
            <a:lvl1pPr marL="0" indent="0">
              <a:spcBef>
                <a:spcPts val="400"/>
              </a:spcBef>
              <a:buClrTx/>
              <a:buSzTx/>
              <a:buNone/>
              <a:defRPr sz="2000" b="1">
                <a:solidFill>
                  <a:srgbClr val="A4A6A2"/>
                </a:solidFill>
              </a:defRPr>
            </a:lvl1pPr>
            <a:lvl2pPr marL="0" indent="457200">
              <a:spcBef>
                <a:spcPts val="400"/>
              </a:spcBef>
              <a:buClrTx/>
              <a:buSzTx/>
              <a:buNone/>
              <a:defRPr sz="2000" b="1">
                <a:solidFill>
                  <a:srgbClr val="A4A6A2"/>
                </a:solidFill>
              </a:defRPr>
            </a:lvl2pPr>
            <a:lvl3pPr marL="0" indent="914400">
              <a:spcBef>
                <a:spcPts val="400"/>
              </a:spcBef>
              <a:buClrTx/>
              <a:buSzTx/>
              <a:buNone/>
              <a:defRPr sz="2000" b="1">
                <a:solidFill>
                  <a:srgbClr val="A4A6A2"/>
                </a:solidFill>
              </a:defRPr>
            </a:lvl3pPr>
            <a:lvl4pPr marL="0" indent="1371600">
              <a:spcBef>
                <a:spcPts val="400"/>
              </a:spcBef>
              <a:buClrTx/>
              <a:buSzTx/>
              <a:buNone/>
              <a:defRPr sz="2000" b="1">
                <a:solidFill>
                  <a:srgbClr val="A4A6A2"/>
                </a:solidFill>
              </a:defRPr>
            </a:lvl4pPr>
            <a:lvl5pPr marL="0" indent="1828800">
              <a:spcBef>
                <a:spcPts val="400"/>
              </a:spcBef>
              <a:buClrTx/>
              <a:buSzTx/>
              <a:buNone/>
              <a:defRPr sz="2000" b="1">
                <a:solidFill>
                  <a:srgbClr val="A4A6A2"/>
                </a:solidFill>
              </a:defRPr>
            </a:lvl5pPr>
          </a:lstStyle>
          <a:p>
            <a:r>
              <a:t>Body Level One</a:t>
            </a:r>
          </a:p>
          <a:p>
            <a:pPr lvl="1"/>
            <a:r>
              <a:t>Body Level Two</a:t>
            </a:r>
          </a:p>
          <a:p>
            <a:pPr lvl="2"/>
            <a:r>
              <a:t>Body Level Three</a:t>
            </a:r>
          </a:p>
          <a:p>
            <a:pPr lvl="3"/>
            <a:r>
              <a:t>Body Level Four</a:t>
            </a:r>
          </a:p>
          <a:p>
            <a:pPr lvl="4"/>
            <a:r>
              <a:t>Body Level Five</a:t>
            </a:r>
          </a:p>
        </p:txBody>
      </p:sp>
      <p:sp>
        <p:nvSpPr>
          <p:cNvPr id="60" name="Text Placeholder 4"/>
          <p:cNvSpPr>
            <a:spLocks noGrp="1"/>
          </p:cNvSpPr>
          <p:nvPr>
            <p:ph type="body" sz="quarter" idx="13"/>
          </p:nvPr>
        </p:nvSpPr>
        <p:spPr>
          <a:xfrm>
            <a:off x="4645026" y="1012554"/>
            <a:ext cx="4041776" cy="479823"/>
          </a:xfrm>
          <a:prstGeom prst="rect">
            <a:avLst/>
          </a:prstGeom>
        </p:spPr>
        <p:txBody>
          <a:bodyPr anchor="b"/>
          <a:lstStyle/>
          <a:p>
            <a:pPr marL="0" indent="0" algn="ctr">
              <a:spcBef>
                <a:spcPts val="400"/>
              </a:spcBef>
              <a:buClrTx/>
              <a:buSzTx/>
              <a:buNone/>
              <a:defRPr sz="2000" b="1">
                <a:solidFill>
                  <a:schemeClr val="accent1">
                    <a:lumOff val="-5294"/>
                  </a:schemeClr>
                </a:solidFill>
              </a:defRPr>
            </a:pPr>
            <a:endParaRPr/>
          </a:p>
        </p:txBody>
      </p:sp>
      <p:sp>
        <p:nvSpPr>
          <p:cNvPr id="61" name="Title Text"/>
          <p:cNvSpPr txBox="1">
            <a:spLocks noGrp="1"/>
          </p:cNvSpPr>
          <p:nvPr>
            <p:ph type="title"/>
          </p:nvPr>
        </p:nvSpPr>
        <p:spPr>
          <a:xfrm>
            <a:off x="159794" y="46602"/>
            <a:ext cx="7285675" cy="266097"/>
          </a:xfrm>
          <a:prstGeom prst="rect">
            <a:avLst/>
          </a:prstGeom>
        </p:spPr>
        <p:txBody>
          <a:bodyPr/>
          <a:lstStyle>
            <a:lvl1pPr>
              <a:defRPr>
                <a:solidFill>
                  <a:srgbClr val="2C2D2F"/>
                </a:solidFill>
              </a:defRPr>
            </a:lvl1p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8_Full Page Picture">
    <p:spTree>
      <p:nvGrpSpPr>
        <p:cNvPr id="1" name=""/>
        <p:cNvGrpSpPr/>
        <p:nvPr/>
      </p:nvGrpSpPr>
      <p:grpSpPr>
        <a:xfrm>
          <a:off x="0" y="0"/>
          <a:ext cx="0" cy="0"/>
          <a:chOff x="0" y="0"/>
          <a:chExt cx="0" cy="0"/>
        </a:xfrm>
      </p:grpSpPr>
      <p:sp>
        <p:nvSpPr>
          <p:cNvPr id="69" name="Title Text"/>
          <p:cNvSpPr txBox="1">
            <a:spLocks noGrp="1"/>
          </p:cNvSpPr>
          <p:nvPr>
            <p:ph type="title"/>
          </p:nvPr>
        </p:nvSpPr>
        <p:spPr>
          <a:xfrm>
            <a:off x="131574" y="86110"/>
            <a:ext cx="7285675" cy="266097"/>
          </a:xfrm>
          <a:prstGeom prst="rect">
            <a:avLst/>
          </a:prstGeom>
        </p:spPr>
        <p:txBody>
          <a:bodyPr/>
          <a:lstStyle>
            <a:lvl1pPr>
              <a:defRPr>
                <a:solidFill>
                  <a:srgbClr val="2C2D2F"/>
                </a:solidFill>
              </a:defRPr>
            </a:lvl1pPr>
          </a:lstStyle>
          <a:p>
            <a:r>
              <a:t>Title Text</a:t>
            </a:r>
          </a:p>
        </p:txBody>
      </p:sp>
      <p:sp>
        <p:nvSpPr>
          <p:cNvPr id="70" name="Picture Placeholder 3"/>
          <p:cNvSpPr>
            <a:spLocks noGrp="1"/>
          </p:cNvSpPr>
          <p:nvPr>
            <p:ph type="pic" idx="13"/>
          </p:nvPr>
        </p:nvSpPr>
        <p:spPr>
          <a:xfrm>
            <a:off x="0" y="630814"/>
            <a:ext cx="9144000" cy="4512687"/>
          </a:xfrm>
          <a:prstGeom prst="rect">
            <a:avLst/>
          </a:prstGeom>
        </p:spPr>
        <p:txBody>
          <a:bodyPr lIns="91439" rIns="91439">
            <a:noAutofit/>
          </a:bodyPr>
          <a:lstStyle/>
          <a:p>
            <a:endParaRP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0_3 Picture Layout">
    <p:spTree>
      <p:nvGrpSpPr>
        <p:cNvPr id="1" name=""/>
        <p:cNvGrpSpPr/>
        <p:nvPr/>
      </p:nvGrpSpPr>
      <p:grpSpPr>
        <a:xfrm>
          <a:off x="0" y="0"/>
          <a:ext cx="0" cy="0"/>
          <a:chOff x="0" y="0"/>
          <a:chExt cx="0" cy="0"/>
        </a:xfrm>
      </p:grpSpPr>
      <p:sp>
        <p:nvSpPr>
          <p:cNvPr id="88" name="Title Text"/>
          <p:cNvSpPr txBox="1">
            <a:spLocks noGrp="1"/>
          </p:cNvSpPr>
          <p:nvPr>
            <p:ph type="title"/>
          </p:nvPr>
        </p:nvSpPr>
        <p:spPr>
          <a:xfrm>
            <a:off x="131574" y="86110"/>
            <a:ext cx="7285675" cy="266097"/>
          </a:xfrm>
          <a:prstGeom prst="rect">
            <a:avLst/>
          </a:prstGeom>
        </p:spPr>
        <p:txBody>
          <a:bodyPr/>
          <a:lstStyle>
            <a:lvl1pPr>
              <a:defRPr>
                <a:solidFill>
                  <a:srgbClr val="2C2D2F"/>
                </a:solidFill>
              </a:defRPr>
            </a:lvl1pPr>
          </a:lstStyle>
          <a:p>
            <a:r>
              <a:t>Title Text</a:t>
            </a:r>
          </a:p>
        </p:txBody>
      </p:sp>
      <p:sp>
        <p:nvSpPr>
          <p:cNvPr id="89" name="Picture Placeholder 3"/>
          <p:cNvSpPr>
            <a:spLocks noGrp="1"/>
          </p:cNvSpPr>
          <p:nvPr>
            <p:ph type="pic" sz="quarter" idx="13"/>
          </p:nvPr>
        </p:nvSpPr>
        <p:spPr>
          <a:xfrm>
            <a:off x="64611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90" name="Body Level One…"/>
          <p:cNvSpPr txBox="1">
            <a:spLocks noGrp="1"/>
          </p:cNvSpPr>
          <p:nvPr>
            <p:ph type="body" sz="quarter" idx="1"/>
          </p:nvPr>
        </p:nvSpPr>
        <p:spPr>
          <a:xfrm>
            <a:off x="646842" y="3222980"/>
            <a:ext cx="2320926" cy="378620"/>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91" name="Picture Placeholder 3"/>
          <p:cNvSpPr>
            <a:spLocks noGrp="1"/>
          </p:cNvSpPr>
          <p:nvPr>
            <p:ph type="pic" sz="quarter" idx="14"/>
          </p:nvPr>
        </p:nvSpPr>
        <p:spPr>
          <a:xfrm>
            <a:off x="6146389"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92" name="Text Placeholder 4"/>
          <p:cNvSpPr>
            <a:spLocks noGrp="1"/>
          </p:cNvSpPr>
          <p:nvPr>
            <p:ph type="body" sz="quarter" idx="15"/>
          </p:nvPr>
        </p:nvSpPr>
        <p:spPr>
          <a:xfrm>
            <a:off x="6147120" y="3222980"/>
            <a:ext cx="2320926" cy="378620"/>
          </a:xfrm>
          <a:prstGeom prst="rect">
            <a:avLst/>
          </a:prstGeom>
        </p:spPr>
        <p:txBody>
          <a:bodyPr/>
          <a:lstStyle/>
          <a:p>
            <a:pPr marL="0" indent="0" algn="ctr">
              <a:spcBef>
                <a:spcPts val="300"/>
              </a:spcBef>
              <a:buClrTx/>
              <a:buSzTx/>
              <a:buNone/>
              <a:defRPr sz="1400" b="1"/>
            </a:pPr>
            <a:endParaRPr/>
          </a:p>
        </p:txBody>
      </p:sp>
      <p:sp>
        <p:nvSpPr>
          <p:cNvPr id="93" name="Picture Placeholder 3"/>
          <p:cNvSpPr>
            <a:spLocks noGrp="1"/>
          </p:cNvSpPr>
          <p:nvPr>
            <p:ph type="pic" sz="quarter" idx="16"/>
          </p:nvPr>
        </p:nvSpPr>
        <p:spPr>
          <a:xfrm>
            <a:off x="3429892" y="1148081"/>
            <a:ext cx="2321219" cy="1905060"/>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94" name="Text Placeholder 4"/>
          <p:cNvSpPr>
            <a:spLocks noGrp="1"/>
          </p:cNvSpPr>
          <p:nvPr>
            <p:ph type="body" sz="quarter" idx="17"/>
          </p:nvPr>
        </p:nvSpPr>
        <p:spPr>
          <a:xfrm>
            <a:off x="3430621" y="3222980"/>
            <a:ext cx="2320926" cy="378620"/>
          </a:xfrm>
          <a:prstGeom prst="rect">
            <a:avLst/>
          </a:prstGeom>
        </p:spPr>
        <p:txBody>
          <a:bodyPr/>
          <a:lstStyle/>
          <a:p>
            <a:pPr marL="0" indent="0" algn="ctr">
              <a:spcBef>
                <a:spcPts val="300"/>
              </a:spcBef>
              <a:buClrTx/>
              <a:buSzTx/>
              <a:buNone/>
              <a:defRPr sz="1400" b="1"/>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1_4 Picture Layout">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131574" y="86110"/>
            <a:ext cx="7285675" cy="266097"/>
          </a:xfrm>
          <a:prstGeom prst="rect">
            <a:avLst/>
          </a:prstGeom>
        </p:spPr>
        <p:txBody>
          <a:bodyPr/>
          <a:lstStyle>
            <a:lvl1pPr>
              <a:defRPr>
                <a:solidFill>
                  <a:srgbClr val="2C2D2F"/>
                </a:solidFill>
              </a:defRPr>
            </a:lvl1pPr>
          </a:lstStyle>
          <a:p>
            <a:r>
              <a:t>Title Text</a:t>
            </a:r>
          </a:p>
        </p:txBody>
      </p:sp>
      <p:sp>
        <p:nvSpPr>
          <p:cNvPr id="103" name="Picture Placeholder 3"/>
          <p:cNvSpPr>
            <a:spLocks noGrp="1"/>
          </p:cNvSpPr>
          <p:nvPr>
            <p:ph type="pic" sz="quarter" idx="13"/>
          </p:nvPr>
        </p:nvSpPr>
        <p:spPr>
          <a:xfrm>
            <a:off x="120118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04" name="Body Level One…"/>
          <p:cNvSpPr txBox="1">
            <a:spLocks noGrp="1"/>
          </p:cNvSpPr>
          <p:nvPr>
            <p:ph type="body" sz="quarter" idx="1"/>
          </p:nvPr>
        </p:nvSpPr>
        <p:spPr>
          <a:xfrm>
            <a:off x="1201917" y="2213860"/>
            <a:ext cx="2986721" cy="473592"/>
          </a:xfrm>
          <a:prstGeom prst="rect">
            <a:avLst/>
          </a:prstGeom>
        </p:spPr>
        <p:txBody>
          <a:bodyPr/>
          <a:lstStyle>
            <a:lvl1pPr marL="0" indent="0">
              <a:spcBef>
                <a:spcPts val="300"/>
              </a:spcBef>
              <a:buClrTx/>
              <a:buSzTx/>
              <a:buNone/>
              <a:defRPr sz="1400" b="1"/>
            </a:lvl1pPr>
            <a:lvl2pPr marL="0" indent="457200">
              <a:spcBef>
                <a:spcPts val="300"/>
              </a:spcBef>
              <a:buClrTx/>
              <a:buSzTx/>
              <a:buNone/>
              <a:defRPr sz="1400" b="1"/>
            </a:lvl2pPr>
            <a:lvl3pPr marL="0" indent="914400">
              <a:spcBef>
                <a:spcPts val="300"/>
              </a:spcBef>
              <a:buClrTx/>
              <a:buSzTx/>
              <a:buNone/>
              <a:defRPr sz="1400" b="1"/>
            </a:lvl3pPr>
            <a:lvl4pPr marL="0" indent="1371600">
              <a:spcBef>
                <a:spcPts val="300"/>
              </a:spcBef>
              <a:buClrTx/>
              <a:buSzTx/>
              <a:buNone/>
              <a:defRPr sz="1400" b="1"/>
            </a:lvl4pPr>
            <a:lvl5pPr marL="0" indent="1828800">
              <a:spcBef>
                <a:spcPts val="300"/>
              </a:spcBef>
              <a:buClrTx/>
              <a:buSzTx/>
              <a:buNone/>
              <a:defRPr sz="1400" b="1"/>
            </a:lvl5pPr>
          </a:lstStyle>
          <a:p>
            <a:r>
              <a:t>Body Level One</a:t>
            </a:r>
          </a:p>
          <a:p>
            <a:pPr lvl="1"/>
            <a:r>
              <a:t>Body Level Two</a:t>
            </a:r>
          </a:p>
          <a:p>
            <a:pPr lvl="2"/>
            <a:r>
              <a:t>Body Level Three</a:t>
            </a:r>
          </a:p>
          <a:p>
            <a:pPr lvl="3"/>
            <a:r>
              <a:t>Body Level Four</a:t>
            </a:r>
          </a:p>
          <a:p>
            <a:pPr lvl="4"/>
            <a:r>
              <a:t>Body Level Five</a:t>
            </a:r>
          </a:p>
        </p:txBody>
      </p:sp>
      <p:sp>
        <p:nvSpPr>
          <p:cNvPr id="105" name="Picture Placeholder 3"/>
          <p:cNvSpPr>
            <a:spLocks noGrp="1"/>
          </p:cNvSpPr>
          <p:nvPr>
            <p:ph type="pic" sz="quarter" idx="14"/>
          </p:nvPr>
        </p:nvSpPr>
        <p:spPr>
          <a:xfrm>
            <a:off x="4750296" y="731929"/>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06" name="Text Placeholder 4"/>
          <p:cNvSpPr>
            <a:spLocks noGrp="1"/>
          </p:cNvSpPr>
          <p:nvPr>
            <p:ph type="body" sz="quarter" idx="15"/>
          </p:nvPr>
        </p:nvSpPr>
        <p:spPr>
          <a:xfrm>
            <a:off x="4751025" y="2213860"/>
            <a:ext cx="2986721" cy="473592"/>
          </a:xfrm>
          <a:prstGeom prst="rect">
            <a:avLst/>
          </a:prstGeom>
        </p:spPr>
        <p:txBody>
          <a:bodyPr/>
          <a:lstStyle/>
          <a:p>
            <a:pPr marL="0" indent="0" algn="ctr">
              <a:spcBef>
                <a:spcPts val="300"/>
              </a:spcBef>
              <a:buClrTx/>
              <a:buSzTx/>
              <a:buNone/>
              <a:defRPr sz="1400" b="1"/>
            </a:pPr>
            <a:endParaRPr/>
          </a:p>
        </p:txBody>
      </p:sp>
      <p:sp>
        <p:nvSpPr>
          <p:cNvPr id="107" name="Picture Placeholder 3"/>
          <p:cNvSpPr>
            <a:spLocks noGrp="1"/>
          </p:cNvSpPr>
          <p:nvPr>
            <p:ph type="pic" sz="quarter" idx="16"/>
          </p:nvPr>
        </p:nvSpPr>
        <p:spPr>
          <a:xfrm>
            <a:off x="120118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08" name="Text Placeholder 4"/>
          <p:cNvSpPr>
            <a:spLocks noGrp="1"/>
          </p:cNvSpPr>
          <p:nvPr>
            <p:ph type="body" sz="quarter" idx="17"/>
          </p:nvPr>
        </p:nvSpPr>
        <p:spPr>
          <a:xfrm>
            <a:off x="1201917" y="4409094"/>
            <a:ext cx="2986721" cy="473592"/>
          </a:xfrm>
          <a:prstGeom prst="rect">
            <a:avLst/>
          </a:prstGeom>
        </p:spPr>
        <p:txBody>
          <a:bodyPr/>
          <a:lstStyle/>
          <a:p>
            <a:pPr marL="0" indent="0" algn="ctr">
              <a:spcBef>
                <a:spcPts val="300"/>
              </a:spcBef>
              <a:buClrTx/>
              <a:buSzTx/>
              <a:buNone/>
              <a:defRPr sz="1400" b="1"/>
            </a:pPr>
            <a:endParaRPr/>
          </a:p>
        </p:txBody>
      </p:sp>
      <p:sp>
        <p:nvSpPr>
          <p:cNvPr id="109" name="Picture Placeholder 3"/>
          <p:cNvSpPr>
            <a:spLocks noGrp="1"/>
          </p:cNvSpPr>
          <p:nvPr>
            <p:ph type="pic" sz="quarter" idx="18"/>
          </p:nvPr>
        </p:nvSpPr>
        <p:spPr>
          <a:xfrm>
            <a:off x="4750296" y="2927162"/>
            <a:ext cx="2987098" cy="1356066"/>
          </a:xfrm>
          <a:prstGeom prst="rect">
            <a:avLst/>
          </a:prstGeom>
          <a:ln w="9525">
            <a:solidFill>
              <a:srgbClr val="414446"/>
            </a:solidFill>
            <a:round/>
          </a:ln>
          <a:effectLst>
            <a:outerShdw blurRad="50800" dist="38100" dir="2700000" rotWithShape="0">
              <a:srgbClr val="000000">
                <a:alpha val="40000"/>
              </a:srgbClr>
            </a:outerShdw>
          </a:effectLst>
        </p:spPr>
        <p:txBody>
          <a:bodyPr lIns="91439" rIns="91439">
            <a:noAutofit/>
          </a:bodyPr>
          <a:lstStyle/>
          <a:p>
            <a:endParaRPr/>
          </a:p>
        </p:txBody>
      </p:sp>
      <p:sp>
        <p:nvSpPr>
          <p:cNvPr id="110" name="Text Placeholder 4"/>
          <p:cNvSpPr>
            <a:spLocks noGrp="1"/>
          </p:cNvSpPr>
          <p:nvPr>
            <p:ph type="body" sz="quarter" idx="19"/>
          </p:nvPr>
        </p:nvSpPr>
        <p:spPr>
          <a:xfrm>
            <a:off x="4751025" y="4409094"/>
            <a:ext cx="2986721" cy="473592"/>
          </a:xfrm>
          <a:prstGeom prst="rect">
            <a:avLst/>
          </a:prstGeom>
        </p:spPr>
        <p:txBody>
          <a:bodyPr/>
          <a:lstStyle/>
          <a:p>
            <a:pPr marL="0" indent="0" algn="ctr">
              <a:spcBef>
                <a:spcPts val="300"/>
              </a:spcBef>
              <a:buClrTx/>
              <a:buSzTx/>
              <a:buNone/>
              <a:defRPr sz="1400" b="1"/>
            </a:pPr>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theme" Target="../theme/theme1.xml"/><Relationship Id="rId57" Type="http://schemas.openxmlformats.org/officeDocument/2006/relationships/image" Target="../media/image1.png"/><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75A5D"/>
        </a:solidFill>
        <a:effectLst/>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57">
            <a:extLst/>
          </a:blip>
          <a:stretch>
            <a:fillRect/>
          </a:stretch>
        </p:blipFill>
        <p:spPr>
          <a:xfrm>
            <a:off x="0" y="0"/>
            <a:ext cx="9144000" cy="5143500"/>
          </a:xfrm>
          <a:prstGeom prst="rect">
            <a:avLst/>
          </a:prstGeom>
          <a:ln w="12700">
            <a:miter lim="400000"/>
          </a:ln>
        </p:spPr>
      </p:pic>
      <p:sp>
        <p:nvSpPr>
          <p:cNvPr id="3" name="Body Level One…"/>
          <p:cNvSpPr txBox="1">
            <a:spLocks noGrp="1"/>
          </p:cNvSpPr>
          <p:nvPr>
            <p:ph type="body" idx="1"/>
          </p:nvPr>
        </p:nvSpPr>
        <p:spPr>
          <a:xfrm>
            <a:off x="646112" y="826367"/>
            <a:ext cx="8209838" cy="402459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Title Text"/>
          <p:cNvSpPr txBox="1">
            <a:spLocks noGrp="1"/>
          </p:cNvSpPr>
          <p:nvPr>
            <p:ph type="title"/>
          </p:nvPr>
        </p:nvSpPr>
        <p:spPr>
          <a:xfrm>
            <a:off x="159794" y="80466"/>
            <a:ext cx="7285675" cy="26609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5"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Lst>
  <p:transition spd="med"/>
  <p:txStyles>
    <p:titleStyle>
      <a:lvl1pPr marL="0" marR="0" indent="0" algn="l" defTabSz="457200" rtl="0" latinLnBrk="0">
        <a:lnSpc>
          <a:spcPct val="100000"/>
        </a:lnSpc>
        <a:spcBef>
          <a:spcPts val="0"/>
        </a:spcBef>
        <a:spcAft>
          <a:spcPts val="0"/>
        </a:spcAft>
        <a:buClrTx/>
        <a:buSzTx/>
        <a:buFontTx/>
        <a:buNone/>
        <a:tabLst/>
        <a:defRPr sz="2200" b="1" i="0" u="none" strike="noStrike" cap="none" spc="0" baseline="0">
          <a:ln>
            <a:noFill/>
          </a:ln>
          <a:solidFill>
            <a:srgbClr val="2C2D2E"/>
          </a:solidFill>
          <a:uFillTx/>
          <a:latin typeface="Arial Narrow"/>
          <a:ea typeface="Arial Narrow"/>
          <a:cs typeface="Arial Narrow"/>
          <a:sym typeface="Arial Narrow"/>
        </a:defRPr>
      </a:lvl1pPr>
      <a:lvl2pPr marL="0" marR="0" indent="0" algn="l" defTabSz="457200" rtl="0" latinLnBrk="0">
        <a:lnSpc>
          <a:spcPct val="100000"/>
        </a:lnSpc>
        <a:spcBef>
          <a:spcPts val="0"/>
        </a:spcBef>
        <a:spcAft>
          <a:spcPts val="0"/>
        </a:spcAft>
        <a:buClrTx/>
        <a:buSzTx/>
        <a:buFontTx/>
        <a:buNone/>
        <a:tabLst/>
        <a:defRPr sz="2200" b="1" i="0" u="none" strike="noStrike" cap="none" spc="0" baseline="0">
          <a:ln>
            <a:noFill/>
          </a:ln>
          <a:solidFill>
            <a:srgbClr val="2C2D2E"/>
          </a:solidFill>
          <a:uFillTx/>
          <a:latin typeface="Arial Narrow"/>
          <a:ea typeface="Arial Narrow"/>
          <a:cs typeface="Arial Narrow"/>
          <a:sym typeface="Arial Narrow"/>
        </a:defRPr>
      </a:lvl2pPr>
      <a:lvl3pPr marL="0" marR="0" indent="0" algn="l" defTabSz="457200" rtl="0" latinLnBrk="0">
        <a:lnSpc>
          <a:spcPct val="100000"/>
        </a:lnSpc>
        <a:spcBef>
          <a:spcPts val="0"/>
        </a:spcBef>
        <a:spcAft>
          <a:spcPts val="0"/>
        </a:spcAft>
        <a:buClrTx/>
        <a:buSzTx/>
        <a:buFontTx/>
        <a:buNone/>
        <a:tabLst/>
        <a:defRPr sz="2200" b="1" i="0" u="none" strike="noStrike" cap="none" spc="0" baseline="0">
          <a:ln>
            <a:noFill/>
          </a:ln>
          <a:solidFill>
            <a:srgbClr val="2C2D2E"/>
          </a:solidFill>
          <a:uFillTx/>
          <a:latin typeface="Arial Narrow"/>
          <a:ea typeface="Arial Narrow"/>
          <a:cs typeface="Arial Narrow"/>
          <a:sym typeface="Arial Narrow"/>
        </a:defRPr>
      </a:lvl3pPr>
      <a:lvl4pPr marL="0" marR="0" indent="0" algn="l" defTabSz="457200" rtl="0" latinLnBrk="0">
        <a:lnSpc>
          <a:spcPct val="100000"/>
        </a:lnSpc>
        <a:spcBef>
          <a:spcPts val="0"/>
        </a:spcBef>
        <a:spcAft>
          <a:spcPts val="0"/>
        </a:spcAft>
        <a:buClrTx/>
        <a:buSzTx/>
        <a:buFontTx/>
        <a:buNone/>
        <a:tabLst/>
        <a:defRPr sz="2200" b="1" i="0" u="none" strike="noStrike" cap="none" spc="0" baseline="0">
          <a:ln>
            <a:noFill/>
          </a:ln>
          <a:solidFill>
            <a:srgbClr val="2C2D2E"/>
          </a:solidFill>
          <a:uFillTx/>
          <a:latin typeface="Arial Narrow"/>
          <a:ea typeface="Arial Narrow"/>
          <a:cs typeface="Arial Narrow"/>
          <a:sym typeface="Arial Narrow"/>
        </a:defRPr>
      </a:lvl4pPr>
      <a:lvl5pPr marL="0" marR="0" indent="0" algn="l" defTabSz="457200" rtl="0" latinLnBrk="0">
        <a:lnSpc>
          <a:spcPct val="100000"/>
        </a:lnSpc>
        <a:spcBef>
          <a:spcPts val="0"/>
        </a:spcBef>
        <a:spcAft>
          <a:spcPts val="0"/>
        </a:spcAft>
        <a:buClrTx/>
        <a:buSzTx/>
        <a:buFontTx/>
        <a:buNone/>
        <a:tabLst/>
        <a:defRPr sz="2200" b="1" i="0" u="none" strike="noStrike" cap="none" spc="0" baseline="0">
          <a:ln>
            <a:noFill/>
          </a:ln>
          <a:solidFill>
            <a:srgbClr val="2C2D2E"/>
          </a:solidFill>
          <a:uFillTx/>
          <a:latin typeface="Arial Narrow"/>
          <a:ea typeface="Arial Narrow"/>
          <a:cs typeface="Arial Narrow"/>
          <a:sym typeface="Arial Narrow"/>
        </a:defRPr>
      </a:lvl5pPr>
      <a:lvl6pPr marL="0" marR="0" indent="0" algn="l" defTabSz="457200" rtl="0" latinLnBrk="0">
        <a:lnSpc>
          <a:spcPct val="100000"/>
        </a:lnSpc>
        <a:spcBef>
          <a:spcPts val="0"/>
        </a:spcBef>
        <a:spcAft>
          <a:spcPts val="0"/>
        </a:spcAft>
        <a:buClrTx/>
        <a:buSzTx/>
        <a:buFontTx/>
        <a:buNone/>
        <a:tabLst/>
        <a:defRPr sz="2200" b="1" i="0" u="none" strike="noStrike" cap="none" spc="0" baseline="0">
          <a:ln>
            <a:noFill/>
          </a:ln>
          <a:solidFill>
            <a:srgbClr val="2C2D2E"/>
          </a:solidFill>
          <a:uFillTx/>
          <a:latin typeface="Arial Narrow"/>
          <a:ea typeface="Arial Narrow"/>
          <a:cs typeface="Arial Narrow"/>
          <a:sym typeface="Arial Narrow"/>
        </a:defRPr>
      </a:lvl6pPr>
      <a:lvl7pPr marL="0" marR="0" indent="0" algn="l" defTabSz="457200" rtl="0" latinLnBrk="0">
        <a:lnSpc>
          <a:spcPct val="100000"/>
        </a:lnSpc>
        <a:spcBef>
          <a:spcPts val="0"/>
        </a:spcBef>
        <a:spcAft>
          <a:spcPts val="0"/>
        </a:spcAft>
        <a:buClrTx/>
        <a:buSzTx/>
        <a:buFontTx/>
        <a:buNone/>
        <a:tabLst/>
        <a:defRPr sz="2200" b="1" i="0" u="none" strike="noStrike" cap="none" spc="0" baseline="0">
          <a:ln>
            <a:noFill/>
          </a:ln>
          <a:solidFill>
            <a:srgbClr val="2C2D2E"/>
          </a:solidFill>
          <a:uFillTx/>
          <a:latin typeface="Arial Narrow"/>
          <a:ea typeface="Arial Narrow"/>
          <a:cs typeface="Arial Narrow"/>
          <a:sym typeface="Arial Narrow"/>
        </a:defRPr>
      </a:lvl7pPr>
      <a:lvl8pPr marL="0" marR="0" indent="0" algn="l" defTabSz="457200" rtl="0" latinLnBrk="0">
        <a:lnSpc>
          <a:spcPct val="100000"/>
        </a:lnSpc>
        <a:spcBef>
          <a:spcPts val="0"/>
        </a:spcBef>
        <a:spcAft>
          <a:spcPts val="0"/>
        </a:spcAft>
        <a:buClrTx/>
        <a:buSzTx/>
        <a:buFontTx/>
        <a:buNone/>
        <a:tabLst/>
        <a:defRPr sz="2200" b="1" i="0" u="none" strike="noStrike" cap="none" spc="0" baseline="0">
          <a:ln>
            <a:noFill/>
          </a:ln>
          <a:solidFill>
            <a:srgbClr val="2C2D2E"/>
          </a:solidFill>
          <a:uFillTx/>
          <a:latin typeface="Arial Narrow"/>
          <a:ea typeface="Arial Narrow"/>
          <a:cs typeface="Arial Narrow"/>
          <a:sym typeface="Arial Narrow"/>
        </a:defRPr>
      </a:lvl8pPr>
      <a:lvl9pPr marL="0" marR="0" indent="0" algn="l" defTabSz="457200" rtl="0" latinLnBrk="0">
        <a:lnSpc>
          <a:spcPct val="100000"/>
        </a:lnSpc>
        <a:spcBef>
          <a:spcPts val="0"/>
        </a:spcBef>
        <a:spcAft>
          <a:spcPts val="0"/>
        </a:spcAft>
        <a:buClrTx/>
        <a:buSzTx/>
        <a:buFontTx/>
        <a:buNone/>
        <a:tabLst/>
        <a:defRPr sz="2200" b="1" i="0" u="none" strike="noStrike" cap="none" spc="0" baseline="0">
          <a:ln>
            <a:noFill/>
          </a:ln>
          <a:solidFill>
            <a:srgbClr val="2C2D2E"/>
          </a:solidFill>
          <a:uFillTx/>
          <a:latin typeface="Arial Narrow"/>
          <a:ea typeface="Arial Narrow"/>
          <a:cs typeface="Arial Narrow"/>
          <a:sym typeface="Arial Narrow"/>
        </a:defRPr>
      </a:lvl9pPr>
    </p:titleStyle>
    <p:bodyStyle>
      <a:lvl1pPr marL="227013" marR="0" indent="-227013" algn="l" defTabSz="457200" rtl="0" latinLnBrk="0">
        <a:lnSpc>
          <a:spcPct val="100000"/>
        </a:lnSpc>
        <a:spcBef>
          <a:spcPts val="500"/>
        </a:spcBef>
        <a:spcAft>
          <a:spcPts val="0"/>
        </a:spcAft>
        <a:buClr>
          <a:srgbClr val="575A5D"/>
        </a:buClr>
        <a:buSzPct val="100000"/>
        <a:buFontTx/>
        <a:buChar char="▪"/>
        <a:tabLst/>
        <a:defRPr sz="2400" b="0" i="0" u="none" strike="noStrike" cap="none" spc="0" baseline="0">
          <a:ln>
            <a:noFill/>
          </a:ln>
          <a:solidFill>
            <a:srgbClr val="575A5D"/>
          </a:solidFill>
          <a:uFillTx/>
          <a:latin typeface="Arial Narrow"/>
          <a:ea typeface="Arial Narrow"/>
          <a:cs typeface="Arial Narrow"/>
          <a:sym typeface="Arial Narrow"/>
        </a:defRPr>
      </a:lvl1pPr>
      <a:lvl2pPr marL="735330" marR="0" indent="-278130" algn="l" defTabSz="457200" rtl="0" latinLnBrk="0">
        <a:lnSpc>
          <a:spcPct val="100000"/>
        </a:lnSpc>
        <a:spcBef>
          <a:spcPts val="500"/>
        </a:spcBef>
        <a:spcAft>
          <a:spcPts val="0"/>
        </a:spcAft>
        <a:buClr>
          <a:srgbClr val="575A5D"/>
        </a:buClr>
        <a:buSzPct val="100000"/>
        <a:buFontTx/>
        <a:buChar char="▪"/>
        <a:tabLst/>
        <a:defRPr sz="2400" b="0" i="0" u="none" strike="noStrike" cap="none" spc="0" baseline="0">
          <a:ln>
            <a:noFill/>
          </a:ln>
          <a:solidFill>
            <a:srgbClr val="575A5D"/>
          </a:solidFill>
          <a:uFillTx/>
          <a:latin typeface="Arial Narrow"/>
          <a:ea typeface="Arial Narrow"/>
          <a:cs typeface="Arial Narrow"/>
          <a:sym typeface="Arial Narrow"/>
        </a:defRPr>
      </a:lvl2pPr>
      <a:lvl3pPr marL="1140883" marR="0" indent="-226483" algn="l" defTabSz="457200" rtl="0" latinLnBrk="0">
        <a:lnSpc>
          <a:spcPct val="100000"/>
        </a:lnSpc>
        <a:spcBef>
          <a:spcPts val="500"/>
        </a:spcBef>
        <a:spcAft>
          <a:spcPts val="0"/>
        </a:spcAft>
        <a:buClr>
          <a:srgbClr val="575A5D"/>
        </a:buClr>
        <a:buSzPct val="100000"/>
        <a:buFontTx/>
        <a:buChar char="•"/>
        <a:tabLst/>
        <a:defRPr sz="2400" b="0" i="0" u="none" strike="noStrike" cap="none" spc="0" baseline="0">
          <a:ln>
            <a:noFill/>
          </a:ln>
          <a:solidFill>
            <a:srgbClr val="575A5D"/>
          </a:solidFill>
          <a:uFillTx/>
          <a:latin typeface="Arial Narrow"/>
          <a:ea typeface="Arial Narrow"/>
          <a:cs typeface="Arial Narrow"/>
          <a:sym typeface="Arial Narrow"/>
        </a:defRPr>
      </a:lvl3pPr>
      <a:lvl4pPr marL="1712119" marR="0" indent="-340519" algn="l" defTabSz="457200" rtl="0" latinLnBrk="0">
        <a:lnSpc>
          <a:spcPct val="100000"/>
        </a:lnSpc>
        <a:spcBef>
          <a:spcPts val="500"/>
        </a:spcBef>
        <a:spcAft>
          <a:spcPts val="0"/>
        </a:spcAft>
        <a:buClr>
          <a:srgbClr val="575A5D"/>
        </a:buClr>
        <a:buSzPct val="100000"/>
        <a:buFontTx/>
        <a:buChar char="–"/>
        <a:tabLst/>
        <a:defRPr sz="2400" b="0" i="0" u="none" strike="noStrike" cap="none" spc="0" baseline="0">
          <a:ln>
            <a:noFill/>
          </a:ln>
          <a:solidFill>
            <a:srgbClr val="575A5D"/>
          </a:solidFill>
          <a:uFillTx/>
          <a:latin typeface="Arial Narrow"/>
          <a:ea typeface="Arial Narrow"/>
          <a:cs typeface="Arial Narrow"/>
          <a:sym typeface="Arial Narrow"/>
        </a:defRPr>
      </a:lvl4pPr>
      <a:lvl5pPr marL="2171700" marR="0" indent="-342900" algn="l" defTabSz="457200" rtl="0" latinLnBrk="0">
        <a:lnSpc>
          <a:spcPct val="100000"/>
        </a:lnSpc>
        <a:spcBef>
          <a:spcPts val="500"/>
        </a:spcBef>
        <a:spcAft>
          <a:spcPts val="0"/>
        </a:spcAft>
        <a:buClr>
          <a:srgbClr val="575A5D"/>
        </a:buClr>
        <a:buSzPct val="100000"/>
        <a:buFontTx/>
        <a:buChar char="»"/>
        <a:tabLst/>
        <a:defRPr sz="2400" b="0" i="0" u="none" strike="noStrike" cap="none" spc="0" baseline="0">
          <a:ln>
            <a:noFill/>
          </a:ln>
          <a:solidFill>
            <a:srgbClr val="575A5D"/>
          </a:solidFill>
          <a:uFillTx/>
          <a:latin typeface="Arial Narrow"/>
          <a:ea typeface="Arial Narrow"/>
          <a:cs typeface="Arial Narrow"/>
          <a:sym typeface="Arial Narrow"/>
        </a:defRPr>
      </a:lvl5pPr>
      <a:lvl6pPr marL="2560320" marR="0" indent="-274320" algn="l" defTabSz="457200" rtl="0" latinLnBrk="0">
        <a:lnSpc>
          <a:spcPct val="100000"/>
        </a:lnSpc>
        <a:spcBef>
          <a:spcPts val="500"/>
        </a:spcBef>
        <a:spcAft>
          <a:spcPts val="0"/>
        </a:spcAft>
        <a:buClr>
          <a:srgbClr val="575A5D"/>
        </a:buClr>
        <a:buSzPct val="100000"/>
        <a:buFontTx/>
        <a:buChar char="•"/>
        <a:tabLst/>
        <a:defRPr sz="2400" b="0" i="0" u="none" strike="noStrike" cap="none" spc="0" baseline="0">
          <a:ln>
            <a:noFill/>
          </a:ln>
          <a:solidFill>
            <a:srgbClr val="575A5D"/>
          </a:solidFill>
          <a:uFillTx/>
          <a:latin typeface="Arial Narrow"/>
          <a:ea typeface="Arial Narrow"/>
          <a:cs typeface="Arial Narrow"/>
          <a:sym typeface="Arial Narrow"/>
        </a:defRPr>
      </a:lvl6pPr>
      <a:lvl7pPr marL="3017520" marR="0" indent="-274320" algn="l" defTabSz="457200" rtl="0" latinLnBrk="0">
        <a:lnSpc>
          <a:spcPct val="100000"/>
        </a:lnSpc>
        <a:spcBef>
          <a:spcPts val="500"/>
        </a:spcBef>
        <a:spcAft>
          <a:spcPts val="0"/>
        </a:spcAft>
        <a:buClr>
          <a:srgbClr val="575A5D"/>
        </a:buClr>
        <a:buSzPct val="100000"/>
        <a:buFontTx/>
        <a:buChar char="•"/>
        <a:tabLst/>
        <a:defRPr sz="2400" b="0" i="0" u="none" strike="noStrike" cap="none" spc="0" baseline="0">
          <a:ln>
            <a:noFill/>
          </a:ln>
          <a:solidFill>
            <a:srgbClr val="575A5D"/>
          </a:solidFill>
          <a:uFillTx/>
          <a:latin typeface="Arial Narrow"/>
          <a:ea typeface="Arial Narrow"/>
          <a:cs typeface="Arial Narrow"/>
          <a:sym typeface="Arial Narrow"/>
        </a:defRPr>
      </a:lvl7pPr>
      <a:lvl8pPr marL="3474720" marR="0" indent="-274320" algn="l" defTabSz="457200" rtl="0" latinLnBrk="0">
        <a:lnSpc>
          <a:spcPct val="100000"/>
        </a:lnSpc>
        <a:spcBef>
          <a:spcPts val="500"/>
        </a:spcBef>
        <a:spcAft>
          <a:spcPts val="0"/>
        </a:spcAft>
        <a:buClr>
          <a:srgbClr val="575A5D"/>
        </a:buClr>
        <a:buSzPct val="100000"/>
        <a:buFontTx/>
        <a:buChar char="•"/>
        <a:tabLst/>
        <a:defRPr sz="2400" b="0" i="0" u="none" strike="noStrike" cap="none" spc="0" baseline="0">
          <a:ln>
            <a:noFill/>
          </a:ln>
          <a:solidFill>
            <a:srgbClr val="575A5D"/>
          </a:solidFill>
          <a:uFillTx/>
          <a:latin typeface="Arial Narrow"/>
          <a:ea typeface="Arial Narrow"/>
          <a:cs typeface="Arial Narrow"/>
          <a:sym typeface="Arial Narrow"/>
        </a:defRPr>
      </a:lvl8pPr>
      <a:lvl9pPr marL="3931920" marR="0" indent="-274320" algn="l" defTabSz="457200" rtl="0" latinLnBrk="0">
        <a:lnSpc>
          <a:spcPct val="100000"/>
        </a:lnSpc>
        <a:spcBef>
          <a:spcPts val="500"/>
        </a:spcBef>
        <a:spcAft>
          <a:spcPts val="0"/>
        </a:spcAft>
        <a:buClr>
          <a:srgbClr val="575A5D"/>
        </a:buClr>
        <a:buSzPct val="100000"/>
        <a:buFontTx/>
        <a:buChar char="•"/>
        <a:tabLst/>
        <a:defRPr sz="2400" b="0" i="0" u="none" strike="noStrike" cap="none" spc="0" baseline="0">
          <a:ln>
            <a:noFill/>
          </a:ln>
          <a:solidFill>
            <a:srgbClr val="575A5D"/>
          </a:solidFill>
          <a:uFillTx/>
          <a:latin typeface="Arial Narrow"/>
          <a:ea typeface="Arial Narrow"/>
          <a:cs typeface="Arial Narrow"/>
          <a:sym typeface="Arial Narrow"/>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Narrow"/>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Narrow"/>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Narrow"/>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Narrow"/>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Narrow"/>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Narrow"/>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Narrow"/>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Narrow"/>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Narrow"/>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normcrandal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hyperlink" Target="https://www.mockaroo.com" TargetMode="External"/><Relationship Id="rId4" Type="http://schemas.openxmlformats.org/officeDocument/2006/relationships/hyperlink" Target="https://github.com/marak/Faker.js/" TargetMode="External"/><Relationship Id="rId5" Type="http://schemas.openxmlformats.org/officeDocument/2006/relationships/hyperlink" Target="https://github.com/typicode/json-server" TargetMode="External"/><Relationship Id="rId6"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Title 1"/>
          <p:cNvSpPr txBox="1">
            <a:spLocks noGrp="1"/>
          </p:cNvSpPr>
          <p:nvPr>
            <p:ph type="title"/>
          </p:nvPr>
        </p:nvSpPr>
        <p:spPr>
          <a:xfrm>
            <a:off x="858589" y="1711366"/>
            <a:ext cx="7686186" cy="805584"/>
          </a:xfrm>
          <a:prstGeom prst="rect">
            <a:avLst/>
          </a:prstGeom>
        </p:spPr>
        <p:txBody>
          <a:bodyPr>
            <a:normAutofit fontScale="90000"/>
          </a:bodyPr>
          <a:lstStyle>
            <a:lvl1pPr defTabSz="251460">
              <a:defRPr sz="2365" b="0">
                <a:latin typeface="Roboto Slab"/>
                <a:ea typeface="Roboto Slab"/>
                <a:cs typeface="Roboto Slab"/>
                <a:sym typeface="Roboto Slab"/>
              </a:defRPr>
            </a:lvl1pPr>
          </a:lstStyle>
          <a:p>
            <a:pPr>
              <a:defRPr>
                <a:effectLst/>
              </a:defRPr>
            </a:pPr>
            <a:r>
              <a:t>Using JSON Mocks to Speed Up Early Front End Development</a:t>
            </a:r>
          </a:p>
        </p:txBody>
      </p:sp>
      <p:sp>
        <p:nvSpPr>
          <p:cNvPr id="644" name="Subtitle 2"/>
          <p:cNvSpPr txBox="1">
            <a:spLocks noGrp="1"/>
          </p:cNvSpPr>
          <p:nvPr>
            <p:ph type="body" sz="quarter" idx="1"/>
          </p:nvPr>
        </p:nvSpPr>
        <p:spPr>
          <a:xfrm>
            <a:off x="858589" y="2542177"/>
            <a:ext cx="7686186" cy="389135"/>
          </a:xfrm>
          <a:prstGeom prst="rect">
            <a:avLst/>
          </a:prstGeom>
        </p:spPr>
        <p:txBody>
          <a:bodyPr/>
          <a:lstStyle/>
          <a:p>
            <a:pPr>
              <a:lnSpc>
                <a:spcPct val="90000"/>
              </a:lnSpc>
              <a:defRPr>
                <a:latin typeface="PT Sans"/>
                <a:ea typeface="PT Sans"/>
                <a:cs typeface="PT Sans"/>
                <a:sym typeface="PT Sans"/>
              </a:defRPr>
            </a:pPr>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lstStyle/>
          <a:p>
            <a:endParaRPr lang="en-US" dirty="0" smtClean="0"/>
          </a:p>
          <a:p>
            <a:endParaRPr dirty="0"/>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Creating Mocks with </a:t>
            </a:r>
            <a:r>
              <a:rPr lang="en-US" dirty="0" err="1" smtClean="0"/>
              <a:t>Mockaroo.com</a:t>
            </a:r>
            <a:endParaRPr dirty="0"/>
          </a:p>
        </p:txBody>
      </p:sp>
      <p:pic>
        <p:nvPicPr>
          <p:cNvPr id="3" name="Picture 2"/>
          <p:cNvPicPr>
            <a:picLocks noChangeAspect="1"/>
          </p:cNvPicPr>
          <p:nvPr/>
        </p:nvPicPr>
        <p:blipFill>
          <a:blip r:embed="rId3"/>
          <a:stretch>
            <a:fillRect/>
          </a:stretch>
        </p:blipFill>
        <p:spPr>
          <a:xfrm>
            <a:off x="0" y="1310094"/>
            <a:ext cx="9144000" cy="2523311"/>
          </a:xfrm>
          <a:prstGeom prst="rect">
            <a:avLst/>
          </a:prstGeom>
        </p:spPr>
      </p:pic>
    </p:spTree>
    <p:extLst>
      <p:ext uri="{BB962C8B-B14F-4D97-AF65-F5344CB8AC3E}">
        <p14:creationId xmlns:p14="http://schemas.microsoft.com/office/powerpoint/2010/main" val="115729438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lstStyle/>
          <a:p>
            <a:endParaRPr lang="en-US" dirty="0" smtClean="0"/>
          </a:p>
          <a:p>
            <a:endParaRPr dirty="0"/>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Creating Mocks with </a:t>
            </a:r>
            <a:r>
              <a:rPr lang="en-US" dirty="0" err="1" smtClean="0"/>
              <a:t>Mockaroo.com</a:t>
            </a:r>
            <a:endParaRPr dirty="0"/>
          </a:p>
        </p:txBody>
      </p:sp>
      <p:pic>
        <p:nvPicPr>
          <p:cNvPr id="5" name="Picture 4"/>
          <p:cNvPicPr>
            <a:picLocks noChangeAspect="1"/>
          </p:cNvPicPr>
          <p:nvPr/>
        </p:nvPicPr>
        <p:blipFill>
          <a:blip r:embed="rId3"/>
          <a:stretch>
            <a:fillRect/>
          </a:stretch>
        </p:blipFill>
        <p:spPr>
          <a:xfrm>
            <a:off x="0" y="1068750"/>
            <a:ext cx="9144000" cy="3006000"/>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lstStyle/>
          <a:p>
            <a:r>
              <a:rPr lang="en-US" dirty="0" smtClean="0">
                <a:solidFill>
                  <a:srgbClr val="002060"/>
                </a:solidFill>
                <a:latin typeface="Roboto Slab" charset="0"/>
                <a:ea typeface="Roboto Slab" charset="0"/>
                <a:cs typeface="Roboto Slab" charset="0"/>
              </a:rPr>
              <a:t>Results from building the two </a:t>
            </a:r>
            <a:br>
              <a:rPr lang="en-US" dirty="0" smtClean="0">
                <a:solidFill>
                  <a:srgbClr val="002060"/>
                </a:solidFill>
                <a:latin typeface="Roboto Slab" charset="0"/>
                <a:ea typeface="Roboto Slab" charset="0"/>
                <a:cs typeface="Roboto Slab" charset="0"/>
              </a:rPr>
            </a:br>
            <a:r>
              <a:rPr lang="en-US" dirty="0" smtClean="0">
                <a:solidFill>
                  <a:srgbClr val="002060"/>
                </a:solidFill>
                <a:latin typeface="Roboto Slab" charset="0"/>
                <a:ea typeface="Roboto Slab" charset="0"/>
                <a:cs typeface="Roboto Slab" charset="0"/>
              </a:rPr>
              <a:t>schemas.</a:t>
            </a:r>
          </a:p>
          <a:p>
            <a:endParaRPr dirty="0"/>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Creating Mocks with </a:t>
            </a:r>
            <a:r>
              <a:rPr lang="en-US" dirty="0" err="1" smtClean="0"/>
              <a:t>Mockaroo.com</a:t>
            </a:r>
            <a:endParaRPr dirty="0"/>
          </a:p>
        </p:txBody>
      </p:sp>
      <p:pic>
        <p:nvPicPr>
          <p:cNvPr id="6" name="Picture 5"/>
          <p:cNvPicPr>
            <a:picLocks noChangeAspect="1"/>
          </p:cNvPicPr>
          <p:nvPr/>
        </p:nvPicPr>
        <p:blipFill>
          <a:blip r:embed="rId3"/>
          <a:stretch>
            <a:fillRect/>
          </a:stretch>
        </p:blipFill>
        <p:spPr>
          <a:xfrm>
            <a:off x="5800133" y="720445"/>
            <a:ext cx="3187074" cy="4355869"/>
          </a:xfrm>
          <a:prstGeom prst="rect">
            <a:avLst/>
          </a:prstGeom>
        </p:spPr>
      </p:pic>
    </p:spTree>
    <p:extLst>
      <p:ext uri="{BB962C8B-B14F-4D97-AF65-F5344CB8AC3E}">
        <p14:creationId xmlns:p14="http://schemas.microsoft.com/office/powerpoint/2010/main" val="169646613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lstStyle/>
          <a:p>
            <a:r>
              <a:rPr lang="en-US" dirty="0" smtClean="0">
                <a:solidFill>
                  <a:srgbClr val="002060"/>
                </a:solidFill>
                <a:latin typeface="Roboto Slab" charset="0"/>
                <a:ea typeface="Roboto Slab" charset="0"/>
                <a:cs typeface="Roboto Slab" charset="0"/>
              </a:rPr>
              <a:t>Create methods that will load your JSON or include the JSON in the file.</a:t>
            </a:r>
          </a:p>
          <a:p>
            <a:r>
              <a:rPr lang="en-US" dirty="0" smtClean="0">
                <a:solidFill>
                  <a:srgbClr val="002060"/>
                </a:solidFill>
                <a:latin typeface="Roboto Slab" charset="0"/>
                <a:ea typeface="Roboto Slab" charset="0"/>
                <a:cs typeface="Roboto Slab" charset="0"/>
              </a:rPr>
              <a:t>Instead of returning JSON from a service just return the JSON from your file.</a:t>
            </a:r>
            <a:endParaRPr lang="en-US" dirty="0">
              <a:solidFill>
                <a:srgbClr val="002060"/>
              </a:solidFill>
              <a:latin typeface="Roboto Slab" charset="0"/>
              <a:ea typeface="Roboto Slab" charset="0"/>
              <a:cs typeface="Roboto Slab" charset="0"/>
            </a:endParaRPr>
          </a:p>
          <a:p>
            <a:r>
              <a:rPr lang="en-US" dirty="0" smtClean="0">
                <a:solidFill>
                  <a:srgbClr val="002060"/>
                </a:solidFill>
                <a:latin typeface="Roboto Slab" charset="0"/>
                <a:ea typeface="Roboto Slab" charset="0"/>
                <a:cs typeface="Roboto Slab" charset="0"/>
              </a:rPr>
              <a:t>When you are ready to use the server, just change the method you are getting you data from.</a:t>
            </a:r>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Using the Mocks in Code</a:t>
            </a:r>
            <a:endParaRPr dirty="0"/>
          </a:p>
        </p:txBody>
      </p:sp>
    </p:spTree>
    <p:extLst>
      <p:ext uri="{BB962C8B-B14F-4D97-AF65-F5344CB8AC3E}">
        <p14:creationId xmlns:p14="http://schemas.microsoft.com/office/powerpoint/2010/main" val="201610434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dirty="0"/>
              <a:t>Using JSON Mocks to Speed Up Early Front End Development</a:t>
            </a:r>
          </a:p>
        </p:txBody>
      </p:sp>
      <p:sp>
        <p:nvSpPr>
          <p:cNvPr id="647" name="TextBox 4"/>
          <p:cNvSpPr txBox="1"/>
          <p:nvPr/>
        </p:nvSpPr>
        <p:spPr>
          <a:xfrm>
            <a:off x="1750330" y="720445"/>
            <a:ext cx="5643340" cy="35633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575A5D"/>
                </a:solidFill>
                <a:latin typeface="PT Sans"/>
                <a:ea typeface="PT Sans"/>
                <a:cs typeface="PT Sans"/>
                <a:sym typeface="PT Sans"/>
              </a:defRPr>
            </a:lvl1pPr>
          </a:lstStyle>
          <a:p>
            <a:r>
              <a:t>Who am I</a:t>
            </a:r>
          </a:p>
        </p:txBody>
      </p:sp>
      <p:sp>
        <p:nvSpPr>
          <p:cNvPr id="648" name="Front-End Developer at CoStar…"/>
          <p:cNvSpPr txBox="1"/>
          <p:nvPr/>
        </p:nvSpPr>
        <p:spPr>
          <a:xfrm>
            <a:off x="430901" y="1450664"/>
            <a:ext cx="8282197"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Front-End Developer at CoStar </a:t>
            </a:r>
          </a:p>
          <a:p>
            <a:pPr marL="180473" indent="-180473">
              <a:buSzPct val="100000"/>
              <a:buChar char="•"/>
            </a:pPr>
            <a:r>
              <a:t>Twitter: @normcrandall</a:t>
            </a:r>
          </a:p>
          <a:p>
            <a:pPr marL="180473" indent="-180473">
              <a:buSzPct val="100000"/>
              <a:buChar char="•"/>
            </a:pPr>
            <a:r>
              <a:t>GitHub: </a:t>
            </a:r>
            <a:r>
              <a:rPr u="sng">
                <a:solidFill>
                  <a:srgbClr val="932131"/>
                </a:solidFill>
                <a:uFill>
                  <a:solidFill>
                    <a:srgbClr val="932131"/>
                  </a:solidFill>
                </a:uFill>
                <a:hlinkClick r:id="rId2"/>
              </a:rPr>
              <a:t>https://github.com/normcrandall</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normAutofit fontScale="92500" lnSpcReduction="10000"/>
          </a:bodyPr>
          <a:lstStyle/>
          <a:p>
            <a:r>
              <a:rPr lang="en-US" dirty="0" smtClean="0"/>
              <a:t>Mock </a:t>
            </a:r>
            <a:r>
              <a:rPr lang="en-US" dirty="0" err="1" smtClean="0"/>
              <a:t>bowlerApi.js</a:t>
            </a:r>
            <a:endParaRPr lang="en-US" dirty="0" smtClean="0"/>
          </a:p>
          <a:p>
            <a:pPr marL="0" indent="0">
              <a:buNone/>
            </a:pPr>
            <a:endParaRPr lang="en-US" dirty="0"/>
          </a:p>
          <a:p>
            <a:pPr marL="0" indent="0">
              <a:buNone/>
            </a:pPr>
            <a:r>
              <a:rPr lang="en-US" dirty="0">
                <a:solidFill>
                  <a:srgbClr val="C586C0"/>
                </a:solidFill>
                <a:latin typeface="Fira Code" charset="0"/>
              </a:rPr>
              <a:t>import</a:t>
            </a:r>
            <a:r>
              <a:rPr lang="en-US" dirty="0">
                <a:solidFill>
                  <a:srgbClr val="D4D4D4"/>
                </a:solidFill>
                <a:latin typeface="Fira Code" charset="0"/>
              </a:rPr>
              <a:t> </a:t>
            </a:r>
            <a:r>
              <a:rPr lang="en-US" dirty="0">
                <a:solidFill>
                  <a:srgbClr val="9CDCFE"/>
                </a:solidFill>
                <a:latin typeface="Fira Code" charset="0"/>
              </a:rPr>
              <a:t>bowlers</a:t>
            </a:r>
            <a:r>
              <a:rPr lang="en-US" dirty="0">
                <a:solidFill>
                  <a:srgbClr val="D4D4D4"/>
                </a:solidFill>
                <a:latin typeface="Fira Code" charset="0"/>
              </a:rPr>
              <a:t> </a:t>
            </a:r>
            <a:r>
              <a:rPr lang="en-US" dirty="0">
                <a:solidFill>
                  <a:srgbClr val="C586C0"/>
                </a:solidFill>
                <a:latin typeface="Fira Code" charset="0"/>
              </a:rPr>
              <a:t>from</a:t>
            </a:r>
            <a:r>
              <a:rPr lang="en-US" dirty="0">
                <a:solidFill>
                  <a:srgbClr val="D4D4D4"/>
                </a:solidFill>
                <a:latin typeface="Fira Code" charset="0"/>
              </a:rPr>
              <a:t> </a:t>
            </a:r>
            <a:r>
              <a:rPr lang="en-US" dirty="0">
                <a:solidFill>
                  <a:srgbClr val="CE9178"/>
                </a:solidFill>
                <a:latin typeface="Fira Code" charset="0"/>
              </a:rPr>
              <a:t>"../mocks/bowler"</a:t>
            </a:r>
            <a:r>
              <a:rPr lang="en-US" dirty="0">
                <a:solidFill>
                  <a:srgbClr val="D4D4D4"/>
                </a:solidFill>
                <a:latin typeface="Fira Code" charset="0"/>
              </a:rPr>
              <a:t>;</a:t>
            </a:r>
          </a:p>
          <a:p>
            <a:pPr marL="0" indent="0">
              <a:buNone/>
            </a:pPr>
            <a:r>
              <a:rPr lang="en-US" dirty="0">
                <a:solidFill>
                  <a:srgbClr val="D4D4D4"/>
                </a:solidFill>
                <a:latin typeface="Fira Code" charset="0"/>
              </a:rPr>
              <a:t/>
            </a:r>
            <a:br>
              <a:rPr lang="en-US" dirty="0">
                <a:solidFill>
                  <a:srgbClr val="D4D4D4"/>
                </a:solidFill>
                <a:latin typeface="Fira Code" charset="0"/>
              </a:rPr>
            </a:br>
            <a:r>
              <a:rPr lang="en-US" dirty="0">
                <a:solidFill>
                  <a:srgbClr val="C586C0"/>
                </a:solidFill>
                <a:latin typeface="Fira Code" charset="0"/>
              </a:rPr>
              <a:t>export</a:t>
            </a:r>
            <a:r>
              <a:rPr lang="en-US" dirty="0">
                <a:solidFill>
                  <a:srgbClr val="D4D4D4"/>
                </a:solidFill>
                <a:latin typeface="Fira Code" charset="0"/>
              </a:rPr>
              <a:t> </a:t>
            </a:r>
            <a:r>
              <a:rPr lang="en-US" dirty="0" err="1">
                <a:solidFill>
                  <a:srgbClr val="569CD6"/>
                </a:solidFill>
                <a:latin typeface="Fira Code" charset="0"/>
              </a:rPr>
              <a:t>const</a:t>
            </a:r>
            <a:r>
              <a:rPr lang="en-US" dirty="0">
                <a:solidFill>
                  <a:srgbClr val="D4D4D4"/>
                </a:solidFill>
                <a:latin typeface="Fira Code" charset="0"/>
              </a:rPr>
              <a:t> </a:t>
            </a:r>
            <a:r>
              <a:rPr lang="en-US" dirty="0">
                <a:solidFill>
                  <a:srgbClr val="DCDCAA"/>
                </a:solidFill>
                <a:latin typeface="Fira Code" charset="0"/>
              </a:rPr>
              <a:t>get</a:t>
            </a:r>
            <a:r>
              <a:rPr lang="en-US" dirty="0">
                <a:solidFill>
                  <a:srgbClr val="D4D4D4"/>
                </a:solidFill>
                <a:latin typeface="Fira Code" charset="0"/>
              </a:rPr>
              <a:t> = (</a:t>
            </a:r>
            <a:r>
              <a:rPr lang="en-US" dirty="0">
                <a:solidFill>
                  <a:srgbClr val="9CDCFE"/>
                </a:solidFill>
                <a:latin typeface="Fira Code" charset="0"/>
              </a:rPr>
              <a:t>id</a:t>
            </a:r>
            <a:r>
              <a:rPr lang="en-US" dirty="0">
                <a:solidFill>
                  <a:srgbClr val="D4D4D4"/>
                </a:solidFill>
                <a:latin typeface="Fira Code" charset="0"/>
              </a:rPr>
              <a:t> = </a:t>
            </a:r>
            <a:r>
              <a:rPr lang="en-US" dirty="0">
                <a:solidFill>
                  <a:srgbClr val="569CD6"/>
                </a:solidFill>
                <a:latin typeface="Fira Code" charset="0"/>
              </a:rPr>
              <a:t>null</a:t>
            </a:r>
            <a:r>
              <a:rPr lang="en-US" dirty="0">
                <a:solidFill>
                  <a:srgbClr val="D4D4D4"/>
                </a:solidFill>
                <a:latin typeface="Fira Code" charset="0"/>
              </a:rPr>
              <a:t>) </a:t>
            </a:r>
            <a:r>
              <a:rPr lang="en-US" dirty="0">
                <a:solidFill>
                  <a:srgbClr val="569CD6"/>
                </a:solidFill>
                <a:latin typeface="Fira Code" charset="0"/>
              </a:rPr>
              <a:t>=&gt;</a:t>
            </a:r>
            <a:r>
              <a:rPr lang="en-US" dirty="0">
                <a:solidFill>
                  <a:srgbClr val="D4D4D4"/>
                </a:solidFill>
                <a:latin typeface="Fira Code" charset="0"/>
              </a:rPr>
              <a:t> {</a:t>
            </a:r>
          </a:p>
          <a:p>
            <a:pPr marL="0" indent="0">
              <a:buNone/>
            </a:pPr>
            <a:r>
              <a:rPr lang="en-US" dirty="0" smtClean="0">
                <a:solidFill>
                  <a:srgbClr val="C586C0"/>
                </a:solidFill>
                <a:latin typeface="Fira Code" charset="0"/>
              </a:rPr>
              <a:t>	if</a:t>
            </a:r>
            <a:r>
              <a:rPr lang="en-US" dirty="0" smtClean="0">
                <a:solidFill>
                  <a:srgbClr val="D4D4D4"/>
                </a:solidFill>
                <a:latin typeface="Fira Code" charset="0"/>
              </a:rPr>
              <a:t> </a:t>
            </a:r>
            <a:r>
              <a:rPr lang="en-US" dirty="0">
                <a:solidFill>
                  <a:srgbClr val="D4D4D4"/>
                </a:solidFill>
                <a:latin typeface="Fira Code" charset="0"/>
              </a:rPr>
              <a:t>(</a:t>
            </a:r>
            <a:r>
              <a:rPr lang="en-US" dirty="0">
                <a:solidFill>
                  <a:srgbClr val="9CDCFE"/>
                </a:solidFill>
                <a:latin typeface="Fira Code" charset="0"/>
              </a:rPr>
              <a:t>id</a:t>
            </a:r>
            <a:r>
              <a:rPr lang="en-US" dirty="0">
                <a:solidFill>
                  <a:srgbClr val="D4D4D4"/>
                </a:solidFill>
                <a:latin typeface="Fira Code" charset="0"/>
              </a:rPr>
              <a:t> === </a:t>
            </a:r>
            <a:r>
              <a:rPr lang="en-US" dirty="0">
                <a:solidFill>
                  <a:srgbClr val="569CD6"/>
                </a:solidFill>
                <a:latin typeface="Fira Code" charset="0"/>
              </a:rPr>
              <a:t>null</a:t>
            </a:r>
            <a:r>
              <a:rPr lang="en-US" dirty="0">
                <a:solidFill>
                  <a:srgbClr val="D4D4D4"/>
                </a:solidFill>
                <a:latin typeface="Fira Code" charset="0"/>
              </a:rPr>
              <a:t>) {</a:t>
            </a:r>
          </a:p>
          <a:p>
            <a:pPr marL="0" indent="0">
              <a:buNone/>
            </a:pPr>
            <a:r>
              <a:rPr lang="en-US" dirty="0" smtClean="0">
                <a:solidFill>
                  <a:srgbClr val="C586C0"/>
                </a:solidFill>
                <a:latin typeface="Fira Code" charset="0"/>
              </a:rPr>
              <a:t>		return</a:t>
            </a:r>
            <a:r>
              <a:rPr lang="en-US" dirty="0" smtClean="0">
                <a:solidFill>
                  <a:srgbClr val="D4D4D4"/>
                </a:solidFill>
                <a:latin typeface="Fira Code" charset="0"/>
              </a:rPr>
              <a:t> </a:t>
            </a:r>
            <a:r>
              <a:rPr lang="en-US" dirty="0">
                <a:solidFill>
                  <a:srgbClr val="9CDCFE"/>
                </a:solidFill>
                <a:latin typeface="Fira Code" charset="0"/>
              </a:rPr>
              <a:t>bowlers</a:t>
            </a:r>
            <a:r>
              <a:rPr lang="en-US" dirty="0">
                <a:solidFill>
                  <a:srgbClr val="D4D4D4"/>
                </a:solidFill>
                <a:latin typeface="Fira Code" charset="0"/>
              </a:rPr>
              <a:t>;</a:t>
            </a:r>
          </a:p>
          <a:p>
            <a:pPr marL="0" indent="0">
              <a:buNone/>
            </a:pPr>
            <a:r>
              <a:rPr lang="en-US" dirty="0" smtClean="0">
                <a:solidFill>
                  <a:srgbClr val="D4D4D4"/>
                </a:solidFill>
                <a:latin typeface="Fira Code" charset="0"/>
              </a:rPr>
              <a:t>	}</a:t>
            </a:r>
            <a:endParaRPr lang="en-US" dirty="0">
              <a:solidFill>
                <a:srgbClr val="D4D4D4"/>
              </a:solidFill>
              <a:latin typeface="Fira Code" charset="0"/>
            </a:endParaRPr>
          </a:p>
          <a:p>
            <a:pPr marL="0" indent="0">
              <a:buNone/>
            </a:pPr>
            <a:r>
              <a:rPr lang="en-US" dirty="0" smtClean="0">
                <a:solidFill>
                  <a:srgbClr val="C586C0"/>
                </a:solidFill>
                <a:latin typeface="Fira Code" charset="0"/>
              </a:rPr>
              <a:t>	return</a:t>
            </a:r>
            <a:r>
              <a:rPr lang="en-US" dirty="0" smtClean="0">
                <a:solidFill>
                  <a:srgbClr val="D4D4D4"/>
                </a:solidFill>
                <a:latin typeface="Fira Code" charset="0"/>
              </a:rPr>
              <a:t> </a:t>
            </a:r>
            <a:r>
              <a:rPr lang="en-US" dirty="0" err="1">
                <a:solidFill>
                  <a:srgbClr val="9CDCFE"/>
                </a:solidFill>
                <a:latin typeface="Fira Code" charset="0"/>
              </a:rPr>
              <a:t>bowlers</a:t>
            </a:r>
            <a:r>
              <a:rPr lang="en-US" dirty="0" err="1">
                <a:solidFill>
                  <a:srgbClr val="D4D4D4"/>
                </a:solidFill>
                <a:latin typeface="Fira Code" charset="0"/>
              </a:rPr>
              <a:t>.</a:t>
            </a:r>
            <a:r>
              <a:rPr lang="en-US" dirty="0" err="1">
                <a:solidFill>
                  <a:srgbClr val="DCDCAA"/>
                </a:solidFill>
                <a:latin typeface="Fira Code" charset="0"/>
              </a:rPr>
              <a:t>find</a:t>
            </a:r>
            <a:r>
              <a:rPr lang="en-US" dirty="0">
                <a:solidFill>
                  <a:srgbClr val="D4D4D4"/>
                </a:solidFill>
                <a:latin typeface="Fira Code" charset="0"/>
              </a:rPr>
              <a:t>(</a:t>
            </a:r>
            <a:r>
              <a:rPr lang="en-US" dirty="0">
                <a:solidFill>
                  <a:srgbClr val="9CDCFE"/>
                </a:solidFill>
                <a:latin typeface="Fira Code" charset="0"/>
              </a:rPr>
              <a:t>b</a:t>
            </a:r>
            <a:r>
              <a:rPr lang="en-US" dirty="0">
                <a:solidFill>
                  <a:srgbClr val="D4D4D4"/>
                </a:solidFill>
                <a:latin typeface="Fira Code" charset="0"/>
              </a:rPr>
              <a:t> </a:t>
            </a:r>
            <a:r>
              <a:rPr lang="en-US" dirty="0">
                <a:solidFill>
                  <a:srgbClr val="569CD6"/>
                </a:solidFill>
                <a:latin typeface="Fira Code" charset="0"/>
              </a:rPr>
              <a:t>=&gt;</a:t>
            </a:r>
            <a:r>
              <a:rPr lang="en-US" dirty="0">
                <a:solidFill>
                  <a:srgbClr val="D4D4D4"/>
                </a:solidFill>
                <a:latin typeface="Fira Code" charset="0"/>
              </a:rPr>
              <a:t> </a:t>
            </a:r>
            <a:r>
              <a:rPr lang="en-US" dirty="0" err="1">
                <a:solidFill>
                  <a:srgbClr val="9CDCFE"/>
                </a:solidFill>
                <a:latin typeface="Fira Code" charset="0"/>
              </a:rPr>
              <a:t>b</a:t>
            </a:r>
            <a:r>
              <a:rPr lang="en-US" dirty="0" err="1">
                <a:solidFill>
                  <a:srgbClr val="D4D4D4"/>
                </a:solidFill>
                <a:latin typeface="Fira Code" charset="0"/>
              </a:rPr>
              <a:t>.</a:t>
            </a:r>
            <a:r>
              <a:rPr lang="en-US" dirty="0" err="1">
                <a:solidFill>
                  <a:srgbClr val="9CDCFE"/>
                </a:solidFill>
                <a:latin typeface="Fira Code" charset="0"/>
              </a:rPr>
              <a:t>id</a:t>
            </a:r>
            <a:r>
              <a:rPr lang="en-US" dirty="0">
                <a:solidFill>
                  <a:srgbClr val="D4D4D4"/>
                </a:solidFill>
                <a:latin typeface="Fira Code" charset="0"/>
              </a:rPr>
              <a:t> === </a:t>
            </a:r>
            <a:r>
              <a:rPr lang="en-US" dirty="0">
                <a:solidFill>
                  <a:srgbClr val="9CDCFE"/>
                </a:solidFill>
                <a:latin typeface="Fira Code" charset="0"/>
              </a:rPr>
              <a:t>id</a:t>
            </a:r>
            <a:r>
              <a:rPr lang="en-US" dirty="0">
                <a:solidFill>
                  <a:srgbClr val="D4D4D4"/>
                </a:solidFill>
                <a:latin typeface="Fira Code" charset="0"/>
              </a:rPr>
              <a:t>);</a:t>
            </a:r>
          </a:p>
          <a:p>
            <a:pPr marL="0" indent="0">
              <a:buNone/>
            </a:pPr>
            <a:r>
              <a:rPr lang="en-US" dirty="0" smtClean="0">
                <a:solidFill>
                  <a:srgbClr val="D4D4D4"/>
                </a:solidFill>
                <a:latin typeface="Fira Code" charset="0"/>
              </a:rPr>
              <a:t>};</a:t>
            </a:r>
            <a:r>
              <a:rPr lang="en-US" dirty="0">
                <a:solidFill>
                  <a:srgbClr val="D4D4D4"/>
                </a:solidFill>
                <a:latin typeface="Fira Code" charset="0"/>
              </a:rPr>
              <a:t/>
            </a:r>
            <a:br>
              <a:rPr lang="en-US" dirty="0">
                <a:solidFill>
                  <a:srgbClr val="D4D4D4"/>
                </a:solidFill>
                <a:latin typeface="Fira Code" charset="0"/>
              </a:rPr>
            </a:br>
            <a:endParaRPr lang="en-US" dirty="0">
              <a:solidFill>
                <a:srgbClr val="D4D4D4"/>
              </a:solidFill>
              <a:latin typeface="Fira Code" charset="0"/>
            </a:endParaRPr>
          </a:p>
          <a:p>
            <a:pPr marL="0" indent="0">
              <a:buNone/>
            </a:pPr>
            <a:endParaRPr lang="en-US" dirty="0" smtClean="0"/>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Code</a:t>
            </a:r>
            <a:endParaRPr dirty="0"/>
          </a:p>
        </p:txBody>
      </p:sp>
    </p:spTree>
    <p:extLst>
      <p:ext uri="{BB962C8B-B14F-4D97-AF65-F5344CB8AC3E}">
        <p14:creationId xmlns:p14="http://schemas.microsoft.com/office/powerpoint/2010/main" val="114829407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normAutofit fontScale="85000" lnSpcReduction="20000"/>
          </a:bodyPr>
          <a:lstStyle/>
          <a:p>
            <a:r>
              <a:rPr lang="en-US" dirty="0" smtClean="0"/>
              <a:t>Mock </a:t>
            </a:r>
            <a:r>
              <a:rPr lang="en-US" dirty="0" err="1" smtClean="0"/>
              <a:t>leagueApi.js</a:t>
            </a:r>
            <a:endParaRPr lang="en-US" dirty="0" smtClean="0"/>
          </a:p>
          <a:p>
            <a:pPr marL="0" indent="0">
              <a:buNone/>
            </a:pPr>
            <a:endParaRPr lang="en-US" dirty="0" smtClean="0"/>
          </a:p>
          <a:p>
            <a:pPr marL="0" indent="0">
              <a:buNone/>
            </a:pPr>
            <a:r>
              <a:rPr lang="en-US" sz="1800" dirty="0">
                <a:solidFill>
                  <a:srgbClr val="C586C0"/>
                </a:solidFill>
                <a:latin typeface="Fira Code" charset="0"/>
              </a:rPr>
              <a:t>export</a:t>
            </a:r>
            <a:r>
              <a:rPr lang="en-US" sz="1800" dirty="0">
                <a:solidFill>
                  <a:srgbClr val="D4D4D4"/>
                </a:solidFill>
                <a:latin typeface="Fira Code" charset="0"/>
              </a:rPr>
              <a:t> </a:t>
            </a:r>
            <a:r>
              <a:rPr lang="en-US" sz="1800" dirty="0" err="1">
                <a:solidFill>
                  <a:srgbClr val="569CD6"/>
                </a:solidFill>
                <a:latin typeface="Fira Code" charset="0"/>
              </a:rPr>
              <a:t>const</a:t>
            </a:r>
            <a:r>
              <a:rPr lang="en-US" sz="1800" dirty="0">
                <a:solidFill>
                  <a:srgbClr val="D4D4D4"/>
                </a:solidFill>
                <a:latin typeface="Fira Code" charset="0"/>
              </a:rPr>
              <a:t> </a:t>
            </a:r>
            <a:r>
              <a:rPr lang="en-US" sz="1800" dirty="0">
                <a:solidFill>
                  <a:srgbClr val="DCDCAA"/>
                </a:solidFill>
                <a:latin typeface="Fira Code" charset="0"/>
              </a:rPr>
              <a:t>get</a:t>
            </a:r>
            <a:r>
              <a:rPr lang="en-US" sz="1800" dirty="0">
                <a:solidFill>
                  <a:srgbClr val="D4D4D4"/>
                </a:solidFill>
                <a:latin typeface="Fira Code" charset="0"/>
              </a:rPr>
              <a:t> = </a:t>
            </a:r>
            <a:r>
              <a:rPr lang="en-US" sz="1800" dirty="0" err="1">
                <a:solidFill>
                  <a:srgbClr val="9CDCFE"/>
                </a:solidFill>
                <a:latin typeface="Fira Code" charset="0"/>
              </a:rPr>
              <a:t>bowlerId</a:t>
            </a:r>
            <a:r>
              <a:rPr lang="en-US" sz="1800" dirty="0">
                <a:solidFill>
                  <a:srgbClr val="D4D4D4"/>
                </a:solidFill>
                <a:latin typeface="Fira Code" charset="0"/>
              </a:rPr>
              <a:t> </a:t>
            </a:r>
            <a:r>
              <a:rPr lang="en-US" sz="1800" dirty="0">
                <a:solidFill>
                  <a:srgbClr val="569CD6"/>
                </a:solidFill>
                <a:latin typeface="Fira Code" charset="0"/>
              </a:rPr>
              <a:t>=&gt;</a:t>
            </a:r>
            <a:r>
              <a:rPr lang="en-US" sz="1800" dirty="0">
                <a:solidFill>
                  <a:srgbClr val="D4D4D4"/>
                </a:solidFill>
                <a:latin typeface="Fira Code" charset="0"/>
              </a:rPr>
              <a:t> {</a:t>
            </a:r>
          </a:p>
          <a:p>
            <a:pPr marL="0" indent="0">
              <a:buNone/>
            </a:pPr>
            <a:r>
              <a:rPr lang="en-US" sz="1800" dirty="0" smtClean="0">
                <a:solidFill>
                  <a:srgbClr val="569CD6"/>
                </a:solidFill>
                <a:latin typeface="Fira Code" charset="0"/>
              </a:rPr>
              <a:t>	let</a:t>
            </a:r>
            <a:r>
              <a:rPr lang="en-US" sz="1800" dirty="0" smtClean="0">
                <a:solidFill>
                  <a:srgbClr val="D4D4D4"/>
                </a:solidFill>
                <a:latin typeface="Fira Code" charset="0"/>
              </a:rPr>
              <a:t> </a:t>
            </a:r>
            <a:r>
              <a:rPr lang="en-US" sz="1800" dirty="0">
                <a:solidFill>
                  <a:srgbClr val="9CDCFE"/>
                </a:solidFill>
                <a:latin typeface="Fira Code" charset="0"/>
              </a:rPr>
              <a:t>bowler</a:t>
            </a:r>
            <a:r>
              <a:rPr lang="en-US" sz="1800" dirty="0">
                <a:solidFill>
                  <a:srgbClr val="D4D4D4"/>
                </a:solidFill>
                <a:latin typeface="Fira Code" charset="0"/>
              </a:rPr>
              <a:t> = </a:t>
            </a:r>
            <a:r>
              <a:rPr lang="en-US" sz="1800" dirty="0" err="1">
                <a:solidFill>
                  <a:srgbClr val="DCDCAA"/>
                </a:solidFill>
                <a:latin typeface="Fira Code" charset="0"/>
              </a:rPr>
              <a:t>getBowler</a:t>
            </a:r>
            <a:r>
              <a:rPr lang="en-US" sz="1800" dirty="0">
                <a:solidFill>
                  <a:srgbClr val="D4D4D4"/>
                </a:solidFill>
                <a:latin typeface="Fira Code" charset="0"/>
              </a:rPr>
              <a:t>(</a:t>
            </a:r>
            <a:r>
              <a:rPr lang="en-US" sz="1800" dirty="0" err="1">
                <a:solidFill>
                  <a:srgbClr val="9CDCFE"/>
                </a:solidFill>
                <a:latin typeface="Fira Code" charset="0"/>
              </a:rPr>
              <a:t>bowlerId</a:t>
            </a:r>
            <a:r>
              <a:rPr lang="en-US" sz="1800" dirty="0">
                <a:solidFill>
                  <a:srgbClr val="D4D4D4"/>
                </a:solidFill>
                <a:latin typeface="Fira Code" charset="0"/>
              </a:rPr>
              <a:t>);</a:t>
            </a:r>
          </a:p>
          <a:p>
            <a:pPr marL="0" indent="0">
              <a:buNone/>
            </a:pPr>
            <a:r>
              <a:rPr lang="en-US" sz="1800" dirty="0" smtClean="0">
                <a:solidFill>
                  <a:srgbClr val="C586C0"/>
                </a:solidFill>
                <a:latin typeface="Fira Code" charset="0"/>
              </a:rPr>
              <a:t>	if</a:t>
            </a:r>
            <a:r>
              <a:rPr lang="en-US" sz="1800" dirty="0" smtClean="0">
                <a:solidFill>
                  <a:srgbClr val="D4D4D4"/>
                </a:solidFill>
                <a:latin typeface="Fira Code" charset="0"/>
              </a:rPr>
              <a:t> </a:t>
            </a:r>
            <a:r>
              <a:rPr lang="en-US" sz="1800" dirty="0">
                <a:solidFill>
                  <a:srgbClr val="D4D4D4"/>
                </a:solidFill>
                <a:latin typeface="Fira Code" charset="0"/>
              </a:rPr>
              <a:t>(</a:t>
            </a:r>
            <a:r>
              <a:rPr lang="en-US" sz="1800" dirty="0">
                <a:solidFill>
                  <a:srgbClr val="9CDCFE"/>
                </a:solidFill>
                <a:latin typeface="Fira Code" charset="0"/>
              </a:rPr>
              <a:t>bowler</a:t>
            </a:r>
            <a:r>
              <a:rPr lang="en-US" sz="1800" dirty="0">
                <a:solidFill>
                  <a:srgbClr val="D4D4D4"/>
                </a:solidFill>
                <a:latin typeface="Fira Code" charset="0"/>
              </a:rPr>
              <a:t>) {</a:t>
            </a:r>
          </a:p>
          <a:p>
            <a:pPr marL="0" indent="0">
              <a:buNone/>
            </a:pPr>
            <a:r>
              <a:rPr lang="en-US" sz="1800" dirty="0" smtClean="0">
                <a:solidFill>
                  <a:srgbClr val="569CD6"/>
                </a:solidFill>
                <a:latin typeface="Fira Code" charset="0"/>
              </a:rPr>
              <a:t>		let</a:t>
            </a:r>
            <a:r>
              <a:rPr lang="en-US" sz="1800" dirty="0" smtClean="0">
                <a:solidFill>
                  <a:srgbClr val="D4D4D4"/>
                </a:solidFill>
                <a:latin typeface="Fira Code" charset="0"/>
              </a:rPr>
              <a:t> </a:t>
            </a:r>
            <a:r>
              <a:rPr lang="en-US" sz="1800" dirty="0" err="1">
                <a:solidFill>
                  <a:srgbClr val="9CDCFE"/>
                </a:solidFill>
                <a:latin typeface="Fira Code" charset="0"/>
              </a:rPr>
              <a:t>theleagues</a:t>
            </a:r>
            <a:r>
              <a:rPr lang="en-US" sz="1800" dirty="0">
                <a:solidFill>
                  <a:srgbClr val="D4D4D4"/>
                </a:solidFill>
                <a:latin typeface="Fira Code" charset="0"/>
              </a:rPr>
              <a:t> = </a:t>
            </a:r>
            <a:r>
              <a:rPr lang="en-US" sz="1800" dirty="0" err="1">
                <a:solidFill>
                  <a:srgbClr val="9CDCFE"/>
                </a:solidFill>
                <a:latin typeface="Fira Code" charset="0"/>
              </a:rPr>
              <a:t>bowler</a:t>
            </a:r>
            <a:r>
              <a:rPr lang="en-US" sz="1800" dirty="0" err="1">
                <a:solidFill>
                  <a:srgbClr val="D4D4D4"/>
                </a:solidFill>
                <a:latin typeface="Fira Code" charset="0"/>
              </a:rPr>
              <a:t>.</a:t>
            </a:r>
            <a:r>
              <a:rPr lang="en-US" sz="1800" dirty="0" err="1">
                <a:solidFill>
                  <a:srgbClr val="9CDCFE"/>
                </a:solidFill>
                <a:latin typeface="Fira Code" charset="0"/>
              </a:rPr>
              <a:t>leagues</a:t>
            </a:r>
            <a:r>
              <a:rPr lang="en-US" sz="1800" dirty="0">
                <a:solidFill>
                  <a:srgbClr val="D4D4D4"/>
                </a:solidFill>
                <a:latin typeface="Fira Code" charset="0"/>
              </a:rPr>
              <a:t>;</a:t>
            </a:r>
          </a:p>
          <a:p>
            <a:pPr marL="0" indent="0">
              <a:buNone/>
            </a:pPr>
            <a:r>
              <a:rPr lang="en-US" sz="1800" dirty="0" smtClean="0">
                <a:solidFill>
                  <a:srgbClr val="569CD6"/>
                </a:solidFill>
                <a:latin typeface="Fira Code" charset="0"/>
              </a:rPr>
              <a:t>		let</a:t>
            </a:r>
            <a:r>
              <a:rPr lang="en-US" sz="1800" dirty="0" smtClean="0">
                <a:solidFill>
                  <a:srgbClr val="D4D4D4"/>
                </a:solidFill>
                <a:latin typeface="Fira Code" charset="0"/>
              </a:rPr>
              <a:t> </a:t>
            </a:r>
            <a:r>
              <a:rPr lang="en-US" sz="1800" dirty="0" err="1">
                <a:solidFill>
                  <a:srgbClr val="9CDCFE"/>
                </a:solidFill>
                <a:latin typeface="Fira Code" charset="0"/>
              </a:rPr>
              <a:t>bowlerLeagues</a:t>
            </a:r>
            <a:r>
              <a:rPr lang="en-US" sz="1800" dirty="0">
                <a:solidFill>
                  <a:srgbClr val="D4D4D4"/>
                </a:solidFill>
                <a:latin typeface="Fira Code" charset="0"/>
              </a:rPr>
              <a:t> = </a:t>
            </a:r>
            <a:r>
              <a:rPr lang="en-US" sz="1800" dirty="0" smtClean="0">
                <a:solidFill>
                  <a:srgbClr val="D4D4D4"/>
                </a:solidFill>
                <a:latin typeface="Fira Code" charset="0"/>
              </a:rPr>
              <a:t>[];</a:t>
            </a:r>
          </a:p>
          <a:p>
            <a:pPr marL="0" indent="0">
              <a:buNone/>
            </a:pPr>
            <a:r>
              <a:rPr lang="en-US" sz="1800" dirty="0" smtClean="0">
                <a:solidFill>
                  <a:srgbClr val="9CDCFE"/>
                </a:solidFill>
                <a:latin typeface="Fira Code" charset="0"/>
              </a:rPr>
              <a:t>		</a:t>
            </a:r>
            <a:r>
              <a:rPr lang="en-US" sz="1800" dirty="0" err="1" smtClean="0">
                <a:solidFill>
                  <a:srgbClr val="9CDCFE"/>
                </a:solidFill>
                <a:latin typeface="Fira Code" charset="0"/>
              </a:rPr>
              <a:t>bowler</a:t>
            </a:r>
            <a:r>
              <a:rPr lang="en-US" sz="1800" dirty="0" err="1" smtClean="0">
                <a:solidFill>
                  <a:srgbClr val="D4D4D4"/>
                </a:solidFill>
                <a:latin typeface="Fira Code" charset="0"/>
              </a:rPr>
              <a:t>.</a:t>
            </a:r>
            <a:r>
              <a:rPr lang="en-US" sz="1800" dirty="0" err="1" smtClean="0">
                <a:solidFill>
                  <a:srgbClr val="9CDCFE"/>
                </a:solidFill>
                <a:latin typeface="Fira Code" charset="0"/>
              </a:rPr>
              <a:t>leagues</a:t>
            </a:r>
            <a:r>
              <a:rPr lang="en-US" sz="1800" dirty="0" err="1" smtClean="0">
                <a:solidFill>
                  <a:srgbClr val="D4D4D4"/>
                </a:solidFill>
                <a:latin typeface="Fira Code" charset="0"/>
              </a:rPr>
              <a:t>.</a:t>
            </a:r>
            <a:r>
              <a:rPr lang="en-US" sz="1800" dirty="0" err="1" smtClean="0">
                <a:solidFill>
                  <a:srgbClr val="DCDCAA"/>
                </a:solidFill>
                <a:latin typeface="Fira Code" charset="0"/>
              </a:rPr>
              <a:t>forEach</a:t>
            </a:r>
            <a:r>
              <a:rPr lang="en-US" sz="1800" dirty="0" smtClean="0">
                <a:solidFill>
                  <a:srgbClr val="D4D4D4"/>
                </a:solidFill>
                <a:latin typeface="Fira Code" charset="0"/>
              </a:rPr>
              <a:t>(</a:t>
            </a:r>
            <a:r>
              <a:rPr lang="en-US" sz="1800" dirty="0" smtClean="0">
                <a:solidFill>
                  <a:srgbClr val="9CDCFE"/>
                </a:solidFill>
                <a:latin typeface="Fira Code" charset="0"/>
              </a:rPr>
              <a:t>league</a:t>
            </a:r>
            <a:r>
              <a:rPr lang="en-US" sz="1800" dirty="0" smtClean="0">
                <a:solidFill>
                  <a:srgbClr val="D4D4D4"/>
                </a:solidFill>
                <a:latin typeface="Fira Code" charset="0"/>
              </a:rPr>
              <a:t> </a:t>
            </a:r>
            <a:r>
              <a:rPr lang="en-US" sz="1800" dirty="0">
                <a:solidFill>
                  <a:srgbClr val="569CD6"/>
                </a:solidFill>
                <a:latin typeface="Fira Code" charset="0"/>
              </a:rPr>
              <a:t>=&gt;</a:t>
            </a:r>
            <a:r>
              <a:rPr lang="en-US" sz="1800" dirty="0">
                <a:solidFill>
                  <a:srgbClr val="D4D4D4"/>
                </a:solidFill>
                <a:latin typeface="Fira Code" charset="0"/>
              </a:rPr>
              <a:t> {</a:t>
            </a:r>
          </a:p>
          <a:p>
            <a:pPr marL="0" indent="0">
              <a:buNone/>
            </a:pPr>
            <a:r>
              <a:rPr lang="en-US" sz="1800" dirty="0">
                <a:solidFill>
                  <a:srgbClr val="569CD6"/>
                </a:solidFill>
                <a:latin typeface="Fira Code" charset="0"/>
              </a:rPr>
              <a:t>	</a:t>
            </a:r>
            <a:r>
              <a:rPr lang="en-US" sz="1800" dirty="0" smtClean="0">
                <a:solidFill>
                  <a:srgbClr val="569CD6"/>
                </a:solidFill>
                <a:latin typeface="Fira Code" charset="0"/>
              </a:rPr>
              <a:t>	let</a:t>
            </a:r>
            <a:r>
              <a:rPr lang="en-US" sz="1800" dirty="0" smtClean="0">
                <a:solidFill>
                  <a:srgbClr val="D4D4D4"/>
                </a:solidFill>
                <a:latin typeface="Fira Code" charset="0"/>
              </a:rPr>
              <a:t> </a:t>
            </a:r>
            <a:r>
              <a:rPr lang="en-US" sz="1800" dirty="0" err="1">
                <a:solidFill>
                  <a:srgbClr val="9CDCFE"/>
                </a:solidFill>
                <a:latin typeface="Fira Code" charset="0"/>
              </a:rPr>
              <a:t>leagueIndex</a:t>
            </a:r>
            <a:r>
              <a:rPr lang="en-US" sz="1800" dirty="0">
                <a:solidFill>
                  <a:srgbClr val="D4D4D4"/>
                </a:solidFill>
                <a:latin typeface="Fira Code" charset="0"/>
              </a:rPr>
              <a:t> = </a:t>
            </a:r>
            <a:r>
              <a:rPr lang="en-US" sz="1800" dirty="0" err="1">
                <a:solidFill>
                  <a:srgbClr val="9CDCFE"/>
                </a:solidFill>
                <a:latin typeface="Fira Code" charset="0"/>
              </a:rPr>
              <a:t>leagues</a:t>
            </a:r>
            <a:r>
              <a:rPr lang="en-US" sz="1800" dirty="0" err="1">
                <a:solidFill>
                  <a:srgbClr val="D4D4D4"/>
                </a:solidFill>
                <a:latin typeface="Fira Code" charset="0"/>
              </a:rPr>
              <a:t>.</a:t>
            </a:r>
            <a:r>
              <a:rPr lang="en-US" sz="1800" dirty="0" err="1">
                <a:solidFill>
                  <a:srgbClr val="DCDCAA"/>
                </a:solidFill>
                <a:latin typeface="Fira Code" charset="0"/>
              </a:rPr>
              <a:t>findIndex</a:t>
            </a:r>
            <a:r>
              <a:rPr lang="en-US" sz="1800" dirty="0">
                <a:solidFill>
                  <a:srgbClr val="D4D4D4"/>
                </a:solidFill>
                <a:latin typeface="Fira Code" charset="0"/>
              </a:rPr>
              <a:t>(</a:t>
            </a:r>
            <a:r>
              <a:rPr lang="en-US" sz="1800" dirty="0">
                <a:solidFill>
                  <a:srgbClr val="9CDCFE"/>
                </a:solidFill>
                <a:latin typeface="Fira Code" charset="0"/>
              </a:rPr>
              <a:t>l</a:t>
            </a:r>
            <a:r>
              <a:rPr lang="en-US" sz="1800" dirty="0">
                <a:solidFill>
                  <a:srgbClr val="D4D4D4"/>
                </a:solidFill>
                <a:latin typeface="Fira Code" charset="0"/>
              </a:rPr>
              <a:t> </a:t>
            </a:r>
            <a:r>
              <a:rPr lang="en-US" sz="1800" dirty="0">
                <a:solidFill>
                  <a:srgbClr val="569CD6"/>
                </a:solidFill>
                <a:latin typeface="Fira Code" charset="0"/>
              </a:rPr>
              <a:t>=&gt;</a:t>
            </a:r>
            <a:r>
              <a:rPr lang="en-US" sz="1800" dirty="0">
                <a:solidFill>
                  <a:srgbClr val="D4D4D4"/>
                </a:solidFill>
                <a:latin typeface="Fira Code" charset="0"/>
              </a:rPr>
              <a:t> </a:t>
            </a:r>
            <a:r>
              <a:rPr lang="en-US" sz="1800" dirty="0" err="1" smtClean="0">
                <a:solidFill>
                  <a:srgbClr val="9CDCFE"/>
                </a:solidFill>
                <a:latin typeface="Fira Code" charset="0"/>
              </a:rPr>
              <a:t>l</a:t>
            </a:r>
            <a:r>
              <a:rPr lang="en-US" sz="1800" dirty="0" err="1" smtClean="0">
                <a:solidFill>
                  <a:srgbClr val="D4D4D4"/>
                </a:solidFill>
                <a:latin typeface="Fira Code" charset="0"/>
              </a:rPr>
              <a:t>.</a:t>
            </a:r>
            <a:r>
              <a:rPr lang="en-US" sz="1800" dirty="0" err="1" smtClean="0">
                <a:solidFill>
                  <a:srgbClr val="9CDCFE"/>
                </a:solidFill>
                <a:latin typeface="Fira Code" charset="0"/>
              </a:rPr>
              <a:t>id</a:t>
            </a:r>
            <a:r>
              <a:rPr lang="en-US" sz="1800" dirty="0" smtClean="0">
                <a:solidFill>
                  <a:srgbClr val="D4D4D4"/>
                </a:solidFill>
                <a:latin typeface="Fira Code" charset="0"/>
              </a:rPr>
              <a:t> </a:t>
            </a:r>
            <a:r>
              <a:rPr lang="en-US" sz="1800" dirty="0">
                <a:solidFill>
                  <a:srgbClr val="D4D4D4"/>
                </a:solidFill>
                <a:latin typeface="Fira Code" charset="0"/>
              </a:rPr>
              <a:t>=== </a:t>
            </a:r>
            <a:r>
              <a:rPr lang="en-US" sz="1800" dirty="0" err="1">
                <a:solidFill>
                  <a:srgbClr val="9CDCFE"/>
                </a:solidFill>
                <a:latin typeface="Fira Code" charset="0"/>
              </a:rPr>
              <a:t>league</a:t>
            </a:r>
            <a:r>
              <a:rPr lang="en-US" sz="1800" dirty="0" err="1">
                <a:solidFill>
                  <a:srgbClr val="D4D4D4"/>
                </a:solidFill>
                <a:latin typeface="Fira Code" charset="0"/>
              </a:rPr>
              <a:t>.</a:t>
            </a:r>
            <a:r>
              <a:rPr lang="en-US" sz="1800" dirty="0" err="1">
                <a:solidFill>
                  <a:srgbClr val="9CDCFE"/>
                </a:solidFill>
                <a:latin typeface="Fira Code" charset="0"/>
              </a:rPr>
              <a:t>id</a:t>
            </a:r>
            <a:r>
              <a:rPr lang="en-US" sz="1800" dirty="0">
                <a:solidFill>
                  <a:srgbClr val="D4D4D4"/>
                </a:solidFill>
                <a:latin typeface="Fira Code" charset="0"/>
              </a:rPr>
              <a:t>);</a:t>
            </a:r>
          </a:p>
          <a:p>
            <a:pPr marL="0" indent="0">
              <a:buNone/>
            </a:pPr>
            <a:r>
              <a:rPr lang="en-US" sz="1800" dirty="0">
                <a:solidFill>
                  <a:srgbClr val="C586C0"/>
                </a:solidFill>
                <a:latin typeface="Fira Code" charset="0"/>
              </a:rPr>
              <a:t>	</a:t>
            </a:r>
            <a:r>
              <a:rPr lang="en-US" sz="1800" dirty="0" smtClean="0">
                <a:solidFill>
                  <a:srgbClr val="C586C0"/>
                </a:solidFill>
                <a:latin typeface="Fira Code" charset="0"/>
              </a:rPr>
              <a:t>	if</a:t>
            </a:r>
            <a:r>
              <a:rPr lang="en-US" sz="1800" dirty="0" smtClean="0">
                <a:solidFill>
                  <a:srgbClr val="D4D4D4"/>
                </a:solidFill>
                <a:latin typeface="Fira Code" charset="0"/>
              </a:rPr>
              <a:t> (</a:t>
            </a:r>
            <a:r>
              <a:rPr lang="en-US" sz="1800" dirty="0" err="1" smtClean="0">
                <a:solidFill>
                  <a:srgbClr val="9CDCFE"/>
                </a:solidFill>
                <a:latin typeface="Fira Code" charset="0"/>
              </a:rPr>
              <a:t>leagueIndex</a:t>
            </a:r>
            <a:r>
              <a:rPr lang="en-US" sz="1800" dirty="0" smtClean="0">
                <a:solidFill>
                  <a:srgbClr val="D4D4D4"/>
                </a:solidFill>
                <a:latin typeface="Fira Code" charset="0"/>
              </a:rPr>
              <a:t> &gt; -</a:t>
            </a:r>
            <a:r>
              <a:rPr lang="en-US" sz="1800" dirty="0" smtClean="0">
                <a:solidFill>
                  <a:srgbClr val="B5CEA8"/>
                </a:solidFill>
                <a:latin typeface="Fira Code" charset="0"/>
              </a:rPr>
              <a:t>1</a:t>
            </a:r>
            <a:r>
              <a:rPr lang="en-US" sz="1800" dirty="0" smtClean="0">
                <a:solidFill>
                  <a:srgbClr val="D4D4D4"/>
                </a:solidFill>
                <a:latin typeface="Fira Code" charset="0"/>
              </a:rPr>
              <a:t>) {</a:t>
            </a:r>
          </a:p>
          <a:p>
            <a:pPr marL="0" indent="0">
              <a:buNone/>
            </a:pPr>
            <a:r>
              <a:rPr lang="en-US" sz="1800" dirty="0" smtClean="0">
                <a:solidFill>
                  <a:srgbClr val="9CDCFE"/>
                </a:solidFill>
                <a:latin typeface="Fira Code" charset="0"/>
              </a:rPr>
              <a:t>			</a:t>
            </a:r>
            <a:r>
              <a:rPr lang="en-US" sz="1800" dirty="0" err="1" smtClean="0">
                <a:solidFill>
                  <a:srgbClr val="9CDCFE"/>
                </a:solidFill>
                <a:latin typeface="Fira Code" charset="0"/>
              </a:rPr>
              <a:t>bowlerLeagues</a:t>
            </a:r>
            <a:r>
              <a:rPr lang="en-US" sz="1800" dirty="0" err="1" smtClean="0">
                <a:solidFill>
                  <a:srgbClr val="D4D4D4"/>
                </a:solidFill>
                <a:latin typeface="Fira Code" charset="0"/>
              </a:rPr>
              <a:t>.</a:t>
            </a:r>
            <a:r>
              <a:rPr lang="en-US" sz="1800" dirty="0" err="1" smtClean="0">
                <a:solidFill>
                  <a:srgbClr val="DCDCAA"/>
                </a:solidFill>
                <a:latin typeface="Fira Code" charset="0"/>
              </a:rPr>
              <a:t>push</a:t>
            </a:r>
            <a:r>
              <a:rPr lang="en-US" sz="1800" dirty="0" smtClean="0">
                <a:solidFill>
                  <a:srgbClr val="D4D4D4"/>
                </a:solidFill>
                <a:latin typeface="Fira Code" charset="0"/>
              </a:rPr>
              <a:t>(</a:t>
            </a:r>
            <a:r>
              <a:rPr lang="en-US" sz="1800" dirty="0" smtClean="0">
                <a:solidFill>
                  <a:srgbClr val="9CDCFE"/>
                </a:solidFill>
                <a:latin typeface="Fira Code" charset="0"/>
              </a:rPr>
              <a:t>leagues</a:t>
            </a:r>
            <a:r>
              <a:rPr lang="en-US" sz="1800" dirty="0" smtClean="0">
                <a:solidFill>
                  <a:srgbClr val="D4D4D4"/>
                </a:solidFill>
                <a:latin typeface="Fira Code" charset="0"/>
              </a:rPr>
              <a:t>[</a:t>
            </a:r>
            <a:r>
              <a:rPr lang="en-US" sz="1800" dirty="0" err="1" smtClean="0">
                <a:solidFill>
                  <a:srgbClr val="9CDCFE"/>
                </a:solidFill>
                <a:latin typeface="Fira Code" charset="0"/>
              </a:rPr>
              <a:t>leagueIndex</a:t>
            </a:r>
            <a:r>
              <a:rPr lang="en-US" sz="1800" dirty="0" smtClean="0">
                <a:solidFill>
                  <a:srgbClr val="D4D4D4"/>
                </a:solidFill>
                <a:latin typeface="Fira Code" charset="0"/>
              </a:rPr>
              <a:t>]);</a:t>
            </a:r>
          </a:p>
          <a:p>
            <a:pPr marL="0" indent="0">
              <a:buNone/>
            </a:pPr>
            <a:r>
              <a:rPr lang="en-US" sz="1800" dirty="0" smtClean="0">
                <a:solidFill>
                  <a:srgbClr val="D4D4D4"/>
                </a:solidFill>
                <a:latin typeface="Fira Code" charset="0"/>
              </a:rPr>
              <a:t>	}</a:t>
            </a:r>
          </a:p>
          <a:p>
            <a:pPr marL="0" indent="0">
              <a:buNone/>
            </a:pPr>
            <a:endParaRPr lang="en-US" sz="1800" dirty="0" smtClean="0">
              <a:solidFill>
                <a:srgbClr val="D4D4D4"/>
              </a:solidFill>
              <a:latin typeface="Fira Code" charset="0"/>
            </a:endParaRPr>
          </a:p>
          <a:p>
            <a:pPr marL="0" indent="0">
              <a:buNone/>
            </a:pPr>
            <a:r>
              <a:rPr lang="en-US" dirty="0" smtClean="0">
                <a:solidFill>
                  <a:srgbClr val="D4D4D4"/>
                </a:solidFill>
                <a:latin typeface="Fira Code" charset="0"/>
              </a:rPr>
              <a:t/>
            </a:r>
            <a:br>
              <a:rPr lang="en-US" dirty="0" smtClean="0">
                <a:solidFill>
                  <a:srgbClr val="D4D4D4"/>
                </a:solidFill>
                <a:latin typeface="Fira Code" charset="0"/>
              </a:rPr>
            </a:br>
            <a:endParaRPr lang="en-US" dirty="0" smtClean="0">
              <a:solidFill>
                <a:srgbClr val="D4D4D4"/>
              </a:solidFill>
              <a:latin typeface="Fira Code" charset="0"/>
            </a:endParaRPr>
          </a:p>
          <a:p>
            <a:pPr marL="0" indent="0">
              <a:buNone/>
            </a:pPr>
            <a:endParaRPr lang="en-US" dirty="0" smtClean="0"/>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Code</a:t>
            </a:r>
            <a:endParaRPr dirty="0"/>
          </a:p>
        </p:txBody>
      </p:sp>
    </p:spTree>
    <p:extLst>
      <p:ext uri="{BB962C8B-B14F-4D97-AF65-F5344CB8AC3E}">
        <p14:creationId xmlns:p14="http://schemas.microsoft.com/office/powerpoint/2010/main" val="1515348887"/>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normAutofit fontScale="55000" lnSpcReduction="20000"/>
          </a:bodyPr>
          <a:lstStyle/>
          <a:p>
            <a:r>
              <a:rPr lang="en-US" dirty="0" smtClean="0"/>
              <a:t>Mock </a:t>
            </a:r>
            <a:r>
              <a:rPr lang="en-US" dirty="0" err="1" smtClean="0"/>
              <a:t>leagueApi.js</a:t>
            </a:r>
            <a:endParaRPr lang="en-US" dirty="0" smtClean="0"/>
          </a:p>
          <a:p>
            <a:pPr marL="0" indent="0">
              <a:buNone/>
            </a:pPr>
            <a:endParaRPr lang="en-US" dirty="0" smtClean="0"/>
          </a:p>
          <a:p>
            <a:pPr marL="0" indent="0">
              <a:buNone/>
            </a:pPr>
            <a:r>
              <a:rPr lang="en-US" dirty="0">
                <a:solidFill>
                  <a:srgbClr val="C586C0"/>
                </a:solidFill>
                <a:latin typeface="Fira Code" charset="0"/>
              </a:rPr>
              <a:t>if</a:t>
            </a:r>
            <a:r>
              <a:rPr lang="en-US" dirty="0">
                <a:solidFill>
                  <a:srgbClr val="D4D4D4"/>
                </a:solidFill>
                <a:latin typeface="Fira Code" charset="0"/>
              </a:rPr>
              <a:t> (</a:t>
            </a:r>
            <a:r>
              <a:rPr lang="en-US" dirty="0" err="1">
                <a:solidFill>
                  <a:srgbClr val="9CDCFE"/>
                </a:solidFill>
                <a:latin typeface="Fira Code" charset="0"/>
              </a:rPr>
              <a:t>leagueIndex</a:t>
            </a:r>
            <a:r>
              <a:rPr lang="en-US" dirty="0">
                <a:solidFill>
                  <a:srgbClr val="D4D4D4"/>
                </a:solidFill>
                <a:latin typeface="Fira Code" charset="0"/>
              </a:rPr>
              <a:t> &gt; -</a:t>
            </a:r>
            <a:r>
              <a:rPr lang="en-US" dirty="0">
                <a:solidFill>
                  <a:srgbClr val="B5CEA8"/>
                </a:solidFill>
                <a:latin typeface="Fira Code" charset="0"/>
              </a:rPr>
              <a:t>1</a:t>
            </a:r>
            <a:r>
              <a:rPr lang="en-US" dirty="0">
                <a:solidFill>
                  <a:srgbClr val="D4D4D4"/>
                </a:solidFill>
                <a:latin typeface="Fira Code" charset="0"/>
              </a:rPr>
              <a:t>) {</a:t>
            </a:r>
          </a:p>
          <a:p>
            <a:pPr marL="0" indent="0">
              <a:buNone/>
            </a:pPr>
            <a:r>
              <a:rPr lang="en-US" dirty="0">
                <a:solidFill>
                  <a:srgbClr val="9CDCFE"/>
                </a:solidFill>
                <a:latin typeface="Fira Code" charset="0"/>
              </a:rPr>
              <a:t>	</a:t>
            </a:r>
            <a:r>
              <a:rPr lang="en-US" dirty="0" err="1" smtClean="0">
                <a:solidFill>
                  <a:srgbClr val="9CDCFE"/>
                </a:solidFill>
                <a:latin typeface="Fira Code" charset="0"/>
              </a:rPr>
              <a:t>bowlerLeagues</a:t>
            </a:r>
            <a:r>
              <a:rPr lang="en-US" dirty="0" err="1" smtClean="0">
                <a:solidFill>
                  <a:srgbClr val="D4D4D4"/>
                </a:solidFill>
                <a:latin typeface="Fira Code" charset="0"/>
              </a:rPr>
              <a:t>.</a:t>
            </a:r>
            <a:r>
              <a:rPr lang="en-US" dirty="0" err="1" smtClean="0">
                <a:solidFill>
                  <a:srgbClr val="DCDCAA"/>
                </a:solidFill>
                <a:latin typeface="Fira Code" charset="0"/>
              </a:rPr>
              <a:t>push</a:t>
            </a:r>
            <a:r>
              <a:rPr lang="en-US" dirty="0" smtClean="0">
                <a:solidFill>
                  <a:srgbClr val="D4D4D4"/>
                </a:solidFill>
                <a:latin typeface="Fira Code" charset="0"/>
              </a:rPr>
              <a:t>(</a:t>
            </a:r>
            <a:r>
              <a:rPr lang="en-US" dirty="0" smtClean="0">
                <a:solidFill>
                  <a:srgbClr val="9CDCFE"/>
                </a:solidFill>
                <a:latin typeface="Fira Code" charset="0"/>
              </a:rPr>
              <a:t>leagues</a:t>
            </a:r>
            <a:r>
              <a:rPr lang="en-US" dirty="0" smtClean="0">
                <a:solidFill>
                  <a:srgbClr val="D4D4D4"/>
                </a:solidFill>
                <a:latin typeface="Fira Code" charset="0"/>
              </a:rPr>
              <a:t>[</a:t>
            </a:r>
            <a:r>
              <a:rPr lang="en-US" dirty="0" err="1" smtClean="0">
                <a:solidFill>
                  <a:srgbClr val="9CDCFE"/>
                </a:solidFill>
                <a:latin typeface="Fira Code" charset="0"/>
              </a:rPr>
              <a:t>leagueIndex</a:t>
            </a:r>
            <a:r>
              <a:rPr lang="en-US" dirty="0">
                <a:solidFill>
                  <a:srgbClr val="D4D4D4"/>
                </a:solidFill>
                <a:latin typeface="Fira Code" charset="0"/>
              </a:rPr>
              <a:t>]);</a:t>
            </a:r>
          </a:p>
          <a:p>
            <a:pPr marL="0" indent="0">
              <a:buNone/>
            </a:pPr>
            <a:r>
              <a:rPr lang="en-US" dirty="0" smtClean="0">
                <a:solidFill>
                  <a:srgbClr val="9CDCFE"/>
                </a:solidFill>
                <a:latin typeface="Fira Code" charset="0"/>
              </a:rPr>
              <a:t>	</a:t>
            </a:r>
            <a:r>
              <a:rPr lang="en-US" dirty="0" err="1" smtClean="0">
                <a:solidFill>
                  <a:srgbClr val="9CDCFE"/>
                </a:solidFill>
                <a:latin typeface="Fira Code" charset="0"/>
              </a:rPr>
              <a:t>bowler</a:t>
            </a:r>
            <a:r>
              <a:rPr lang="en-US" dirty="0" err="1" smtClean="0">
                <a:solidFill>
                  <a:srgbClr val="D4D4D4"/>
                </a:solidFill>
                <a:latin typeface="Fira Code" charset="0"/>
              </a:rPr>
              <a:t>.</a:t>
            </a:r>
            <a:r>
              <a:rPr lang="en-US" dirty="0" err="1" smtClean="0">
                <a:solidFill>
                  <a:srgbClr val="9CDCFE"/>
                </a:solidFill>
                <a:latin typeface="Fira Code" charset="0"/>
              </a:rPr>
              <a:t>leagues</a:t>
            </a:r>
            <a:r>
              <a:rPr lang="en-US" dirty="0" err="1" smtClean="0">
                <a:solidFill>
                  <a:srgbClr val="D4D4D4"/>
                </a:solidFill>
                <a:latin typeface="Fira Code" charset="0"/>
              </a:rPr>
              <a:t>.</a:t>
            </a:r>
            <a:r>
              <a:rPr lang="en-US" dirty="0" err="1" smtClean="0">
                <a:solidFill>
                  <a:srgbClr val="DCDCAA"/>
                </a:solidFill>
                <a:latin typeface="Fira Code" charset="0"/>
              </a:rPr>
              <a:t>forEach</a:t>
            </a:r>
            <a:r>
              <a:rPr lang="en-US" dirty="0" smtClean="0">
                <a:solidFill>
                  <a:srgbClr val="D4D4D4"/>
                </a:solidFill>
                <a:latin typeface="Fira Code" charset="0"/>
              </a:rPr>
              <a:t>(</a:t>
            </a:r>
            <a:r>
              <a:rPr lang="en-US" dirty="0" smtClean="0">
                <a:solidFill>
                  <a:srgbClr val="9CDCFE"/>
                </a:solidFill>
                <a:latin typeface="Fira Code" charset="0"/>
              </a:rPr>
              <a:t>league</a:t>
            </a:r>
            <a:r>
              <a:rPr lang="en-US" dirty="0" smtClean="0">
                <a:solidFill>
                  <a:srgbClr val="D4D4D4"/>
                </a:solidFill>
                <a:latin typeface="Fira Code" charset="0"/>
              </a:rPr>
              <a:t> </a:t>
            </a:r>
            <a:r>
              <a:rPr lang="en-US" dirty="0" smtClean="0">
                <a:solidFill>
                  <a:srgbClr val="569CD6"/>
                </a:solidFill>
                <a:latin typeface="Fira Code" charset="0"/>
              </a:rPr>
              <a:t>=&gt;</a:t>
            </a:r>
            <a:r>
              <a:rPr lang="en-US" dirty="0" smtClean="0">
                <a:solidFill>
                  <a:srgbClr val="D4D4D4"/>
                </a:solidFill>
                <a:latin typeface="Fira Code" charset="0"/>
              </a:rPr>
              <a:t> {</a:t>
            </a:r>
          </a:p>
          <a:p>
            <a:pPr marL="0" indent="0">
              <a:buNone/>
            </a:pPr>
            <a:r>
              <a:rPr lang="en-US" dirty="0" smtClean="0">
                <a:solidFill>
                  <a:srgbClr val="569CD6"/>
                </a:solidFill>
                <a:latin typeface="Fira Code" charset="0"/>
              </a:rPr>
              <a:t>	let</a:t>
            </a:r>
            <a:r>
              <a:rPr lang="en-US" dirty="0" smtClean="0">
                <a:solidFill>
                  <a:srgbClr val="D4D4D4"/>
                </a:solidFill>
                <a:latin typeface="Fira Code" charset="0"/>
              </a:rPr>
              <a:t> </a:t>
            </a:r>
            <a:r>
              <a:rPr lang="en-US" dirty="0" err="1">
                <a:solidFill>
                  <a:srgbClr val="9CDCFE"/>
                </a:solidFill>
                <a:latin typeface="Fira Code" charset="0"/>
              </a:rPr>
              <a:t>leagueIndex</a:t>
            </a:r>
            <a:r>
              <a:rPr lang="en-US" dirty="0">
                <a:solidFill>
                  <a:srgbClr val="D4D4D4"/>
                </a:solidFill>
                <a:latin typeface="Fira Code" charset="0"/>
              </a:rPr>
              <a:t> = </a:t>
            </a:r>
            <a:r>
              <a:rPr lang="en-US" dirty="0" err="1">
                <a:solidFill>
                  <a:srgbClr val="9CDCFE"/>
                </a:solidFill>
                <a:latin typeface="Fira Code" charset="0"/>
              </a:rPr>
              <a:t>leagues</a:t>
            </a:r>
            <a:r>
              <a:rPr lang="en-US" dirty="0" err="1">
                <a:solidFill>
                  <a:srgbClr val="D4D4D4"/>
                </a:solidFill>
                <a:latin typeface="Fira Code" charset="0"/>
              </a:rPr>
              <a:t>.</a:t>
            </a:r>
            <a:r>
              <a:rPr lang="en-US" dirty="0" err="1">
                <a:solidFill>
                  <a:srgbClr val="DCDCAA"/>
                </a:solidFill>
                <a:latin typeface="Fira Code" charset="0"/>
              </a:rPr>
              <a:t>findIndex</a:t>
            </a:r>
            <a:r>
              <a:rPr lang="en-US" dirty="0">
                <a:solidFill>
                  <a:srgbClr val="D4D4D4"/>
                </a:solidFill>
                <a:latin typeface="Fira Code" charset="0"/>
              </a:rPr>
              <a:t>(</a:t>
            </a:r>
            <a:r>
              <a:rPr lang="en-US" dirty="0">
                <a:solidFill>
                  <a:srgbClr val="9CDCFE"/>
                </a:solidFill>
                <a:latin typeface="Fira Code" charset="0"/>
              </a:rPr>
              <a:t>l</a:t>
            </a:r>
            <a:r>
              <a:rPr lang="en-US" dirty="0">
                <a:solidFill>
                  <a:srgbClr val="D4D4D4"/>
                </a:solidFill>
                <a:latin typeface="Fira Code" charset="0"/>
              </a:rPr>
              <a:t> </a:t>
            </a:r>
            <a:r>
              <a:rPr lang="en-US" dirty="0">
                <a:solidFill>
                  <a:srgbClr val="569CD6"/>
                </a:solidFill>
                <a:latin typeface="Fira Code" charset="0"/>
              </a:rPr>
              <a:t>=&gt;</a:t>
            </a:r>
            <a:r>
              <a:rPr lang="en-US" dirty="0">
                <a:solidFill>
                  <a:srgbClr val="D4D4D4"/>
                </a:solidFill>
                <a:latin typeface="Fira Code" charset="0"/>
              </a:rPr>
              <a:t> </a:t>
            </a:r>
            <a:r>
              <a:rPr lang="en-US" dirty="0" smtClean="0">
                <a:solidFill>
                  <a:srgbClr val="D4D4D4"/>
                </a:solidFill>
                <a:latin typeface="Fira Code" charset="0"/>
              </a:rPr>
              <a:t>		</a:t>
            </a:r>
            <a:r>
              <a:rPr lang="en-US" dirty="0" err="1" smtClean="0">
                <a:solidFill>
                  <a:srgbClr val="9CDCFE"/>
                </a:solidFill>
                <a:latin typeface="Fira Code" charset="0"/>
              </a:rPr>
              <a:t>l</a:t>
            </a:r>
            <a:r>
              <a:rPr lang="en-US" dirty="0" err="1" smtClean="0">
                <a:solidFill>
                  <a:srgbClr val="D4D4D4"/>
                </a:solidFill>
                <a:latin typeface="Fira Code" charset="0"/>
              </a:rPr>
              <a:t>.</a:t>
            </a:r>
            <a:r>
              <a:rPr lang="en-US" dirty="0" err="1" smtClean="0">
                <a:solidFill>
                  <a:srgbClr val="9CDCFE"/>
                </a:solidFill>
                <a:latin typeface="Fira Code" charset="0"/>
              </a:rPr>
              <a:t>id</a:t>
            </a:r>
            <a:r>
              <a:rPr lang="en-US" dirty="0" smtClean="0">
                <a:solidFill>
                  <a:srgbClr val="D4D4D4"/>
                </a:solidFill>
                <a:latin typeface="Fira Code" charset="0"/>
              </a:rPr>
              <a:t> </a:t>
            </a:r>
            <a:r>
              <a:rPr lang="en-US" dirty="0">
                <a:solidFill>
                  <a:srgbClr val="D4D4D4"/>
                </a:solidFill>
                <a:latin typeface="Fira Code" charset="0"/>
              </a:rPr>
              <a:t>=== </a:t>
            </a:r>
            <a:r>
              <a:rPr lang="en-US" dirty="0" err="1">
                <a:solidFill>
                  <a:srgbClr val="9CDCFE"/>
                </a:solidFill>
                <a:latin typeface="Fira Code" charset="0"/>
              </a:rPr>
              <a:t>league</a:t>
            </a:r>
            <a:r>
              <a:rPr lang="en-US" dirty="0" err="1">
                <a:solidFill>
                  <a:srgbClr val="D4D4D4"/>
                </a:solidFill>
                <a:latin typeface="Fira Code" charset="0"/>
              </a:rPr>
              <a:t>.</a:t>
            </a:r>
            <a:r>
              <a:rPr lang="en-US" dirty="0" err="1">
                <a:solidFill>
                  <a:srgbClr val="9CDCFE"/>
                </a:solidFill>
                <a:latin typeface="Fira Code" charset="0"/>
              </a:rPr>
              <a:t>id</a:t>
            </a:r>
            <a:r>
              <a:rPr lang="en-US" dirty="0">
                <a:solidFill>
                  <a:srgbClr val="D4D4D4"/>
                </a:solidFill>
                <a:latin typeface="Fira Code" charset="0"/>
              </a:rPr>
              <a:t>);</a:t>
            </a:r>
          </a:p>
          <a:p>
            <a:pPr marL="0" indent="0">
              <a:buNone/>
            </a:pPr>
            <a:r>
              <a:rPr lang="en-US" dirty="0" smtClean="0">
                <a:solidFill>
                  <a:srgbClr val="C586C0"/>
                </a:solidFill>
                <a:latin typeface="Fira Code" charset="0"/>
              </a:rPr>
              <a:t>	if</a:t>
            </a:r>
            <a:r>
              <a:rPr lang="en-US" dirty="0" smtClean="0">
                <a:solidFill>
                  <a:srgbClr val="D4D4D4"/>
                </a:solidFill>
                <a:latin typeface="Fira Code" charset="0"/>
              </a:rPr>
              <a:t> </a:t>
            </a:r>
            <a:r>
              <a:rPr lang="en-US" dirty="0">
                <a:solidFill>
                  <a:srgbClr val="D4D4D4"/>
                </a:solidFill>
                <a:latin typeface="Fira Code" charset="0"/>
              </a:rPr>
              <a:t>(</a:t>
            </a:r>
            <a:r>
              <a:rPr lang="en-US" dirty="0" err="1">
                <a:solidFill>
                  <a:srgbClr val="9CDCFE"/>
                </a:solidFill>
                <a:latin typeface="Fira Code" charset="0"/>
              </a:rPr>
              <a:t>leagueIndex</a:t>
            </a:r>
            <a:r>
              <a:rPr lang="en-US" dirty="0">
                <a:solidFill>
                  <a:srgbClr val="D4D4D4"/>
                </a:solidFill>
                <a:latin typeface="Fira Code" charset="0"/>
              </a:rPr>
              <a:t> &gt; -</a:t>
            </a:r>
            <a:r>
              <a:rPr lang="en-US" dirty="0">
                <a:solidFill>
                  <a:srgbClr val="B5CEA8"/>
                </a:solidFill>
                <a:latin typeface="Fira Code" charset="0"/>
              </a:rPr>
              <a:t>1</a:t>
            </a:r>
            <a:r>
              <a:rPr lang="en-US" dirty="0">
                <a:solidFill>
                  <a:srgbClr val="D4D4D4"/>
                </a:solidFill>
                <a:latin typeface="Fira Code" charset="0"/>
              </a:rPr>
              <a:t>) {</a:t>
            </a:r>
          </a:p>
          <a:p>
            <a:pPr marL="0" indent="0">
              <a:buNone/>
            </a:pPr>
            <a:r>
              <a:rPr lang="en-US" dirty="0" smtClean="0">
                <a:solidFill>
                  <a:srgbClr val="9CDCFE"/>
                </a:solidFill>
                <a:latin typeface="Fira Code" charset="0"/>
              </a:rPr>
              <a:t>		</a:t>
            </a:r>
            <a:r>
              <a:rPr lang="en-US" dirty="0" err="1" smtClean="0">
                <a:solidFill>
                  <a:srgbClr val="9CDCFE"/>
                </a:solidFill>
                <a:latin typeface="Fira Code" charset="0"/>
              </a:rPr>
              <a:t>bowlerLeagues</a:t>
            </a:r>
            <a:r>
              <a:rPr lang="en-US" dirty="0" err="1" smtClean="0">
                <a:solidFill>
                  <a:srgbClr val="D4D4D4"/>
                </a:solidFill>
                <a:latin typeface="Fira Code" charset="0"/>
              </a:rPr>
              <a:t>.</a:t>
            </a:r>
            <a:r>
              <a:rPr lang="en-US" dirty="0" err="1" smtClean="0">
                <a:solidFill>
                  <a:srgbClr val="DCDCAA"/>
                </a:solidFill>
                <a:latin typeface="Fira Code" charset="0"/>
              </a:rPr>
              <a:t>push</a:t>
            </a:r>
            <a:r>
              <a:rPr lang="en-US" dirty="0" smtClean="0">
                <a:solidFill>
                  <a:srgbClr val="D4D4D4"/>
                </a:solidFill>
                <a:latin typeface="Fira Code" charset="0"/>
              </a:rPr>
              <a:t>(</a:t>
            </a:r>
            <a:r>
              <a:rPr lang="en-US" dirty="0" smtClean="0">
                <a:solidFill>
                  <a:srgbClr val="9CDCFE"/>
                </a:solidFill>
                <a:latin typeface="Fira Code" charset="0"/>
              </a:rPr>
              <a:t>leagues</a:t>
            </a:r>
            <a:r>
              <a:rPr lang="en-US" dirty="0" smtClean="0">
                <a:solidFill>
                  <a:srgbClr val="D4D4D4"/>
                </a:solidFill>
                <a:latin typeface="Fira Code" charset="0"/>
              </a:rPr>
              <a:t>[</a:t>
            </a:r>
            <a:r>
              <a:rPr lang="en-US" dirty="0" err="1" smtClean="0">
                <a:solidFill>
                  <a:srgbClr val="9CDCFE"/>
                </a:solidFill>
                <a:latin typeface="Fira Code" charset="0"/>
              </a:rPr>
              <a:t>leagueIndex</a:t>
            </a:r>
            <a:r>
              <a:rPr lang="en-US" dirty="0">
                <a:solidFill>
                  <a:srgbClr val="D4D4D4"/>
                </a:solidFill>
                <a:latin typeface="Fira Code" charset="0"/>
              </a:rPr>
              <a:t>]);</a:t>
            </a:r>
          </a:p>
          <a:p>
            <a:pPr marL="0" indent="0">
              <a:buNone/>
            </a:pPr>
            <a:r>
              <a:rPr lang="en-US" dirty="0" smtClean="0">
                <a:solidFill>
                  <a:srgbClr val="D4D4D4"/>
                </a:solidFill>
                <a:latin typeface="Fira Code" charset="0"/>
              </a:rPr>
              <a:t>	}</a:t>
            </a:r>
          </a:p>
          <a:p>
            <a:pPr marL="0" indent="0">
              <a:buNone/>
            </a:pPr>
            <a:r>
              <a:rPr lang="en-US" dirty="0" smtClean="0">
                <a:solidFill>
                  <a:srgbClr val="D4D4D4"/>
                </a:solidFill>
                <a:latin typeface="Fira Code" charset="0"/>
              </a:rPr>
              <a:t>});</a:t>
            </a:r>
            <a:endParaRPr lang="en-US" dirty="0">
              <a:solidFill>
                <a:srgbClr val="D4D4D4"/>
              </a:solidFill>
              <a:latin typeface="Fira Code" charset="0"/>
            </a:endParaRPr>
          </a:p>
          <a:p>
            <a:pPr marL="0" indent="0">
              <a:buNone/>
            </a:pPr>
            <a:r>
              <a:rPr lang="en-US" dirty="0">
                <a:solidFill>
                  <a:srgbClr val="C586C0"/>
                </a:solidFill>
                <a:latin typeface="Fira Code" charset="0"/>
              </a:rPr>
              <a:t>return</a:t>
            </a:r>
            <a:r>
              <a:rPr lang="en-US" dirty="0">
                <a:solidFill>
                  <a:srgbClr val="D4D4D4"/>
                </a:solidFill>
                <a:latin typeface="Fira Code" charset="0"/>
              </a:rPr>
              <a:t> </a:t>
            </a:r>
            <a:r>
              <a:rPr lang="en-US" dirty="0" err="1">
                <a:solidFill>
                  <a:srgbClr val="9CDCFE"/>
                </a:solidFill>
                <a:latin typeface="Fira Code" charset="0"/>
              </a:rPr>
              <a:t>bowlerLeagues</a:t>
            </a:r>
            <a:r>
              <a:rPr lang="en-US" dirty="0">
                <a:solidFill>
                  <a:srgbClr val="D4D4D4"/>
                </a:solidFill>
                <a:latin typeface="Fira Code" charset="0"/>
              </a:rPr>
              <a:t>;</a:t>
            </a:r>
          </a:p>
          <a:p>
            <a:pPr marL="0" indent="0">
              <a:buNone/>
            </a:pPr>
            <a:r>
              <a:rPr lang="mr-IN" dirty="0">
                <a:solidFill>
                  <a:srgbClr val="D4D4D4"/>
                </a:solidFill>
                <a:latin typeface="Fira Code" charset="0"/>
              </a:rPr>
              <a:t>}</a:t>
            </a:r>
          </a:p>
          <a:p>
            <a:pPr marL="0" indent="0">
              <a:buNone/>
            </a:pPr>
            <a:r>
              <a:rPr lang="mr-IN" dirty="0" err="1">
                <a:solidFill>
                  <a:srgbClr val="C586C0"/>
                </a:solidFill>
                <a:latin typeface="Fira Code" charset="0"/>
              </a:rPr>
              <a:t>return</a:t>
            </a:r>
            <a:r>
              <a:rPr lang="mr-IN" dirty="0">
                <a:solidFill>
                  <a:srgbClr val="D4D4D4"/>
                </a:solidFill>
                <a:latin typeface="Fira Code" charset="0"/>
              </a:rPr>
              <a:t> [];</a:t>
            </a:r>
          </a:p>
          <a:p>
            <a:pPr marL="0" indent="0">
              <a:buNone/>
            </a:pPr>
            <a:r>
              <a:rPr lang="mr-IN" dirty="0" smtClean="0">
                <a:solidFill>
                  <a:srgbClr val="D4D4D4"/>
                </a:solidFill>
                <a:latin typeface="Fira Code" charset="0"/>
              </a:rPr>
              <a:t>};</a:t>
            </a:r>
            <a:r>
              <a:rPr lang="mr-IN" dirty="0">
                <a:solidFill>
                  <a:srgbClr val="D4D4D4"/>
                </a:solidFill>
                <a:latin typeface="Fira Code" charset="0"/>
              </a:rPr>
              <a:t/>
            </a:r>
            <a:br>
              <a:rPr lang="mr-IN" dirty="0">
                <a:solidFill>
                  <a:srgbClr val="D4D4D4"/>
                </a:solidFill>
                <a:latin typeface="Fira Code" charset="0"/>
              </a:rPr>
            </a:br>
            <a:endParaRPr lang="mr-IN" dirty="0">
              <a:solidFill>
                <a:srgbClr val="D4D4D4"/>
              </a:solidFill>
              <a:latin typeface="Fira Code" charset="0"/>
            </a:endParaRPr>
          </a:p>
          <a:p>
            <a:pPr marL="0" indent="0">
              <a:buNone/>
            </a:pPr>
            <a:endParaRPr lang="en-US" dirty="0">
              <a:solidFill>
                <a:srgbClr val="D4D4D4"/>
              </a:solidFill>
              <a:latin typeface="Fira Code" charset="0"/>
            </a:endParaRPr>
          </a:p>
          <a:p>
            <a:pPr marL="0" indent="0">
              <a:buNone/>
            </a:pPr>
            <a:r>
              <a:rPr lang="en-US" dirty="0" smtClean="0">
                <a:solidFill>
                  <a:srgbClr val="D4D4D4"/>
                </a:solidFill>
                <a:latin typeface="Fira Code" charset="0"/>
              </a:rPr>
              <a:t/>
            </a:r>
            <a:br>
              <a:rPr lang="en-US" dirty="0" smtClean="0">
                <a:solidFill>
                  <a:srgbClr val="D4D4D4"/>
                </a:solidFill>
                <a:latin typeface="Fira Code" charset="0"/>
              </a:rPr>
            </a:br>
            <a:endParaRPr lang="en-US" dirty="0" smtClean="0">
              <a:solidFill>
                <a:srgbClr val="D4D4D4"/>
              </a:solidFill>
              <a:latin typeface="Fira Code" charset="0"/>
            </a:endParaRPr>
          </a:p>
          <a:p>
            <a:pPr marL="0" indent="0">
              <a:buNone/>
            </a:pPr>
            <a:endParaRPr lang="en-US" dirty="0" smtClean="0"/>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Code</a:t>
            </a:r>
            <a:endParaRPr dirty="0"/>
          </a:p>
        </p:txBody>
      </p:sp>
    </p:spTree>
    <p:extLst>
      <p:ext uri="{BB962C8B-B14F-4D97-AF65-F5344CB8AC3E}">
        <p14:creationId xmlns:p14="http://schemas.microsoft.com/office/powerpoint/2010/main" val="117249571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normAutofit fontScale="70000" lnSpcReduction="20000"/>
          </a:bodyPr>
          <a:lstStyle/>
          <a:p>
            <a:r>
              <a:rPr lang="en-US" dirty="0" smtClean="0"/>
              <a:t>Using the Mock </a:t>
            </a:r>
            <a:r>
              <a:rPr lang="en-US" dirty="0" err="1" smtClean="0"/>
              <a:t>Apis</a:t>
            </a:r>
            <a:endParaRPr lang="en-US" dirty="0" smtClean="0"/>
          </a:p>
          <a:p>
            <a:pPr marL="0" indent="0">
              <a:buNone/>
            </a:pPr>
            <a:endParaRPr lang="en-US" dirty="0" smtClean="0">
              <a:solidFill>
                <a:srgbClr val="D4D4D4"/>
              </a:solidFill>
              <a:latin typeface="Fira Code" charset="0"/>
            </a:endParaRPr>
          </a:p>
          <a:p>
            <a:pPr marL="0" indent="0">
              <a:buNone/>
            </a:pPr>
            <a:r>
              <a:rPr lang="en-US" dirty="0">
                <a:solidFill>
                  <a:srgbClr val="C586C0"/>
                </a:solidFill>
                <a:latin typeface="Fira Code" charset="0"/>
              </a:rPr>
              <a:t>import</a:t>
            </a:r>
            <a:r>
              <a:rPr lang="en-US" dirty="0">
                <a:solidFill>
                  <a:srgbClr val="D4D4D4"/>
                </a:solidFill>
                <a:latin typeface="Fira Code" charset="0"/>
              </a:rPr>
              <a:t> { </a:t>
            </a:r>
            <a:r>
              <a:rPr lang="en-US" dirty="0">
                <a:solidFill>
                  <a:srgbClr val="9CDCFE"/>
                </a:solidFill>
                <a:latin typeface="Fira Code" charset="0"/>
              </a:rPr>
              <a:t>get</a:t>
            </a:r>
            <a:r>
              <a:rPr lang="en-US" dirty="0">
                <a:solidFill>
                  <a:srgbClr val="D4D4D4"/>
                </a:solidFill>
                <a:latin typeface="Fira Code" charset="0"/>
              </a:rPr>
              <a:t> </a:t>
            </a:r>
            <a:r>
              <a:rPr lang="en-US" dirty="0">
                <a:solidFill>
                  <a:srgbClr val="C586C0"/>
                </a:solidFill>
                <a:latin typeface="Fira Code" charset="0"/>
              </a:rPr>
              <a:t>as</a:t>
            </a:r>
            <a:r>
              <a:rPr lang="en-US" dirty="0">
                <a:solidFill>
                  <a:srgbClr val="D4D4D4"/>
                </a:solidFill>
                <a:latin typeface="Fira Code" charset="0"/>
              </a:rPr>
              <a:t> </a:t>
            </a:r>
            <a:r>
              <a:rPr lang="en-US" dirty="0" err="1">
                <a:solidFill>
                  <a:srgbClr val="9CDCFE"/>
                </a:solidFill>
                <a:latin typeface="Fira Code" charset="0"/>
              </a:rPr>
              <a:t>getBowlers</a:t>
            </a:r>
            <a:r>
              <a:rPr lang="en-US" dirty="0">
                <a:solidFill>
                  <a:srgbClr val="D4D4D4"/>
                </a:solidFill>
                <a:latin typeface="Fira Code" charset="0"/>
              </a:rPr>
              <a:t> } </a:t>
            </a:r>
            <a:r>
              <a:rPr lang="en-US" dirty="0">
                <a:solidFill>
                  <a:srgbClr val="C586C0"/>
                </a:solidFill>
                <a:latin typeface="Fira Code" charset="0"/>
              </a:rPr>
              <a:t>from</a:t>
            </a:r>
            <a:r>
              <a:rPr lang="en-US" dirty="0">
                <a:solidFill>
                  <a:srgbClr val="D4D4D4"/>
                </a:solidFill>
                <a:latin typeface="Fira Code" charset="0"/>
              </a:rPr>
              <a:t> </a:t>
            </a:r>
            <a:r>
              <a:rPr lang="en-US" dirty="0">
                <a:solidFill>
                  <a:srgbClr val="CE9178"/>
                </a:solidFill>
                <a:latin typeface="Fira Code" charset="0"/>
              </a:rPr>
              <a:t>"./</a:t>
            </a:r>
            <a:r>
              <a:rPr lang="en-US" dirty="0" err="1">
                <a:solidFill>
                  <a:srgbClr val="CE9178"/>
                </a:solidFill>
                <a:latin typeface="Fira Code" charset="0"/>
              </a:rPr>
              <a:t>mockApi</a:t>
            </a:r>
            <a:r>
              <a:rPr lang="en-US" dirty="0">
                <a:solidFill>
                  <a:srgbClr val="CE9178"/>
                </a:solidFill>
                <a:latin typeface="Fira Code" charset="0"/>
              </a:rPr>
              <a:t>/</a:t>
            </a:r>
            <a:r>
              <a:rPr lang="en-US" dirty="0" err="1">
                <a:solidFill>
                  <a:srgbClr val="CE9178"/>
                </a:solidFill>
                <a:latin typeface="Fira Code" charset="0"/>
              </a:rPr>
              <a:t>bowlerApi</a:t>
            </a:r>
            <a:r>
              <a:rPr lang="en-US" dirty="0">
                <a:solidFill>
                  <a:srgbClr val="CE9178"/>
                </a:solidFill>
                <a:latin typeface="Fira Code" charset="0"/>
              </a:rPr>
              <a:t>"</a:t>
            </a:r>
            <a:r>
              <a:rPr lang="en-US" dirty="0">
                <a:solidFill>
                  <a:srgbClr val="D4D4D4"/>
                </a:solidFill>
                <a:latin typeface="Fira Code" charset="0"/>
              </a:rPr>
              <a:t>;</a:t>
            </a:r>
          </a:p>
          <a:p>
            <a:pPr marL="0" indent="0">
              <a:buNone/>
            </a:pPr>
            <a:r>
              <a:rPr lang="en-US" dirty="0">
                <a:solidFill>
                  <a:srgbClr val="C586C0"/>
                </a:solidFill>
                <a:latin typeface="Fira Code" charset="0"/>
              </a:rPr>
              <a:t>import</a:t>
            </a:r>
            <a:r>
              <a:rPr lang="en-US" dirty="0">
                <a:solidFill>
                  <a:srgbClr val="D4D4D4"/>
                </a:solidFill>
                <a:latin typeface="Fira Code" charset="0"/>
              </a:rPr>
              <a:t> { </a:t>
            </a:r>
            <a:r>
              <a:rPr lang="en-US" dirty="0">
                <a:solidFill>
                  <a:srgbClr val="9CDCFE"/>
                </a:solidFill>
                <a:latin typeface="Fira Code" charset="0"/>
              </a:rPr>
              <a:t>get</a:t>
            </a:r>
            <a:r>
              <a:rPr lang="en-US" dirty="0">
                <a:solidFill>
                  <a:srgbClr val="D4D4D4"/>
                </a:solidFill>
                <a:latin typeface="Fira Code" charset="0"/>
              </a:rPr>
              <a:t> </a:t>
            </a:r>
            <a:r>
              <a:rPr lang="en-US" dirty="0">
                <a:solidFill>
                  <a:srgbClr val="C586C0"/>
                </a:solidFill>
                <a:latin typeface="Fira Code" charset="0"/>
              </a:rPr>
              <a:t>as</a:t>
            </a:r>
            <a:r>
              <a:rPr lang="en-US" dirty="0">
                <a:solidFill>
                  <a:srgbClr val="D4D4D4"/>
                </a:solidFill>
                <a:latin typeface="Fira Code" charset="0"/>
              </a:rPr>
              <a:t> </a:t>
            </a:r>
            <a:r>
              <a:rPr lang="en-US" dirty="0" err="1">
                <a:solidFill>
                  <a:srgbClr val="9CDCFE"/>
                </a:solidFill>
                <a:latin typeface="Fira Code" charset="0"/>
              </a:rPr>
              <a:t>getLeagues</a:t>
            </a:r>
            <a:r>
              <a:rPr lang="en-US" dirty="0">
                <a:solidFill>
                  <a:srgbClr val="D4D4D4"/>
                </a:solidFill>
                <a:latin typeface="Fira Code" charset="0"/>
              </a:rPr>
              <a:t> } </a:t>
            </a:r>
            <a:r>
              <a:rPr lang="en-US" dirty="0">
                <a:solidFill>
                  <a:srgbClr val="C586C0"/>
                </a:solidFill>
                <a:latin typeface="Fira Code" charset="0"/>
              </a:rPr>
              <a:t>from</a:t>
            </a:r>
            <a:r>
              <a:rPr lang="en-US" dirty="0">
                <a:solidFill>
                  <a:srgbClr val="D4D4D4"/>
                </a:solidFill>
                <a:latin typeface="Fira Code" charset="0"/>
              </a:rPr>
              <a:t> </a:t>
            </a:r>
            <a:r>
              <a:rPr lang="en-US" dirty="0">
                <a:solidFill>
                  <a:srgbClr val="CE9178"/>
                </a:solidFill>
                <a:latin typeface="Fira Code" charset="0"/>
              </a:rPr>
              <a:t>"./</a:t>
            </a:r>
            <a:r>
              <a:rPr lang="en-US" dirty="0" err="1">
                <a:solidFill>
                  <a:srgbClr val="CE9178"/>
                </a:solidFill>
                <a:latin typeface="Fira Code" charset="0"/>
              </a:rPr>
              <a:t>mockApi</a:t>
            </a:r>
            <a:r>
              <a:rPr lang="en-US" dirty="0">
                <a:solidFill>
                  <a:srgbClr val="CE9178"/>
                </a:solidFill>
                <a:latin typeface="Fira Code" charset="0"/>
              </a:rPr>
              <a:t>/</a:t>
            </a:r>
            <a:r>
              <a:rPr lang="en-US" dirty="0" err="1">
                <a:solidFill>
                  <a:srgbClr val="CE9178"/>
                </a:solidFill>
                <a:latin typeface="Fira Code" charset="0"/>
              </a:rPr>
              <a:t>leagueApi</a:t>
            </a:r>
            <a:r>
              <a:rPr lang="en-US" dirty="0">
                <a:solidFill>
                  <a:srgbClr val="CE9178"/>
                </a:solidFill>
                <a:latin typeface="Fira Code" charset="0"/>
              </a:rPr>
              <a:t>"</a:t>
            </a:r>
            <a:r>
              <a:rPr lang="en-US" dirty="0">
                <a:solidFill>
                  <a:srgbClr val="D4D4D4"/>
                </a:solidFill>
                <a:latin typeface="Fira Code" charset="0"/>
              </a:rPr>
              <a:t>;</a:t>
            </a:r>
          </a:p>
          <a:p>
            <a:pPr marL="0" indent="0">
              <a:buNone/>
            </a:pPr>
            <a:endParaRPr lang="en-US" dirty="0" smtClean="0">
              <a:solidFill>
                <a:srgbClr val="D4D4D4"/>
              </a:solidFill>
              <a:latin typeface="Fira Code" charset="0"/>
            </a:endParaRPr>
          </a:p>
          <a:p>
            <a:pPr marL="0" indent="0">
              <a:buNone/>
            </a:pPr>
            <a:r>
              <a:rPr lang="en-US" dirty="0" err="1">
                <a:solidFill>
                  <a:srgbClr val="DCDCAA"/>
                </a:solidFill>
                <a:latin typeface="Fira Code" charset="0"/>
              </a:rPr>
              <a:t>componentDidMount</a:t>
            </a:r>
            <a:r>
              <a:rPr lang="en-US" dirty="0">
                <a:solidFill>
                  <a:srgbClr val="D4D4D4"/>
                </a:solidFill>
                <a:latin typeface="Fira Code" charset="0"/>
              </a:rPr>
              <a:t>() {</a:t>
            </a:r>
          </a:p>
          <a:p>
            <a:pPr marL="0" indent="0">
              <a:buNone/>
            </a:pPr>
            <a:r>
              <a:rPr lang="en-US" dirty="0" smtClean="0">
                <a:solidFill>
                  <a:srgbClr val="569CD6"/>
                </a:solidFill>
                <a:latin typeface="Fira Code" charset="0"/>
              </a:rPr>
              <a:t>	let</a:t>
            </a:r>
            <a:r>
              <a:rPr lang="en-US" dirty="0" smtClean="0">
                <a:solidFill>
                  <a:srgbClr val="D4D4D4"/>
                </a:solidFill>
                <a:latin typeface="Fira Code" charset="0"/>
              </a:rPr>
              <a:t> </a:t>
            </a:r>
            <a:r>
              <a:rPr lang="en-US" dirty="0">
                <a:solidFill>
                  <a:srgbClr val="9CDCFE"/>
                </a:solidFill>
                <a:latin typeface="Fira Code" charset="0"/>
              </a:rPr>
              <a:t>bowlers</a:t>
            </a:r>
            <a:r>
              <a:rPr lang="en-US" dirty="0">
                <a:solidFill>
                  <a:srgbClr val="D4D4D4"/>
                </a:solidFill>
                <a:latin typeface="Fira Code" charset="0"/>
              </a:rPr>
              <a:t> = </a:t>
            </a:r>
            <a:r>
              <a:rPr lang="en-US" dirty="0" err="1">
                <a:solidFill>
                  <a:srgbClr val="DCDCAA"/>
                </a:solidFill>
                <a:latin typeface="Fira Code" charset="0"/>
              </a:rPr>
              <a:t>getBowlers</a:t>
            </a:r>
            <a:r>
              <a:rPr lang="en-US" dirty="0">
                <a:solidFill>
                  <a:srgbClr val="D4D4D4"/>
                </a:solidFill>
                <a:latin typeface="Fira Code" charset="0"/>
              </a:rPr>
              <a:t>();</a:t>
            </a:r>
          </a:p>
          <a:p>
            <a:pPr marL="0" indent="0">
              <a:buNone/>
            </a:pPr>
            <a:r>
              <a:rPr lang="en-US" dirty="0" smtClean="0">
                <a:solidFill>
                  <a:srgbClr val="569CD6"/>
                </a:solidFill>
                <a:latin typeface="Fira Code" charset="0"/>
              </a:rPr>
              <a:t>	</a:t>
            </a:r>
            <a:r>
              <a:rPr lang="en-US" dirty="0" err="1" smtClean="0">
                <a:solidFill>
                  <a:srgbClr val="569CD6"/>
                </a:solidFill>
                <a:latin typeface="Fira Code" charset="0"/>
              </a:rPr>
              <a:t>this</a:t>
            </a:r>
            <a:r>
              <a:rPr lang="en-US" dirty="0" err="1" smtClean="0">
                <a:solidFill>
                  <a:srgbClr val="D4D4D4"/>
                </a:solidFill>
                <a:latin typeface="Fira Code" charset="0"/>
              </a:rPr>
              <a:t>.</a:t>
            </a:r>
            <a:r>
              <a:rPr lang="en-US" dirty="0" err="1" smtClean="0">
                <a:solidFill>
                  <a:srgbClr val="DCDCAA"/>
                </a:solidFill>
                <a:latin typeface="Fira Code" charset="0"/>
              </a:rPr>
              <a:t>setState</a:t>
            </a:r>
            <a:r>
              <a:rPr lang="en-US" dirty="0">
                <a:solidFill>
                  <a:srgbClr val="D4D4D4"/>
                </a:solidFill>
                <a:latin typeface="Fira Code" charset="0"/>
              </a:rPr>
              <a:t>({ </a:t>
            </a:r>
            <a:r>
              <a:rPr lang="en-US" dirty="0">
                <a:solidFill>
                  <a:srgbClr val="9CDCFE"/>
                </a:solidFill>
                <a:latin typeface="Fira Code" charset="0"/>
              </a:rPr>
              <a:t>bowlers:</a:t>
            </a:r>
            <a:r>
              <a:rPr lang="en-US" dirty="0">
                <a:solidFill>
                  <a:srgbClr val="D4D4D4"/>
                </a:solidFill>
                <a:latin typeface="Fira Code" charset="0"/>
              </a:rPr>
              <a:t> </a:t>
            </a:r>
            <a:r>
              <a:rPr lang="en-US" dirty="0">
                <a:solidFill>
                  <a:srgbClr val="9CDCFE"/>
                </a:solidFill>
                <a:latin typeface="Fira Code" charset="0"/>
              </a:rPr>
              <a:t>bowlers</a:t>
            </a:r>
            <a:r>
              <a:rPr lang="en-US" dirty="0">
                <a:solidFill>
                  <a:srgbClr val="D4D4D4"/>
                </a:solidFill>
                <a:latin typeface="Fira Code" charset="0"/>
              </a:rPr>
              <a:t> });</a:t>
            </a:r>
          </a:p>
          <a:p>
            <a:pPr marL="0" indent="0">
              <a:buNone/>
            </a:pPr>
            <a:r>
              <a:rPr lang="en-US" dirty="0">
                <a:solidFill>
                  <a:srgbClr val="D4D4D4"/>
                </a:solidFill>
                <a:latin typeface="Fira Code" charset="0"/>
              </a:rPr>
              <a:t>}</a:t>
            </a:r>
          </a:p>
          <a:p>
            <a:pPr marL="0" indent="0">
              <a:buNone/>
            </a:pPr>
            <a:r>
              <a:rPr lang="mr-IN" dirty="0">
                <a:solidFill>
                  <a:srgbClr val="D4D4D4"/>
                </a:solidFill>
                <a:latin typeface="Fira Code" charset="0"/>
              </a:rPr>
              <a:t/>
            </a:r>
            <a:br>
              <a:rPr lang="mr-IN" dirty="0">
                <a:solidFill>
                  <a:srgbClr val="D4D4D4"/>
                </a:solidFill>
                <a:latin typeface="Fira Code" charset="0"/>
              </a:rPr>
            </a:br>
            <a:endParaRPr lang="mr-IN" dirty="0">
              <a:solidFill>
                <a:srgbClr val="D4D4D4"/>
              </a:solidFill>
              <a:latin typeface="Fira Code" charset="0"/>
            </a:endParaRPr>
          </a:p>
          <a:p>
            <a:pPr marL="0" indent="0">
              <a:buNone/>
            </a:pPr>
            <a:endParaRPr lang="en-US" dirty="0">
              <a:solidFill>
                <a:srgbClr val="D4D4D4"/>
              </a:solidFill>
              <a:latin typeface="Fira Code" charset="0"/>
            </a:endParaRPr>
          </a:p>
          <a:p>
            <a:pPr marL="0" indent="0">
              <a:buNone/>
            </a:pPr>
            <a:r>
              <a:rPr lang="en-US" dirty="0" smtClean="0">
                <a:solidFill>
                  <a:srgbClr val="D4D4D4"/>
                </a:solidFill>
                <a:latin typeface="Fira Code" charset="0"/>
              </a:rPr>
              <a:t/>
            </a:r>
            <a:br>
              <a:rPr lang="en-US" dirty="0" smtClean="0">
                <a:solidFill>
                  <a:srgbClr val="D4D4D4"/>
                </a:solidFill>
                <a:latin typeface="Fira Code" charset="0"/>
              </a:rPr>
            </a:br>
            <a:endParaRPr lang="en-US" dirty="0" smtClean="0">
              <a:solidFill>
                <a:srgbClr val="D4D4D4"/>
              </a:solidFill>
              <a:latin typeface="Fira Code" charset="0"/>
            </a:endParaRPr>
          </a:p>
          <a:p>
            <a:pPr marL="0" indent="0">
              <a:buNone/>
            </a:pPr>
            <a:endParaRPr lang="en-US" dirty="0" smtClean="0"/>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Code</a:t>
            </a:r>
            <a:endParaRPr dirty="0"/>
          </a:p>
        </p:txBody>
      </p:sp>
    </p:spTree>
    <p:extLst>
      <p:ext uri="{BB962C8B-B14F-4D97-AF65-F5344CB8AC3E}">
        <p14:creationId xmlns:p14="http://schemas.microsoft.com/office/powerpoint/2010/main" val="161451250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normAutofit fontScale="40000" lnSpcReduction="20000"/>
          </a:bodyPr>
          <a:lstStyle/>
          <a:p>
            <a:r>
              <a:rPr lang="en-US" dirty="0" smtClean="0"/>
              <a:t>Real </a:t>
            </a:r>
            <a:r>
              <a:rPr lang="en-US" dirty="0" err="1" smtClean="0"/>
              <a:t>bowlerApi.js</a:t>
            </a:r>
            <a:endParaRPr lang="en-US" dirty="0" smtClean="0"/>
          </a:p>
          <a:p>
            <a:endParaRPr lang="en-US" dirty="0" smtClean="0"/>
          </a:p>
          <a:p>
            <a:pPr marL="0" indent="0">
              <a:buNone/>
            </a:pPr>
            <a:r>
              <a:rPr lang="en-US" sz="2900" dirty="0">
                <a:solidFill>
                  <a:srgbClr val="C586C0"/>
                </a:solidFill>
                <a:latin typeface="Fira Code" charset="0"/>
              </a:rPr>
              <a:t>export</a:t>
            </a:r>
            <a:r>
              <a:rPr lang="en-US" sz="2900" dirty="0">
                <a:solidFill>
                  <a:srgbClr val="D4D4D4"/>
                </a:solidFill>
                <a:latin typeface="Fira Code" charset="0"/>
              </a:rPr>
              <a:t> </a:t>
            </a:r>
            <a:r>
              <a:rPr lang="en-US" sz="2900" dirty="0" err="1">
                <a:solidFill>
                  <a:srgbClr val="569CD6"/>
                </a:solidFill>
                <a:latin typeface="Fira Code" charset="0"/>
              </a:rPr>
              <a:t>const</a:t>
            </a:r>
            <a:r>
              <a:rPr lang="en-US" sz="2900" dirty="0">
                <a:solidFill>
                  <a:srgbClr val="D4D4D4"/>
                </a:solidFill>
                <a:latin typeface="Fira Code" charset="0"/>
              </a:rPr>
              <a:t> </a:t>
            </a:r>
            <a:r>
              <a:rPr lang="en-US" sz="2900" dirty="0">
                <a:solidFill>
                  <a:srgbClr val="DCDCAA"/>
                </a:solidFill>
                <a:latin typeface="Fira Code" charset="0"/>
              </a:rPr>
              <a:t>get</a:t>
            </a:r>
            <a:r>
              <a:rPr lang="en-US" sz="2900" dirty="0">
                <a:solidFill>
                  <a:srgbClr val="D4D4D4"/>
                </a:solidFill>
                <a:latin typeface="Fira Code" charset="0"/>
              </a:rPr>
              <a:t> = </a:t>
            </a:r>
            <a:r>
              <a:rPr lang="en-US" sz="2900" dirty="0" err="1">
                <a:solidFill>
                  <a:srgbClr val="569CD6"/>
                </a:solidFill>
                <a:latin typeface="Fira Code" charset="0"/>
              </a:rPr>
              <a:t>async</a:t>
            </a:r>
            <a:r>
              <a:rPr lang="en-US" sz="2900" dirty="0">
                <a:solidFill>
                  <a:srgbClr val="D4D4D4"/>
                </a:solidFill>
                <a:latin typeface="Fira Code" charset="0"/>
              </a:rPr>
              <a:t> </a:t>
            </a:r>
            <a:r>
              <a:rPr lang="en-US" sz="2900" dirty="0">
                <a:solidFill>
                  <a:srgbClr val="9CDCFE"/>
                </a:solidFill>
                <a:latin typeface="Fira Code" charset="0"/>
              </a:rPr>
              <a:t>id</a:t>
            </a:r>
            <a:r>
              <a:rPr lang="en-US" sz="2900" dirty="0">
                <a:solidFill>
                  <a:srgbClr val="D4D4D4"/>
                </a:solidFill>
                <a:latin typeface="Fira Code" charset="0"/>
              </a:rPr>
              <a:t> </a:t>
            </a:r>
            <a:r>
              <a:rPr lang="en-US" sz="2900" dirty="0">
                <a:solidFill>
                  <a:srgbClr val="569CD6"/>
                </a:solidFill>
                <a:latin typeface="Fira Code" charset="0"/>
              </a:rPr>
              <a:t>=&gt;</a:t>
            </a:r>
            <a:r>
              <a:rPr lang="en-US" sz="2900" dirty="0">
                <a:solidFill>
                  <a:srgbClr val="D4D4D4"/>
                </a:solidFill>
                <a:latin typeface="Fira Code" charset="0"/>
              </a:rPr>
              <a:t> {</a:t>
            </a:r>
          </a:p>
          <a:p>
            <a:pPr marL="0" indent="0">
              <a:buNone/>
            </a:pPr>
            <a:r>
              <a:rPr lang="en-US" sz="2900" dirty="0" smtClean="0">
                <a:solidFill>
                  <a:srgbClr val="C586C0"/>
                </a:solidFill>
                <a:latin typeface="Fira Code" charset="0"/>
              </a:rPr>
              <a:t>	if</a:t>
            </a:r>
            <a:r>
              <a:rPr lang="en-US" sz="2900" dirty="0" smtClean="0">
                <a:solidFill>
                  <a:srgbClr val="D4D4D4"/>
                </a:solidFill>
                <a:latin typeface="Fira Code" charset="0"/>
              </a:rPr>
              <a:t> </a:t>
            </a:r>
            <a:r>
              <a:rPr lang="en-US" sz="2900" dirty="0">
                <a:solidFill>
                  <a:srgbClr val="D4D4D4"/>
                </a:solidFill>
                <a:latin typeface="Fira Code" charset="0"/>
              </a:rPr>
              <a:t>(</a:t>
            </a:r>
            <a:r>
              <a:rPr lang="en-US" sz="2900" dirty="0">
                <a:solidFill>
                  <a:srgbClr val="9CDCFE"/>
                </a:solidFill>
                <a:latin typeface="Fira Code" charset="0"/>
              </a:rPr>
              <a:t>id</a:t>
            </a:r>
            <a:r>
              <a:rPr lang="en-US" sz="2900" dirty="0">
                <a:solidFill>
                  <a:srgbClr val="D4D4D4"/>
                </a:solidFill>
                <a:latin typeface="Fira Code" charset="0"/>
              </a:rPr>
              <a:t>) {</a:t>
            </a:r>
          </a:p>
          <a:p>
            <a:pPr marL="0" indent="0">
              <a:buNone/>
            </a:pPr>
            <a:r>
              <a:rPr lang="en-US" sz="2900" dirty="0" smtClean="0">
                <a:solidFill>
                  <a:srgbClr val="569CD6"/>
                </a:solidFill>
                <a:latin typeface="Fira Code" charset="0"/>
              </a:rPr>
              <a:t>		let</a:t>
            </a:r>
            <a:r>
              <a:rPr lang="en-US" sz="2900" dirty="0" smtClean="0">
                <a:solidFill>
                  <a:srgbClr val="D4D4D4"/>
                </a:solidFill>
                <a:latin typeface="Fira Code" charset="0"/>
              </a:rPr>
              <a:t> </a:t>
            </a:r>
            <a:r>
              <a:rPr lang="en-US" sz="2900" dirty="0">
                <a:solidFill>
                  <a:srgbClr val="9CDCFE"/>
                </a:solidFill>
                <a:latin typeface="Fira Code" charset="0"/>
              </a:rPr>
              <a:t>response</a:t>
            </a:r>
            <a:r>
              <a:rPr lang="en-US" sz="2900" dirty="0">
                <a:solidFill>
                  <a:srgbClr val="D4D4D4"/>
                </a:solidFill>
                <a:latin typeface="Fira Code" charset="0"/>
              </a:rPr>
              <a:t> = </a:t>
            </a:r>
            <a:r>
              <a:rPr lang="en-US" sz="2900" dirty="0">
                <a:solidFill>
                  <a:srgbClr val="C586C0"/>
                </a:solidFill>
                <a:latin typeface="Fira Code" charset="0"/>
              </a:rPr>
              <a:t>await</a:t>
            </a:r>
            <a:r>
              <a:rPr lang="en-US" sz="2900" dirty="0">
                <a:solidFill>
                  <a:srgbClr val="D4D4D4"/>
                </a:solidFill>
                <a:latin typeface="Fira Code" charset="0"/>
              </a:rPr>
              <a:t> </a:t>
            </a:r>
            <a:r>
              <a:rPr lang="en-US" sz="2900" dirty="0">
                <a:solidFill>
                  <a:srgbClr val="DCDCAA"/>
                </a:solidFill>
                <a:latin typeface="Fira Code" charset="0"/>
              </a:rPr>
              <a:t>fetch</a:t>
            </a:r>
            <a:r>
              <a:rPr lang="en-US" sz="2900" dirty="0">
                <a:solidFill>
                  <a:srgbClr val="D4D4D4"/>
                </a:solidFill>
                <a:latin typeface="Fira Code" charset="0"/>
              </a:rPr>
              <a:t>(</a:t>
            </a:r>
            <a:r>
              <a:rPr lang="en-US" sz="2900" dirty="0">
                <a:solidFill>
                  <a:srgbClr val="CE9178"/>
                </a:solidFill>
                <a:latin typeface="Fira Code" charset="0"/>
              </a:rPr>
              <a:t>`/</a:t>
            </a:r>
            <a:r>
              <a:rPr lang="en-US" sz="2900" dirty="0" err="1">
                <a:solidFill>
                  <a:srgbClr val="CE9178"/>
                </a:solidFill>
                <a:latin typeface="Fira Code" charset="0"/>
              </a:rPr>
              <a:t>api</a:t>
            </a:r>
            <a:r>
              <a:rPr lang="en-US" sz="2900" dirty="0">
                <a:solidFill>
                  <a:srgbClr val="CE9178"/>
                </a:solidFill>
                <a:latin typeface="Fira Code" charset="0"/>
              </a:rPr>
              <a:t>/bowler/</a:t>
            </a:r>
            <a:r>
              <a:rPr lang="en-US" sz="2900" dirty="0">
                <a:solidFill>
                  <a:srgbClr val="569CD6"/>
                </a:solidFill>
                <a:latin typeface="Fira Code" charset="0"/>
              </a:rPr>
              <a:t>${</a:t>
            </a:r>
            <a:r>
              <a:rPr lang="en-US" sz="2900" dirty="0">
                <a:solidFill>
                  <a:srgbClr val="9CDCFE"/>
                </a:solidFill>
                <a:latin typeface="Fira Code" charset="0"/>
              </a:rPr>
              <a:t>id</a:t>
            </a:r>
            <a:r>
              <a:rPr lang="en-US" sz="2900" dirty="0">
                <a:solidFill>
                  <a:srgbClr val="569CD6"/>
                </a:solidFill>
                <a:latin typeface="Fira Code" charset="0"/>
              </a:rPr>
              <a:t>}</a:t>
            </a:r>
            <a:r>
              <a:rPr lang="en-US" sz="2900" dirty="0">
                <a:solidFill>
                  <a:srgbClr val="CE9178"/>
                </a:solidFill>
                <a:latin typeface="Fira Code" charset="0"/>
              </a:rPr>
              <a:t>`</a:t>
            </a:r>
            <a:r>
              <a:rPr lang="en-US" sz="2900" dirty="0">
                <a:solidFill>
                  <a:srgbClr val="D4D4D4"/>
                </a:solidFill>
                <a:latin typeface="Fira Code" charset="0"/>
              </a:rPr>
              <a:t>);</a:t>
            </a:r>
          </a:p>
          <a:p>
            <a:pPr marL="0" indent="0">
              <a:buNone/>
            </a:pPr>
            <a:r>
              <a:rPr lang="en-US" sz="2900" dirty="0" smtClean="0">
                <a:solidFill>
                  <a:srgbClr val="569CD6"/>
                </a:solidFill>
                <a:latin typeface="Fira Code" charset="0"/>
              </a:rPr>
              <a:t>		let</a:t>
            </a:r>
            <a:r>
              <a:rPr lang="en-US" sz="2900" dirty="0" smtClean="0">
                <a:solidFill>
                  <a:srgbClr val="D4D4D4"/>
                </a:solidFill>
                <a:latin typeface="Fira Code" charset="0"/>
              </a:rPr>
              <a:t> </a:t>
            </a:r>
            <a:r>
              <a:rPr lang="en-US" sz="2900" dirty="0">
                <a:solidFill>
                  <a:srgbClr val="9CDCFE"/>
                </a:solidFill>
                <a:latin typeface="Fira Code" charset="0"/>
              </a:rPr>
              <a:t>bowler</a:t>
            </a:r>
            <a:r>
              <a:rPr lang="en-US" sz="2900" dirty="0">
                <a:solidFill>
                  <a:srgbClr val="D4D4D4"/>
                </a:solidFill>
                <a:latin typeface="Fira Code" charset="0"/>
              </a:rPr>
              <a:t> = </a:t>
            </a:r>
            <a:r>
              <a:rPr lang="en-US" sz="2900" dirty="0">
                <a:solidFill>
                  <a:srgbClr val="C586C0"/>
                </a:solidFill>
                <a:latin typeface="Fira Code" charset="0"/>
              </a:rPr>
              <a:t>await</a:t>
            </a:r>
            <a:r>
              <a:rPr lang="en-US" sz="2900" dirty="0">
                <a:solidFill>
                  <a:srgbClr val="D4D4D4"/>
                </a:solidFill>
                <a:latin typeface="Fira Code" charset="0"/>
              </a:rPr>
              <a:t> </a:t>
            </a:r>
            <a:r>
              <a:rPr lang="en-US" sz="2900" dirty="0" err="1">
                <a:solidFill>
                  <a:srgbClr val="9CDCFE"/>
                </a:solidFill>
                <a:latin typeface="Fira Code" charset="0"/>
              </a:rPr>
              <a:t>response</a:t>
            </a:r>
            <a:r>
              <a:rPr lang="en-US" sz="2900" dirty="0" err="1">
                <a:solidFill>
                  <a:srgbClr val="D4D4D4"/>
                </a:solidFill>
                <a:latin typeface="Fira Code" charset="0"/>
              </a:rPr>
              <a:t>.</a:t>
            </a:r>
            <a:r>
              <a:rPr lang="en-US" sz="2900" dirty="0" err="1">
                <a:solidFill>
                  <a:srgbClr val="DCDCAA"/>
                </a:solidFill>
                <a:latin typeface="Fira Code" charset="0"/>
              </a:rPr>
              <a:t>json</a:t>
            </a:r>
            <a:r>
              <a:rPr lang="en-US" sz="2900" dirty="0">
                <a:solidFill>
                  <a:srgbClr val="D4D4D4"/>
                </a:solidFill>
                <a:latin typeface="Fira Code" charset="0"/>
              </a:rPr>
              <a:t>();</a:t>
            </a:r>
          </a:p>
          <a:p>
            <a:pPr marL="0" indent="0">
              <a:buNone/>
            </a:pPr>
            <a:r>
              <a:rPr lang="en-US" sz="2900" dirty="0" smtClean="0">
                <a:solidFill>
                  <a:srgbClr val="C586C0"/>
                </a:solidFill>
                <a:latin typeface="Fira Code" charset="0"/>
              </a:rPr>
              <a:t>		return</a:t>
            </a:r>
            <a:r>
              <a:rPr lang="en-US" sz="2900" dirty="0" smtClean="0">
                <a:solidFill>
                  <a:srgbClr val="D4D4D4"/>
                </a:solidFill>
                <a:latin typeface="Fira Code" charset="0"/>
              </a:rPr>
              <a:t> </a:t>
            </a:r>
            <a:r>
              <a:rPr lang="en-US" sz="2900" dirty="0">
                <a:solidFill>
                  <a:srgbClr val="9CDCFE"/>
                </a:solidFill>
                <a:latin typeface="Fira Code" charset="0"/>
              </a:rPr>
              <a:t>bowler</a:t>
            </a:r>
            <a:r>
              <a:rPr lang="en-US" sz="2900" dirty="0">
                <a:solidFill>
                  <a:srgbClr val="D4D4D4"/>
                </a:solidFill>
                <a:latin typeface="Fira Code" charset="0"/>
              </a:rPr>
              <a:t>;</a:t>
            </a:r>
          </a:p>
          <a:p>
            <a:pPr marL="0" indent="0">
              <a:buNone/>
            </a:pPr>
            <a:r>
              <a:rPr lang="en-US" sz="2900" dirty="0" smtClean="0">
                <a:solidFill>
                  <a:srgbClr val="D4D4D4"/>
                </a:solidFill>
                <a:latin typeface="Fira Code" charset="0"/>
              </a:rPr>
              <a:t>	} </a:t>
            </a:r>
            <a:r>
              <a:rPr lang="en-US" sz="2900" dirty="0">
                <a:solidFill>
                  <a:srgbClr val="C586C0"/>
                </a:solidFill>
                <a:latin typeface="Fira Code" charset="0"/>
              </a:rPr>
              <a:t>else</a:t>
            </a:r>
            <a:r>
              <a:rPr lang="en-US" sz="2900" dirty="0">
                <a:solidFill>
                  <a:srgbClr val="D4D4D4"/>
                </a:solidFill>
                <a:latin typeface="Fira Code" charset="0"/>
              </a:rPr>
              <a:t> {</a:t>
            </a:r>
          </a:p>
          <a:p>
            <a:pPr marL="0" indent="0">
              <a:buNone/>
            </a:pPr>
            <a:r>
              <a:rPr lang="en-US" sz="2900" dirty="0" smtClean="0">
                <a:solidFill>
                  <a:srgbClr val="569CD6"/>
                </a:solidFill>
                <a:latin typeface="Fira Code" charset="0"/>
              </a:rPr>
              <a:t>		let</a:t>
            </a:r>
            <a:r>
              <a:rPr lang="en-US" sz="2900" dirty="0" smtClean="0">
                <a:solidFill>
                  <a:srgbClr val="D4D4D4"/>
                </a:solidFill>
                <a:latin typeface="Fira Code" charset="0"/>
              </a:rPr>
              <a:t> </a:t>
            </a:r>
            <a:r>
              <a:rPr lang="en-US" sz="2900" dirty="0">
                <a:solidFill>
                  <a:srgbClr val="9CDCFE"/>
                </a:solidFill>
                <a:latin typeface="Fira Code" charset="0"/>
              </a:rPr>
              <a:t>response</a:t>
            </a:r>
            <a:r>
              <a:rPr lang="en-US" sz="2900" dirty="0">
                <a:solidFill>
                  <a:srgbClr val="D4D4D4"/>
                </a:solidFill>
                <a:latin typeface="Fira Code" charset="0"/>
              </a:rPr>
              <a:t> = </a:t>
            </a:r>
            <a:r>
              <a:rPr lang="en-US" sz="2900" dirty="0">
                <a:solidFill>
                  <a:srgbClr val="C586C0"/>
                </a:solidFill>
                <a:latin typeface="Fira Code" charset="0"/>
              </a:rPr>
              <a:t>await</a:t>
            </a:r>
            <a:r>
              <a:rPr lang="en-US" sz="2900" dirty="0">
                <a:solidFill>
                  <a:srgbClr val="D4D4D4"/>
                </a:solidFill>
                <a:latin typeface="Fira Code" charset="0"/>
              </a:rPr>
              <a:t> </a:t>
            </a:r>
            <a:r>
              <a:rPr lang="en-US" sz="2900" dirty="0">
                <a:solidFill>
                  <a:srgbClr val="DCDCAA"/>
                </a:solidFill>
                <a:latin typeface="Fira Code" charset="0"/>
              </a:rPr>
              <a:t>fetch</a:t>
            </a:r>
            <a:r>
              <a:rPr lang="en-US" sz="2900" dirty="0">
                <a:solidFill>
                  <a:srgbClr val="D4D4D4"/>
                </a:solidFill>
                <a:latin typeface="Fira Code" charset="0"/>
              </a:rPr>
              <a:t>(</a:t>
            </a:r>
            <a:r>
              <a:rPr lang="en-US" sz="2900" dirty="0">
                <a:solidFill>
                  <a:srgbClr val="CE9178"/>
                </a:solidFill>
                <a:latin typeface="Fira Code" charset="0"/>
              </a:rPr>
              <a:t>"</a:t>
            </a:r>
            <a:r>
              <a:rPr lang="en-US" sz="2900" dirty="0" err="1">
                <a:solidFill>
                  <a:srgbClr val="CE9178"/>
                </a:solidFill>
                <a:latin typeface="Fira Code" charset="0"/>
              </a:rPr>
              <a:t>api</a:t>
            </a:r>
            <a:r>
              <a:rPr lang="en-US" sz="2900" dirty="0">
                <a:solidFill>
                  <a:srgbClr val="CE9178"/>
                </a:solidFill>
                <a:latin typeface="Fira Code" charset="0"/>
              </a:rPr>
              <a:t>/bowler"</a:t>
            </a:r>
            <a:r>
              <a:rPr lang="en-US" sz="2900" dirty="0">
                <a:solidFill>
                  <a:srgbClr val="D4D4D4"/>
                </a:solidFill>
                <a:latin typeface="Fira Code" charset="0"/>
              </a:rPr>
              <a:t>);</a:t>
            </a:r>
          </a:p>
          <a:p>
            <a:pPr marL="0" indent="0">
              <a:buNone/>
            </a:pPr>
            <a:r>
              <a:rPr lang="en-US" sz="2900" dirty="0" smtClean="0">
                <a:solidFill>
                  <a:srgbClr val="569CD6"/>
                </a:solidFill>
                <a:latin typeface="Fira Code" charset="0"/>
              </a:rPr>
              <a:t>		let</a:t>
            </a:r>
            <a:r>
              <a:rPr lang="en-US" sz="2900" dirty="0" smtClean="0">
                <a:solidFill>
                  <a:srgbClr val="D4D4D4"/>
                </a:solidFill>
                <a:latin typeface="Fira Code" charset="0"/>
              </a:rPr>
              <a:t> </a:t>
            </a:r>
            <a:r>
              <a:rPr lang="en-US" sz="2900" dirty="0">
                <a:solidFill>
                  <a:srgbClr val="9CDCFE"/>
                </a:solidFill>
                <a:latin typeface="Fira Code" charset="0"/>
              </a:rPr>
              <a:t>bowlers</a:t>
            </a:r>
            <a:r>
              <a:rPr lang="en-US" sz="2900" dirty="0">
                <a:solidFill>
                  <a:srgbClr val="D4D4D4"/>
                </a:solidFill>
                <a:latin typeface="Fira Code" charset="0"/>
              </a:rPr>
              <a:t> = </a:t>
            </a:r>
            <a:r>
              <a:rPr lang="en-US" sz="2900" dirty="0">
                <a:solidFill>
                  <a:srgbClr val="C586C0"/>
                </a:solidFill>
                <a:latin typeface="Fira Code" charset="0"/>
              </a:rPr>
              <a:t>await</a:t>
            </a:r>
            <a:r>
              <a:rPr lang="en-US" sz="2900" dirty="0">
                <a:solidFill>
                  <a:srgbClr val="D4D4D4"/>
                </a:solidFill>
                <a:latin typeface="Fira Code" charset="0"/>
              </a:rPr>
              <a:t> </a:t>
            </a:r>
            <a:r>
              <a:rPr lang="en-US" sz="2900" dirty="0" err="1">
                <a:solidFill>
                  <a:srgbClr val="9CDCFE"/>
                </a:solidFill>
                <a:latin typeface="Fira Code" charset="0"/>
              </a:rPr>
              <a:t>response</a:t>
            </a:r>
            <a:r>
              <a:rPr lang="en-US" sz="2900" dirty="0" err="1">
                <a:solidFill>
                  <a:srgbClr val="D4D4D4"/>
                </a:solidFill>
                <a:latin typeface="Fira Code" charset="0"/>
              </a:rPr>
              <a:t>.</a:t>
            </a:r>
            <a:r>
              <a:rPr lang="en-US" sz="2900" dirty="0" err="1">
                <a:solidFill>
                  <a:srgbClr val="DCDCAA"/>
                </a:solidFill>
                <a:latin typeface="Fira Code" charset="0"/>
              </a:rPr>
              <a:t>json</a:t>
            </a:r>
            <a:r>
              <a:rPr lang="en-US" sz="2900" dirty="0">
                <a:solidFill>
                  <a:srgbClr val="D4D4D4"/>
                </a:solidFill>
                <a:latin typeface="Fira Code" charset="0"/>
              </a:rPr>
              <a:t>();</a:t>
            </a:r>
          </a:p>
          <a:p>
            <a:pPr marL="0" indent="0">
              <a:buNone/>
            </a:pPr>
            <a:r>
              <a:rPr lang="en-US" sz="2900" dirty="0" smtClean="0">
                <a:solidFill>
                  <a:srgbClr val="C586C0"/>
                </a:solidFill>
                <a:latin typeface="Fira Code" charset="0"/>
              </a:rPr>
              <a:t>R		</a:t>
            </a:r>
            <a:r>
              <a:rPr lang="en-US" sz="2900" dirty="0" err="1" smtClean="0">
                <a:solidFill>
                  <a:srgbClr val="C586C0"/>
                </a:solidFill>
                <a:latin typeface="Fira Code" charset="0"/>
              </a:rPr>
              <a:t>eturn</a:t>
            </a:r>
            <a:r>
              <a:rPr lang="en-US" sz="2900" dirty="0" smtClean="0">
                <a:solidFill>
                  <a:srgbClr val="D4D4D4"/>
                </a:solidFill>
                <a:latin typeface="Fira Code" charset="0"/>
              </a:rPr>
              <a:t> </a:t>
            </a:r>
            <a:r>
              <a:rPr lang="en-US" sz="2900" dirty="0">
                <a:solidFill>
                  <a:srgbClr val="9CDCFE"/>
                </a:solidFill>
                <a:latin typeface="Fira Code" charset="0"/>
              </a:rPr>
              <a:t>bowlers</a:t>
            </a:r>
            <a:r>
              <a:rPr lang="en-US" sz="2900" dirty="0">
                <a:solidFill>
                  <a:srgbClr val="D4D4D4"/>
                </a:solidFill>
                <a:latin typeface="Fira Code" charset="0"/>
              </a:rPr>
              <a:t>;</a:t>
            </a:r>
          </a:p>
          <a:p>
            <a:pPr marL="0" indent="0">
              <a:buNone/>
            </a:pPr>
            <a:r>
              <a:rPr lang="en-US" sz="2900" dirty="0" smtClean="0">
                <a:solidFill>
                  <a:srgbClr val="D4D4D4"/>
                </a:solidFill>
                <a:latin typeface="Fira Code" charset="0"/>
              </a:rPr>
              <a:t>	}</a:t>
            </a:r>
            <a:endParaRPr lang="en-US" sz="2900" dirty="0">
              <a:solidFill>
                <a:srgbClr val="D4D4D4"/>
              </a:solidFill>
              <a:latin typeface="Fira Code" charset="0"/>
            </a:endParaRPr>
          </a:p>
          <a:p>
            <a:pPr marL="0" indent="0">
              <a:buNone/>
            </a:pPr>
            <a:r>
              <a:rPr lang="en-US" sz="2900" dirty="0">
                <a:solidFill>
                  <a:srgbClr val="D4D4D4"/>
                </a:solidFill>
                <a:latin typeface="Fira Code" charset="0"/>
              </a:rPr>
              <a:t>};</a:t>
            </a:r>
          </a:p>
          <a:p>
            <a:endParaRPr lang="en-US" dirty="0" smtClean="0"/>
          </a:p>
          <a:p>
            <a:pPr marL="0" indent="0">
              <a:buNone/>
            </a:pPr>
            <a:endParaRPr lang="en-US" dirty="0" smtClean="0">
              <a:solidFill>
                <a:srgbClr val="D4D4D4"/>
              </a:solidFill>
              <a:latin typeface="Fira Code" charset="0"/>
            </a:endParaRPr>
          </a:p>
          <a:p>
            <a:pPr marL="0" indent="0">
              <a:buNone/>
            </a:pPr>
            <a:r>
              <a:rPr lang="mr-IN" dirty="0">
                <a:solidFill>
                  <a:srgbClr val="D4D4D4"/>
                </a:solidFill>
                <a:latin typeface="Fira Code" charset="0"/>
              </a:rPr>
              <a:t/>
            </a:r>
            <a:br>
              <a:rPr lang="mr-IN" dirty="0">
                <a:solidFill>
                  <a:srgbClr val="D4D4D4"/>
                </a:solidFill>
                <a:latin typeface="Fira Code" charset="0"/>
              </a:rPr>
            </a:br>
            <a:endParaRPr lang="mr-IN" dirty="0">
              <a:solidFill>
                <a:srgbClr val="D4D4D4"/>
              </a:solidFill>
              <a:latin typeface="Fira Code" charset="0"/>
            </a:endParaRPr>
          </a:p>
          <a:p>
            <a:pPr marL="0" indent="0">
              <a:buNone/>
            </a:pPr>
            <a:endParaRPr lang="en-US" dirty="0">
              <a:solidFill>
                <a:srgbClr val="D4D4D4"/>
              </a:solidFill>
              <a:latin typeface="Fira Code" charset="0"/>
            </a:endParaRPr>
          </a:p>
          <a:p>
            <a:pPr marL="0" indent="0">
              <a:buNone/>
            </a:pPr>
            <a:r>
              <a:rPr lang="en-US" dirty="0" smtClean="0">
                <a:solidFill>
                  <a:srgbClr val="D4D4D4"/>
                </a:solidFill>
                <a:latin typeface="Fira Code" charset="0"/>
              </a:rPr>
              <a:t/>
            </a:r>
            <a:br>
              <a:rPr lang="en-US" dirty="0" smtClean="0">
                <a:solidFill>
                  <a:srgbClr val="D4D4D4"/>
                </a:solidFill>
                <a:latin typeface="Fira Code" charset="0"/>
              </a:rPr>
            </a:br>
            <a:endParaRPr lang="en-US" dirty="0" smtClean="0">
              <a:solidFill>
                <a:srgbClr val="D4D4D4"/>
              </a:solidFill>
              <a:latin typeface="Fira Code" charset="0"/>
            </a:endParaRPr>
          </a:p>
          <a:p>
            <a:pPr marL="0" indent="0">
              <a:buNone/>
            </a:pPr>
            <a:endParaRPr lang="en-US" dirty="0" smtClean="0"/>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Code</a:t>
            </a:r>
            <a:endParaRPr dirty="0"/>
          </a:p>
        </p:txBody>
      </p:sp>
    </p:spTree>
    <p:extLst>
      <p:ext uri="{BB962C8B-B14F-4D97-AF65-F5344CB8AC3E}">
        <p14:creationId xmlns:p14="http://schemas.microsoft.com/office/powerpoint/2010/main" val="203678639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dirty="0"/>
              <a:t>Using JSON Mocks to Speed Up Early Front End Development</a:t>
            </a:r>
          </a:p>
        </p:txBody>
      </p:sp>
      <p:sp>
        <p:nvSpPr>
          <p:cNvPr id="651" name="TextBox 4"/>
          <p:cNvSpPr txBox="1"/>
          <p:nvPr/>
        </p:nvSpPr>
        <p:spPr>
          <a:xfrm>
            <a:off x="0" y="729218"/>
            <a:ext cx="9144000" cy="36933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a:solidFill>
                  <a:srgbClr val="575A5D"/>
                </a:solidFill>
                <a:latin typeface="PT Sans"/>
                <a:ea typeface="PT Sans"/>
                <a:cs typeface="PT Sans"/>
                <a:sym typeface="PT Sans"/>
              </a:defRPr>
            </a:lvl1pPr>
          </a:lstStyle>
          <a:p>
            <a:r>
              <a:rPr lang="en-US" dirty="0" smtClean="0">
                <a:solidFill>
                  <a:schemeClr val="accent5"/>
                </a:solidFill>
                <a:latin typeface="Roboto Slab" charset="0"/>
                <a:ea typeface="Roboto Slab" charset="0"/>
                <a:cs typeface="Roboto Slab" charset="0"/>
              </a:rPr>
              <a:t>Who is </a:t>
            </a:r>
            <a:r>
              <a:rPr lang="en-US" dirty="0" err="1">
                <a:solidFill>
                  <a:schemeClr val="accent5"/>
                </a:solidFill>
                <a:latin typeface="Roboto Slab" charset="0"/>
                <a:ea typeface="Roboto Slab" charset="0"/>
                <a:cs typeface="Roboto Slab" charset="0"/>
              </a:rPr>
              <a:t>CoStar</a:t>
            </a:r>
            <a:r>
              <a:rPr lang="en-US" dirty="0">
                <a:solidFill>
                  <a:schemeClr val="accent5"/>
                </a:solidFill>
                <a:latin typeface="Roboto Slab" charset="0"/>
                <a:ea typeface="Roboto Slab" charset="0"/>
                <a:cs typeface="Roboto Slab" charset="0"/>
              </a:rPr>
              <a:t>?</a:t>
            </a:r>
          </a:p>
        </p:txBody>
      </p:sp>
      <p:sp>
        <p:nvSpPr>
          <p:cNvPr id="652" name="Short for JavaScript Object Notation…"/>
          <p:cNvSpPr txBox="1"/>
          <p:nvPr/>
        </p:nvSpPr>
        <p:spPr>
          <a:xfrm>
            <a:off x="397850" y="1318259"/>
            <a:ext cx="8547846" cy="3385542"/>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p>
            <a:pPr marL="342900" indent="-342900" algn="just">
              <a:buFont typeface="Arial" charset="0"/>
              <a:buChar char="•"/>
            </a:pPr>
            <a:r>
              <a:rPr lang="en-US" sz="2000" dirty="0" smtClean="0">
                <a:solidFill>
                  <a:srgbClr val="002060"/>
                </a:solidFill>
                <a:latin typeface="Roboto Slab Light" charset="0"/>
                <a:ea typeface="Roboto Slab Light" charset="0"/>
                <a:cs typeface="Roboto Slab Light" charset="0"/>
              </a:rPr>
              <a:t>Leading </a:t>
            </a:r>
            <a:r>
              <a:rPr lang="en-US" sz="2000" dirty="0">
                <a:solidFill>
                  <a:srgbClr val="002060"/>
                </a:solidFill>
                <a:latin typeface="Roboto Slab Light" charset="0"/>
                <a:ea typeface="Roboto Slab Light" charset="0"/>
                <a:cs typeface="Roboto Slab Light" charset="0"/>
              </a:rPr>
              <a:t>provider of commercial real estate information, analytics and online </a:t>
            </a:r>
            <a:r>
              <a:rPr lang="en-US" sz="2000" dirty="0" smtClean="0">
                <a:solidFill>
                  <a:srgbClr val="002060"/>
                </a:solidFill>
                <a:latin typeface="Roboto Slab Light" charset="0"/>
                <a:ea typeface="Roboto Slab Light" charset="0"/>
                <a:cs typeface="Roboto Slab Light" charset="0"/>
              </a:rPr>
              <a:t>marketplaces.</a:t>
            </a:r>
          </a:p>
          <a:p>
            <a:pPr marL="342900" indent="-342900" algn="just">
              <a:buFont typeface="Arial" charset="0"/>
              <a:buChar char="•"/>
            </a:pPr>
            <a:r>
              <a:rPr lang="en-US" sz="2000" dirty="0" smtClean="0">
                <a:solidFill>
                  <a:srgbClr val="002060"/>
                </a:solidFill>
                <a:latin typeface="Roboto Slab Light" charset="0"/>
                <a:ea typeface="Roboto Slab Light" charset="0"/>
                <a:cs typeface="Roboto Slab Light" charset="0"/>
              </a:rPr>
              <a:t>Conducts </a:t>
            </a:r>
            <a:r>
              <a:rPr lang="en-US" sz="2000" dirty="0">
                <a:solidFill>
                  <a:srgbClr val="002060"/>
                </a:solidFill>
                <a:latin typeface="Roboto Slab Light" charset="0"/>
                <a:ea typeface="Roboto Slab Light" charset="0"/>
                <a:cs typeface="Roboto Slab Light" charset="0"/>
              </a:rPr>
              <a:t>expansive, ongoing research to produce and maintain the largest and most comprehensive database of commercial real estate </a:t>
            </a:r>
            <a:r>
              <a:rPr lang="en-US" sz="2000" dirty="0" smtClean="0">
                <a:solidFill>
                  <a:srgbClr val="002060"/>
                </a:solidFill>
                <a:latin typeface="Roboto Slab Light" charset="0"/>
                <a:ea typeface="Roboto Slab Light" charset="0"/>
                <a:cs typeface="Roboto Slab Light" charset="0"/>
              </a:rPr>
              <a:t>information.</a:t>
            </a:r>
          </a:p>
          <a:p>
            <a:pPr marL="342900" indent="-342900" algn="just">
              <a:buFont typeface="Arial" charset="0"/>
              <a:buChar char="•"/>
            </a:pPr>
            <a:r>
              <a:rPr lang="en-US" sz="2000" dirty="0" smtClean="0">
                <a:solidFill>
                  <a:srgbClr val="002060"/>
                </a:solidFill>
                <a:latin typeface="Roboto Slab Light" charset="0"/>
                <a:ea typeface="Roboto Slab Light" charset="0"/>
                <a:cs typeface="Roboto Slab Light" charset="0"/>
              </a:rPr>
              <a:t>Online </a:t>
            </a:r>
            <a:r>
              <a:rPr lang="en-US" sz="2000" dirty="0">
                <a:solidFill>
                  <a:srgbClr val="002060"/>
                </a:solidFill>
                <a:latin typeface="Roboto Slab Light" charset="0"/>
                <a:ea typeface="Roboto Slab Light" charset="0"/>
                <a:cs typeface="Roboto Slab Light" charset="0"/>
              </a:rPr>
              <a:t>services enables clients to analyze, interpret and gain unmatched insight on commercial property values, market conditions and current availabilities</a:t>
            </a:r>
            <a:endParaRPr lang="en-US" sz="2000" dirty="0" smtClean="0">
              <a:solidFill>
                <a:srgbClr val="002060"/>
              </a:solidFill>
              <a:latin typeface="Roboto Slab Light" charset="0"/>
              <a:ea typeface="Roboto Slab Light" charset="0"/>
              <a:cs typeface="Roboto Slab Light" charset="0"/>
            </a:endParaRPr>
          </a:p>
          <a:p>
            <a:endParaRPr dirty="0"/>
          </a:p>
          <a:p>
            <a:endParaRPr dirty="0"/>
          </a:p>
          <a:p>
            <a:endParaRPr dirty="0"/>
          </a:p>
        </p:txBody>
      </p:sp>
    </p:spTree>
    <p:extLst>
      <p:ext uri="{BB962C8B-B14F-4D97-AF65-F5344CB8AC3E}">
        <p14:creationId xmlns:p14="http://schemas.microsoft.com/office/powerpoint/2010/main" val="133387921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Body"/>
          <p:cNvSpPr txBox="1">
            <a:spLocks noGrp="1"/>
          </p:cNvSpPr>
          <p:nvPr>
            <p:ph type="body" idx="1"/>
          </p:nvPr>
        </p:nvSpPr>
        <p:spPr>
          <a:prstGeom prst="rect">
            <a:avLst/>
          </a:prstGeom>
        </p:spPr>
        <p:txBody>
          <a:bodyPr>
            <a:normAutofit fontScale="92500" lnSpcReduction="20000"/>
          </a:bodyPr>
          <a:lstStyle/>
          <a:p>
            <a:r>
              <a:rPr lang="en-US" dirty="0" smtClean="0"/>
              <a:t>Real </a:t>
            </a:r>
            <a:r>
              <a:rPr lang="en-US" dirty="0" err="1" smtClean="0"/>
              <a:t>leagueApi.js</a:t>
            </a:r>
            <a:endParaRPr lang="en-US" dirty="0" smtClean="0"/>
          </a:p>
          <a:p>
            <a:endParaRPr lang="en-US" dirty="0" smtClean="0"/>
          </a:p>
          <a:p>
            <a:pPr marL="0" indent="0">
              <a:buNone/>
            </a:pPr>
            <a:r>
              <a:rPr lang="en-US" sz="1100" dirty="0">
                <a:solidFill>
                  <a:srgbClr val="C586C0"/>
                </a:solidFill>
                <a:latin typeface="Fira Code" charset="0"/>
              </a:rPr>
              <a:t>export</a:t>
            </a:r>
            <a:r>
              <a:rPr lang="en-US" sz="1100" dirty="0">
                <a:solidFill>
                  <a:srgbClr val="D4D4D4"/>
                </a:solidFill>
                <a:latin typeface="Fira Code" charset="0"/>
              </a:rPr>
              <a:t> </a:t>
            </a:r>
            <a:r>
              <a:rPr lang="en-US" sz="1100" dirty="0" err="1">
                <a:solidFill>
                  <a:srgbClr val="569CD6"/>
                </a:solidFill>
                <a:latin typeface="Fira Code" charset="0"/>
              </a:rPr>
              <a:t>const</a:t>
            </a:r>
            <a:r>
              <a:rPr lang="en-US" sz="1100" dirty="0">
                <a:solidFill>
                  <a:srgbClr val="D4D4D4"/>
                </a:solidFill>
                <a:latin typeface="Fira Code" charset="0"/>
              </a:rPr>
              <a:t> </a:t>
            </a:r>
            <a:r>
              <a:rPr lang="en-US" sz="1100" dirty="0" err="1">
                <a:solidFill>
                  <a:srgbClr val="DCDCAA"/>
                </a:solidFill>
                <a:latin typeface="Fira Code" charset="0"/>
              </a:rPr>
              <a:t>getBowlerLeagues</a:t>
            </a:r>
            <a:r>
              <a:rPr lang="en-US" sz="1100" dirty="0">
                <a:solidFill>
                  <a:srgbClr val="D4D4D4"/>
                </a:solidFill>
                <a:latin typeface="Fira Code" charset="0"/>
              </a:rPr>
              <a:t> = </a:t>
            </a:r>
            <a:r>
              <a:rPr lang="en-US" sz="1100" dirty="0" err="1">
                <a:solidFill>
                  <a:srgbClr val="569CD6"/>
                </a:solidFill>
                <a:latin typeface="Fira Code" charset="0"/>
              </a:rPr>
              <a:t>async</a:t>
            </a:r>
            <a:r>
              <a:rPr lang="en-US" sz="1100" dirty="0">
                <a:solidFill>
                  <a:srgbClr val="D4D4D4"/>
                </a:solidFill>
                <a:latin typeface="Fira Code" charset="0"/>
              </a:rPr>
              <a:t> </a:t>
            </a:r>
            <a:r>
              <a:rPr lang="en-US" sz="1100" dirty="0" err="1">
                <a:solidFill>
                  <a:srgbClr val="9CDCFE"/>
                </a:solidFill>
                <a:latin typeface="Fira Code" charset="0"/>
              </a:rPr>
              <a:t>bowlerId</a:t>
            </a:r>
            <a:r>
              <a:rPr lang="en-US" sz="1100" dirty="0">
                <a:solidFill>
                  <a:srgbClr val="D4D4D4"/>
                </a:solidFill>
                <a:latin typeface="Fira Code" charset="0"/>
              </a:rPr>
              <a:t> </a:t>
            </a:r>
            <a:r>
              <a:rPr lang="en-US" sz="1100" dirty="0">
                <a:solidFill>
                  <a:srgbClr val="569CD6"/>
                </a:solidFill>
                <a:latin typeface="Fira Code" charset="0"/>
              </a:rPr>
              <a:t>=&gt;</a:t>
            </a:r>
            <a:r>
              <a:rPr lang="en-US" sz="1100" dirty="0">
                <a:solidFill>
                  <a:srgbClr val="D4D4D4"/>
                </a:solidFill>
                <a:latin typeface="Fira Code" charset="0"/>
              </a:rPr>
              <a:t> {</a:t>
            </a:r>
          </a:p>
          <a:p>
            <a:pPr marL="0" indent="0">
              <a:buNone/>
            </a:pPr>
            <a:r>
              <a:rPr lang="en-US" sz="1100" dirty="0" smtClean="0">
                <a:solidFill>
                  <a:srgbClr val="569CD6"/>
                </a:solidFill>
                <a:latin typeface="Fira Code" charset="0"/>
              </a:rPr>
              <a:t>	let</a:t>
            </a:r>
            <a:r>
              <a:rPr lang="en-US" sz="1100" dirty="0" smtClean="0">
                <a:solidFill>
                  <a:srgbClr val="D4D4D4"/>
                </a:solidFill>
                <a:latin typeface="Fira Code" charset="0"/>
              </a:rPr>
              <a:t> </a:t>
            </a:r>
            <a:r>
              <a:rPr lang="en-US" sz="1100" dirty="0">
                <a:solidFill>
                  <a:srgbClr val="9CDCFE"/>
                </a:solidFill>
                <a:latin typeface="Fira Code" charset="0"/>
              </a:rPr>
              <a:t>response</a:t>
            </a:r>
            <a:r>
              <a:rPr lang="en-US" sz="1100" dirty="0">
                <a:solidFill>
                  <a:srgbClr val="D4D4D4"/>
                </a:solidFill>
                <a:latin typeface="Fira Code" charset="0"/>
              </a:rPr>
              <a:t> = </a:t>
            </a:r>
            <a:r>
              <a:rPr lang="en-US" sz="1100" dirty="0">
                <a:solidFill>
                  <a:srgbClr val="C586C0"/>
                </a:solidFill>
                <a:latin typeface="Fira Code" charset="0"/>
              </a:rPr>
              <a:t>await</a:t>
            </a:r>
            <a:r>
              <a:rPr lang="en-US" sz="1100" dirty="0">
                <a:solidFill>
                  <a:srgbClr val="D4D4D4"/>
                </a:solidFill>
                <a:latin typeface="Fira Code" charset="0"/>
              </a:rPr>
              <a:t> </a:t>
            </a:r>
            <a:r>
              <a:rPr lang="en-US" sz="1100" dirty="0">
                <a:solidFill>
                  <a:srgbClr val="DCDCAA"/>
                </a:solidFill>
                <a:latin typeface="Fira Code" charset="0"/>
              </a:rPr>
              <a:t>fetch</a:t>
            </a:r>
            <a:r>
              <a:rPr lang="en-US" sz="1100" dirty="0">
                <a:solidFill>
                  <a:srgbClr val="D4D4D4"/>
                </a:solidFill>
                <a:latin typeface="Fira Code" charset="0"/>
              </a:rPr>
              <a:t>(</a:t>
            </a:r>
            <a:r>
              <a:rPr lang="en-US" sz="1100" dirty="0">
                <a:solidFill>
                  <a:srgbClr val="CE9178"/>
                </a:solidFill>
                <a:latin typeface="Fira Code" charset="0"/>
              </a:rPr>
              <a:t>`/</a:t>
            </a:r>
            <a:r>
              <a:rPr lang="en-US" sz="1100" dirty="0" err="1">
                <a:solidFill>
                  <a:srgbClr val="CE9178"/>
                </a:solidFill>
                <a:latin typeface="Fira Code" charset="0"/>
              </a:rPr>
              <a:t>api</a:t>
            </a:r>
            <a:r>
              <a:rPr lang="en-US" sz="1100" dirty="0">
                <a:solidFill>
                  <a:srgbClr val="CE9178"/>
                </a:solidFill>
                <a:latin typeface="Fira Code" charset="0"/>
              </a:rPr>
              <a:t>/leagues/bowler/</a:t>
            </a:r>
            <a:r>
              <a:rPr lang="en-US" sz="1100" dirty="0">
                <a:solidFill>
                  <a:srgbClr val="569CD6"/>
                </a:solidFill>
                <a:latin typeface="Fira Code" charset="0"/>
              </a:rPr>
              <a:t>${</a:t>
            </a:r>
            <a:r>
              <a:rPr lang="en-US" sz="1100" dirty="0" err="1">
                <a:solidFill>
                  <a:srgbClr val="9CDCFE"/>
                </a:solidFill>
                <a:latin typeface="Fira Code" charset="0"/>
              </a:rPr>
              <a:t>bowlerId</a:t>
            </a:r>
            <a:r>
              <a:rPr lang="en-US" sz="1100" dirty="0">
                <a:solidFill>
                  <a:srgbClr val="569CD6"/>
                </a:solidFill>
                <a:latin typeface="Fira Code" charset="0"/>
              </a:rPr>
              <a:t>}</a:t>
            </a:r>
            <a:r>
              <a:rPr lang="en-US" sz="1100" dirty="0">
                <a:solidFill>
                  <a:srgbClr val="CE9178"/>
                </a:solidFill>
                <a:latin typeface="Fira Code" charset="0"/>
              </a:rPr>
              <a:t>`</a:t>
            </a:r>
            <a:r>
              <a:rPr lang="en-US" sz="1100" dirty="0">
                <a:solidFill>
                  <a:srgbClr val="D4D4D4"/>
                </a:solidFill>
                <a:latin typeface="Fira Code" charset="0"/>
              </a:rPr>
              <a:t>);</a:t>
            </a:r>
          </a:p>
          <a:p>
            <a:pPr marL="0" indent="0">
              <a:buNone/>
            </a:pPr>
            <a:r>
              <a:rPr lang="en-US" sz="1100" dirty="0" smtClean="0">
                <a:solidFill>
                  <a:srgbClr val="569CD6"/>
                </a:solidFill>
                <a:latin typeface="Fira Code" charset="0"/>
              </a:rPr>
              <a:t>	let</a:t>
            </a:r>
            <a:r>
              <a:rPr lang="en-US" sz="1100" dirty="0" smtClean="0">
                <a:solidFill>
                  <a:srgbClr val="D4D4D4"/>
                </a:solidFill>
                <a:latin typeface="Fira Code" charset="0"/>
              </a:rPr>
              <a:t> </a:t>
            </a:r>
            <a:r>
              <a:rPr lang="en-US" sz="1100" dirty="0">
                <a:solidFill>
                  <a:srgbClr val="9CDCFE"/>
                </a:solidFill>
                <a:latin typeface="Fira Code" charset="0"/>
              </a:rPr>
              <a:t>leagues</a:t>
            </a:r>
            <a:r>
              <a:rPr lang="en-US" sz="1100" dirty="0">
                <a:solidFill>
                  <a:srgbClr val="D4D4D4"/>
                </a:solidFill>
                <a:latin typeface="Fira Code" charset="0"/>
              </a:rPr>
              <a:t> = </a:t>
            </a:r>
            <a:r>
              <a:rPr lang="en-US" sz="1100" dirty="0">
                <a:solidFill>
                  <a:srgbClr val="C586C0"/>
                </a:solidFill>
                <a:latin typeface="Fira Code" charset="0"/>
              </a:rPr>
              <a:t>await</a:t>
            </a:r>
            <a:r>
              <a:rPr lang="en-US" sz="1100" dirty="0">
                <a:solidFill>
                  <a:srgbClr val="D4D4D4"/>
                </a:solidFill>
                <a:latin typeface="Fira Code" charset="0"/>
              </a:rPr>
              <a:t> </a:t>
            </a:r>
            <a:r>
              <a:rPr lang="en-US" sz="1100" dirty="0" err="1">
                <a:solidFill>
                  <a:srgbClr val="9CDCFE"/>
                </a:solidFill>
                <a:latin typeface="Fira Code" charset="0"/>
              </a:rPr>
              <a:t>response</a:t>
            </a:r>
            <a:r>
              <a:rPr lang="en-US" sz="1100" dirty="0" err="1">
                <a:solidFill>
                  <a:srgbClr val="D4D4D4"/>
                </a:solidFill>
                <a:latin typeface="Fira Code" charset="0"/>
              </a:rPr>
              <a:t>.</a:t>
            </a:r>
            <a:r>
              <a:rPr lang="en-US" sz="1100" dirty="0" err="1">
                <a:solidFill>
                  <a:srgbClr val="DCDCAA"/>
                </a:solidFill>
                <a:latin typeface="Fira Code" charset="0"/>
              </a:rPr>
              <a:t>json</a:t>
            </a:r>
            <a:r>
              <a:rPr lang="en-US" sz="1100" dirty="0">
                <a:solidFill>
                  <a:srgbClr val="D4D4D4"/>
                </a:solidFill>
                <a:latin typeface="Fira Code" charset="0"/>
              </a:rPr>
              <a:t>();</a:t>
            </a:r>
          </a:p>
          <a:p>
            <a:pPr marL="0" indent="0">
              <a:buNone/>
            </a:pPr>
            <a:r>
              <a:rPr lang="en-US" sz="1100" dirty="0" smtClean="0">
                <a:solidFill>
                  <a:srgbClr val="C586C0"/>
                </a:solidFill>
                <a:latin typeface="Fira Code" charset="0"/>
              </a:rPr>
              <a:t>	return</a:t>
            </a:r>
            <a:r>
              <a:rPr lang="en-US" sz="1100" dirty="0" smtClean="0">
                <a:solidFill>
                  <a:srgbClr val="D4D4D4"/>
                </a:solidFill>
                <a:latin typeface="Fira Code" charset="0"/>
              </a:rPr>
              <a:t> </a:t>
            </a:r>
            <a:r>
              <a:rPr lang="en-US" sz="1100" dirty="0">
                <a:solidFill>
                  <a:srgbClr val="9CDCFE"/>
                </a:solidFill>
                <a:latin typeface="Fira Code" charset="0"/>
              </a:rPr>
              <a:t>leagues</a:t>
            </a:r>
            <a:r>
              <a:rPr lang="en-US" sz="1100" dirty="0">
                <a:solidFill>
                  <a:srgbClr val="D4D4D4"/>
                </a:solidFill>
                <a:latin typeface="Fira Code" charset="0"/>
              </a:rPr>
              <a:t>;</a:t>
            </a:r>
          </a:p>
          <a:p>
            <a:pPr marL="0" indent="0">
              <a:buNone/>
            </a:pPr>
            <a:r>
              <a:rPr lang="en-US" sz="1100" dirty="0">
                <a:solidFill>
                  <a:srgbClr val="D4D4D4"/>
                </a:solidFill>
                <a:latin typeface="Fira Code" charset="0"/>
              </a:rPr>
              <a:t>};</a:t>
            </a:r>
          </a:p>
          <a:p>
            <a:pPr marL="0" indent="0">
              <a:buNone/>
            </a:pPr>
            <a:endParaRPr lang="en-US" dirty="0" smtClean="0"/>
          </a:p>
          <a:p>
            <a:pPr marL="0" indent="0">
              <a:buNone/>
            </a:pPr>
            <a:endParaRPr lang="en-US" dirty="0" smtClean="0">
              <a:solidFill>
                <a:srgbClr val="D4D4D4"/>
              </a:solidFill>
              <a:latin typeface="Fira Code" charset="0"/>
            </a:endParaRPr>
          </a:p>
          <a:p>
            <a:pPr marL="0" indent="0">
              <a:buNone/>
            </a:pPr>
            <a:r>
              <a:rPr lang="mr-IN" dirty="0">
                <a:solidFill>
                  <a:srgbClr val="D4D4D4"/>
                </a:solidFill>
                <a:latin typeface="Fira Code" charset="0"/>
              </a:rPr>
              <a:t/>
            </a:r>
            <a:br>
              <a:rPr lang="mr-IN" dirty="0">
                <a:solidFill>
                  <a:srgbClr val="D4D4D4"/>
                </a:solidFill>
                <a:latin typeface="Fira Code" charset="0"/>
              </a:rPr>
            </a:br>
            <a:endParaRPr lang="mr-IN" dirty="0">
              <a:solidFill>
                <a:srgbClr val="D4D4D4"/>
              </a:solidFill>
              <a:latin typeface="Fira Code" charset="0"/>
            </a:endParaRPr>
          </a:p>
          <a:p>
            <a:pPr marL="0" indent="0">
              <a:buNone/>
            </a:pPr>
            <a:endParaRPr lang="en-US" dirty="0">
              <a:solidFill>
                <a:srgbClr val="D4D4D4"/>
              </a:solidFill>
              <a:latin typeface="Fira Code" charset="0"/>
            </a:endParaRPr>
          </a:p>
          <a:p>
            <a:pPr marL="0" indent="0">
              <a:buNone/>
            </a:pPr>
            <a:r>
              <a:rPr lang="en-US" dirty="0" smtClean="0">
                <a:solidFill>
                  <a:srgbClr val="D4D4D4"/>
                </a:solidFill>
                <a:latin typeface="Fira Code" charset="0"/>
              </a:rPr>
              <a:t/>
            </a:r>
            <a:br>
              <a:rPr lang="en-US" dirty="0" smtClean="0">
                <a:solidFill>
                  <a:srgbClr val="D4D4D4"/>
                </a:solidFill>
                <a:latin typeface="Fira Code" charset="0"/>
              </a:rPr>
            </a:br>
            <a:endParaRPr lang="en-US" dirty="0" smtClean="0">
              <a:solidFill>
                <a:srgbClr val="D4D4D4"/>
              </a:solidFill>
              <a:latin typeface="Fira Code" charset="0"/>
            </a:endParaRPr>
          </a:p>
          <a:p>
            <a:pPr marL="0" indent="0">
              <a:buNone/>
            </a:pPr>
            <a:endParaRPr lang="en-US" dirty="0" smtClean="0"/>
          </a:p>
        </p:txBody>
      </p:sp>
      <p:sp>
        <p:nvSpPr>
          <p:cNvPr id="8"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Code</a:t>
            </a:r>
            <a:endParaRPr dirty="0"/>
          </a:p>
        </p:txBody>
      </p:sp>
    </p:spTree>
    <p:extLst>
      <p:ext uri="{BB962C8B-B14F-4D97-AF65-F5344CB8AC3E}">
        <p14:creationId xmlns:p14="http://schemas.microsoft.com/office/powerpoint/2010/main" val="32814951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dirty="0"/>
              <a:t>Using JSON Mocks to Speed Up Early Front End Development</a:t>
            </a:r>
          </a:p>
        </p:txBody>
      </p:sp>
      <p:sp>
        <p:nvSpPr>
          <p:cNvPr id="651" name="TextBox 4"/>
          <p:cNvSpPr txBox="1"/>
          <p:nvPr/>
        </p:nvSpPr>
        <p:spPr>
          <a:xfrm>
            <a:off x="659660" y="729218"/>
            <a:ext cx="5643340" cy="35633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solidFill>
                  <a:srgbClr val="575A5D"/>
                </a:solidFill>
                <a:latin typeface="PT Sans"/>
                <a:ea typeface="PT Sans"/>
                <a:cs typeface="PT Sans"/>
                <a:sym typeface="PT Sans"/>
              </a:defRPr>
            </a:lvl1pPr>
          </a:lstStyle>
          <a:p>
            <a:r>
              <a:t>JSON….What is it?</a:t>
            </a:r>
          </a:p>
        </p:txBody>
      </p:sp>
      <p:sp>
        <p:nvSpPr>
          <p:cNvPr id="652" name="Short for JavaScript Object Notation…"/>
          <p:cNvSpPr txBox="1"/>
          <p:nvPr/>
        </p:nvSpPr>
        <p:spPr>
          <a:xfrm>
            <a:off x="430901" y="1450664"/>
            <a:ext cx="5750877" cy="36933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rPr dirty="0">
                <a:solidFill>
                  <a:srgbClr val="002060"/>
                </a:solidFill>
              </a:rPr>
              <a:t>Short for JavaScript Object Notation</a:t>
            </a:r>
          </a:p>
          <a:p>
            <a:endParaRPr dirty="0">
              <a:solidFill>
                <a:srgbClr val="002060"/>
              </a:solidFill>
            </a:endParaRPr>
          </a:p>
          <a:p>
            <a:pPr marL="180473" indent="-180473">
              <a:buSzPct val="100000"/>
              <a:buChar char="•"/>
            </a:pPr>
            <a:r>
              <a:rPr dirty="0">
                <a:solidFill>
                  <a:srgbClr val="002060"/>
                </a:solidFill>
              </a:rPr>
              <a:t>Human Readable</a:t>
            </a:r>
          </a:p>
          <a:p>
            <a:endParaRPr dirty="0">
              <a:solidFill>
                <a:srgbClr val="002060"/>
              </a:solidFill>
            </a:endParaRPr>
          </a:p>
          <a:p>
            <a:pPr marL="180473" indent="-180473">
              <a:buSzPct val="100000"/>
              <a:buChar char="•"/>
            </a:pPr>
            <a:r>
              <a:rPr dirty="0">
                <a:solidFill>
                  <a:srgbClr val="002060"/>
                </a:solidFill>
              </a:rPr>
              <a:t>Easy To Access</a:t>
            </a:r>
          </a:p>
          <a:p>
            <a:endParaRPr dirty="0">
              <a:solidFill>
                <a:srgbClr val="002060"/>
              </a:solidFill>
            </a:endParaRPr>
          </a:p>
          <a:p>
            <a:pPr marL="180473" indent="-180473">
              <a:buSzPct val="100000"/>
              <a:buChar char="•"/>
            </a:pPr>
            <a:r>
              <a:rPr dirty="0">
                <a:solidFill>
                  <a:srgbClr val="002060"/>
                </a:solidFill>
              </a:rPr>
              <a:t>Most programming languages support JSON</a:t>
            </a:r>
            <a:r>
              <a:rPr dirty="0" smtClean="0">
                <a:solidFill>
                  <a:srgbClr val="002060"/>
                </a:solidFill>
              </a:rPr>
              <a:t>.</a:t>
            </a:r>
            <a:endParaRPr lang="en-US" dirty="0">
              <a:solidFill>
                <a:srgbClr val="002060"/>
              </a:solidFill>
            </a:endParaRPr>
          </a:p>
          <a:p>
            <a:pPr marL="180473" indent="-180473">
              <a:buSzPct val="100000"/>
              <a:buChar char="•"/>
            </a:pPr>
            <a:endParaRPr dirty="0">
              <a:solidFill>
                <a:srgbClr val="002060"/>
              </a:solidFill>
            </a:endParaRPr>
          </a:p>
          <a:p>
            <a:pPr marL="561473" lvl="1" indent="-180473">
              <a:buSzPct val="100000"/>
              <a:buChar char="•"/>
            </a:pPr>
            <a:r>
              <a:rPr dirty="0" smtClean="0">
                <a:solidFill>
                  <a:srgbClr val="002060"/>
                </a:solidFill>
              </a:rPr>
              <a:t>JavaScript </a:t>
            </a:r>
            <a:r>
              <a:rPr dirty="0">
                <a:solidFill>
                  <a:srgbClr val="002060"/>
                </a:solidFill>
              </a:rPr>
              <a:t>Deserialize: JSON.parse(someJSONString)</a:t>
            </a:r>
          </a:p>
          <a:p>
            <a:pPr marL="561473" lvl="1" indent="-180473">
              <a:buSzPct val="100000"/>
              <a:buChar char="•"/>
            </a:pPr>
            <a:r>
              <a:rPr dirty="0">
                <a:solidFill>
                  <a:srgbClr val="002060"/>
                </a:solidFill>
              </a:rPr>
              <a:t>JavaScript Serialize:     JSON.stringify(someObject)</a:t>
            </a:r>
          </a:p>
          <a:p>
            <a:endParaRPr dirty="0"/>
          </a:p>
          <a:p>
            <a:endParaRPr dirty="0"/>
          </a:p>
          <a:p>
            <a:endParaRPr dirty="0"/>
          </a:p>
        </p:txBody>
      </p:sp>
      <p:pic>
        <p:nvPicPr>
          <p:cNvPr id="3" name="Picture 2"/>
          <p:cNvPicPr>
            <a:picLocks noChangeAspect="1"/>
          </p:cNvPicPr>
          <p:nvPr/>
        </p:nvPicPr>
        <p:blipFill>
          <a:blip r:embed="rId3"/>
          <a:stretch>
            <a:fillRect/>
          </a:stretch>
        </p:blipFill>
        <p:spPr>
          <a:xfrm>
            <a:off x="5800133" y="720445"/>
            <a:ext cx="3187074" cy="4355869"/>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Body"/>
          <p:cNvSpPr txBox="1">
            <a:spLocks noGrp="1"/>
          </p:cNvSpPr>
          <p:nvPr>
            <p:ph type="body" idx="1"/>
          </p:nvPr>
        </p:nvSpPr>
        <p:spPr>
          <a:prstGeom prst="rect">
            <a:avLst/>
          </a:prstGeom>
        </p:spPr>
        <p:txBody>
          <a:bodyPr>
            <a:normAutofit/>
          </a:bodyPr>
          <a:lstStyle/>
          <a:p>
            <a:r>
              <a:rPr lang="en-US" sz="1800" dirty="0" smtClean="0">
                <a:solidFill>
                  <a:srgbClr val="002060"/>
                </a:solidFill>
                <a:latin typeface="Roboto Slab" charset="0"/>
                <a:ea typeface="Roboto Slab" charset="0"/>
                <a:cs typeface="Roboto Slab" charset="0"/>
              </a:rPr>
              <a:t>Example: </a:t>
            </a:r>
            <a:r>
              <a:rPr lang="en-US" sz="1800" dirty="0" err="1" smtClean="0">
                <a:solidFill>
                  <a:srgbClr val="002060"/>
                </a:solidFill>
                <a:latin typeface="Roboto Slab" charset="0"/>
                <a:ea typeface="Roboto Slab" charset="0"/>
                <a:cs typeface="Roboto Slab" charset="0"/>
              </a:rPr>
              <a:t>bowler.json</a:t>
            </a:r>
            <a:endParaRPr lang="en-US" sz="1800" dirty="0" smtClean="0">
              <a:solidFill>
                <a:srgbClr val="002060"/>
              </a:solidFill>
              <a:latin typeface="Roboto Slab" charset="0"/>
              <a:ea typeface="Roboto Slab" charset="0"/>
              <a:cs typeface="Roboto Slab" charset="0"/>
            </a:endParaRPr>
          </a:p>
          <a:p>
            <a:r>
              <a:rPr lang="en-US" sz="1800" dirty="0" smtClean="0">
                <a:solidFill>
                  <a:srgbClr val="002060"/>
                </a:solidFill>
                <a:latin typeface="Roboto Slab" charset="0"/>
                <a:ea typeface="Roboto Slab" charset="0"/>
                <a:cs typeface="Roboto Slab" charset="0"/>
              </a:rPr>
              <a:t>Represents one single bowler</a:t>
            </a:r>
          </a:p>
          <a:p>
            <a:r>
              <a:rPr lang="en-US" sz="1800" dirty="0" smtClean="0">
                <a:solidFill>
                  <a:srgbClr val="002060"/>
                </a:solidFill>
                <a:latin typeface="Roboto Slab" charset="0"/>
                <a:ea typeface="Roboto Slab" charset="0"/>
                <a:cs typeface="Roboto Slab" charset="0"/>
              </a:rPr>
              <a:t>Represents a collection of bowlers</a:t>
            </a:r>
            <a:endParaRPr sz="1800" dirty="0">
              <a:solidFill>
                <a:srgbClr val="002060"/>
              </a:solidFill>
              <a:latin typeface="Roboto Slab" charset="0"/>
              <a:ea typeface="Roboto Slab" charset="0"/>
              <a:cs typeface="Roboto Slab" charset="0"/>
            </a:endParaRPr>
          </a:p>
        </p:txBody>
      </p:sp>
      <p:sp>
        <p:nvSpPr>
          <p:cNvPr id="657" name="Using JSON Mocks to Speed Up Early Front End Development"/>
          <p:cNvSpPr txBox="1">
            <a:spLocks noGrp="1"/>
          </p:cNvSpPr>
          <p:nvPr>
            <p:ph type="title"/>
          </p:nvPr>
        </p:nvSpPr>
        <p:spPr>
          <a:prstGeom prst="rect">
            <a:avLst/>
          </a:prstGeom>
        </p:spPr>
        <p:txBody>
          <a:bodyPr>
            <a:normAutofit fontScale="90000"/>
          </a:bodyPr>
          <a:lstStyle>
            <a:lvl1pPr defTabSz="251460">
              <a:defRPr sz="1210"/>
            </a:lvl1pPr>
          </a:lstStyle>
          <a:p>
            <a:r>
              <a:rPr b="0" dirty="0">
                <a:latin typeface="Roboto Slab" charset="0"/>
              </a:rPr>
              <a:t>Using JSON Mocks to Speed Up Early Front End Development</a:t>
            </a:r>
          </a:p>
        </p:txBody>
      </p:sp>
      <p:pic>
        <p:nvPicPr>
          <p:cNvPr id="8" name="Picture 7"/>
          <p:cNvPicPr>
            <a:picLocks noChangeAspect="1"/>
          </p:cNvPicPr>
          <p:nvPr/>
        </p:nvPicPr>
        <p:blipFill>
          <a:blip r:embed="rId3"/>
          <a:stretch>
            <a:fillRect/>
          </a:stretch>
        </p:blipFill>
        <p:spPr>
          <a:xfrm>
            <a:off x="5668876" y="729314"/>
            <a:ext cx="3187074" cy="4355869"/>
          </a:xfrm>
          <a:prstGeom prst="rect">
            <a:avLst/>
          </a:prstGeom>
        </p:spPr>
      </p:pic>
      <p:sp>
        <p:nvSpPr>
          <p:cNvPr id="5" name="Rectangle 4"/>
          <p:cNvSpPr/>
          <p:nvPr/>
        </p:nvSpPr>
        <p:spPr>
          <a:xfrm>
            <a:off x="5769033" y="826367"/>
            <a:ext cx="2967643" cy="2340782"/>
          </a:xfrm>
          <a:prstGeom prst="rect">
            <a:avLst/>
          </a:prstGeom>
          <a:noFill/>
          <a:ln w="381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lumOff val="-5294"/>
                </a:schemeClr>
              </a:solidFill>
              <a:effectLst/>
              <a:uFillTx/>
              <a:latin typeface="Arial Narrow"/>
              <a:ea typeface="Arial Narrow"/>
              <a:cs typeface="Arial Narrow"/>
              <a:sym typeface="Arial Narrow"/>
            </a:endParaRPr>
          </a:p>
        </p:txBody>
      </p:sp>
      <p:sp>
        <p:nvSpPr>
          <p:cNvPr id="6" name="Rectangle 5"/>
          <p:cNvSpPr/>
          <p:nvPr/>
        </p:nvSpPr>
        <p:spPr>
          <a:xfrm>
            <a:off x="5668876" y="729314"/>
            <a:ext cx="3187074" cy="4355869"/>
          </a:xfrm>
          <a:prstGeom prst="rect">
            <a:avLst/>
          </a:prstGeom>
          <a:noFill/>
          <a:ln w="57150" cap="flat">
            <a:solidFill>
              <a:srgbClr val="00B05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chemeClr val="accent1">
                  <a:lumOff val="-5294"/>
                </a:schemeClr>
              </a:solidFill>
              <a:effectLst/>
              <a:uFillTx/>
              <a:latin typeface="Arial Narrow"/>
              <a:ea typeface="Arial Narrow"/>
              <a:cs typeface="Arial Narrow"/>
              <a:sym typeface="Arial Narrow"/>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ontent Placeholder 1"/>
          <p:cNvSpPr txBox="1">
            <a:spLocks noGrp="1"/>
          </p:cNvSpPr>
          <p:nvPr>
            <p:ph type="body" idx="1"/>
          </p:nvPr>
        </p:nvSpPr>
        <p:spPr>
          <a:xfrm>
            <a:off x="646113" y="826366"/>
            <a:ext cx="8209837" cy="4024595"/>
          </a:xfrm>
          <a:prstGeom prst="rect">
            <a:avLst/>
          </a:prstGeom>
        </p:spPr>
        <p:txBody>
          <a:bodyPr/>
          <a:lstStyle>
            <a:lvl1pPr>
              <a:defRPr>
                <a:latin typeface="PT Sans"/>
                <a:ea typeface="PT Sans"/>
                <a:cs typeface="PT Sans"/>
                <a:sym typeface="PT Sans"/>
              </a:defRPr>
            </a:lvl1pPr>
          </a:lstStyle>
          <a:p>
            <a:r>
              <a:rPr dirty="0">
                <a:solidFill>
                  <a:srgbClr val="002060"/>
                </a:solidFill>
                <a:latin typeface="Roboto Slab" charset="0"/>
                <a:ea typeface="Roboto Slab" charset="0"/>
                <a:cs typeface="Roboto Slab" charset="0"/>
              </a:rPr>
              <a:t>A typical front-end backend setup</a:t>
            </a:r>
          </a:p>
        </p:txBody>
      </p:sp>
      <p:sp>
        <p:nvSpPr>
          <p:cNvPr id="674" name="Line"/>
          <p:cNvSpPr/>
          <p:nvPr/>
        </p:nvSpPr>
        <p:spPr>
          <a:xfrm flipH="1" flipV="1">
            <a:off x="2339051" y="2838663"/>
            <a:ext cx="4099632" cy="1"/>
          </a:xfrm>
          <a:prstGeom prst="line">
            <a:avLst/>
          </a:prstGeom>
          <a:ln w="25400">
            <a:solidFill>
              <a:srgbClr val="0FC100"/>
            </a:solidFill>
            <a:tailEnd type="triangle"/>
          </a:ln>
          <a:effectLst>
            <a:outerShdw blurRad="38100" dist="20000" dir="5400000" rotWithShape="0">
              <a:srgbClr val="000000">
                <a:alpha val="38000"/>
              </a:srgbClr>
            </a:outerShdw>
          </a:effectLst>
        </p:spPr>
        <p:txBody>
          <a:bodyPr lIns="45719" rIns="45719"/>
          <a:lstStyle/>
          <a:p>
            <a:pPr algn="ctr">
              <a:defRPr>
                <a:solidFill>
                  <a:schemeClr val="accent1">
                    <a:lumOff val="-5294"/>
                  </a:schemeClr>
                </a:solidFill>
              </a:defRPr>
            </a:pPr>
            <a:endParaRPr/>
          </a:p>
        </p:txBody>
      </p:sp>
      <p:sp>
        <p:nvSpPr>
          <p:cNvPr id="675"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t>Using JSON Mocks to Speed Up Early Front End Development</a:t>
            </a:r>
          </a:p>
        </p:txBody>
      </p:sp>
      <p:sp>
        <p:nvSpPr>
          <p:cNvPr id="676" name="Backend"/>
          <p:cNvSpPr/>
          <p:nvPr/>
        </p:nvSpPr>
        <p:spPr>
          <a:xfrm>
            <a:off x="1047105" y="2414537"/>
            <a:ext cx="1270001" cy="1270001"/>
          </a:xfrm>
          <a:prstGeom prst="rect">
            <a:avLst/>
          </a:prstGeom>
          <a:ln w="25400">
            <a:solidFill>
              <a:schemeClr val="accent1"/>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a:solidFill>
                  <a:schemeClr val="accent1">
                    <a:lumOff val="-5294"/>
                  </a:schemeClr>
                </a:solidFill>
              </a:defRPr>
            </a:lvl1pPr>
          </a:lstStyle>
          <a:p>
            <a:r>
              <a:t>Backend</a:t>
            </a:r>
          </a:p>
        </p:txBody>
      </p:sp>
      <p:sp>
        <p:nvSpPr>
          <p:cNvPr id="677" name="Front-End"/>
          <p:cNvSpPr/>
          <p:nvPr/>
        </p:nvSpPr>
        <p:spPr>
          <a:xfrm>
            <a:off x="6435228" y="2414537"/>
            <a:ext cx="1270001" cy="1270001"/>
          </a:xfrm>
          <a:prstGeom prst="rect">
            <a:avLst/>
          </a:prstGeom>
          <a:ln w="25400">
            <a:solidFill>
              <a:srgbClr val="0FC100"/>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a:solidFill>
                  <a:schemeClr val="accent1">
                    <a:lumOff val="-5294"/>
                  </a:schemeClr>
                </a:solidFill>
              </a:defRPr>
            </a:lvl1pPr>
          </a:lstStyle>
          <a:p>
            <a:r>
              <a:t>Front-End</a:t>
            </a:r>
          </a:p>
        </p:txBody>
      </p:sp>
      <p:sp>
        <p:nvSpPr>
          <p:cNvPr id="678" name="Line"/>
          <p:cNvSpPr/>
          <p:nvPr/>
        </p:nvSpPr>
        <p:spPr>
          <a:xfrm>
            <a:off x="2313651" y="3450353"/>
            <a:ext cx="4112332" cy="1"/>
          </a:xfrm>
          <a:prstGeom prst="line">
            <a:avLst/>
          </a:pr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pPr algn="ctr">
              <a:defRPr>
                <a:solidFill>
                  <a:schemeClr val="accent1">
                    <a:lumOff val="-5294"/>
                  </a:schemeClr>
                </a:solidFill>
              </a:defRPr>
            </a:pPr>
            <a:endParaRPr/>
          </a:p>
        </p:txBody>
      </p:sp>
      <p:sp>
        <p:nvSpPr>
          <p:cNvPr id="679" name="JSON"/>
          <p:cNvSpPr txBox="1"/>
          <p:nvPr/>
        </p:nvSpPr>
        <p:spPr>
          <a:xfrm>
            <a:off x="3902987" y="3459479"/>
            <a:ext cx="9717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r>
              <a:t>JSON</a:t>
            </a:r>
          </a:p>
        </p:txBody>
      </p:sp>
      <p:sp>
        <p:nvSpPr>
          <p:cNvPr id="680" name="JSON"/>
          <p:cNvSpPr txBox="1"/>
          <p:nvPr/>
        </p:nvSpPr>
        <p:spPr>
          <a:xfrm>
            <a:off x="3902987" y="2506979"/>
            <a:ext cx="9717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r>
              <a:t>JSON</a:t>
            </a:r>
          </a:p>
        </p:txBody>
      </p:sp>
      <p:grpSp>
        <p:nvGrpSpPr>
          <p:cNvPr id="683" name="Group"/>
          <p:cNvGrpSpPr/>
          <p:nvPr/>
        </p:nvGrpSpPr>
        <p:grpSpPr>
          <a:xfrm>
            <a:off x="778208" y="2145641"/>
            <a:ext cx="1807795" cy="1807794"/>
            <a:chOff x="0" y="0"/>
            <a:chExt cx="1807793" cy="1807793"/>
          </a:xfrm>
        </p:grpSpPr>
        <p:sp>
          <p:nvSpPr>
            <p:cNvPr id="681" name="Line"/>
            <p:cNvSpPr/>
            <p:nvPr/>
          </p:nvSpPr>
          <p:spPr>
            <a:xfrm flipV="1">
              <a:off x="-1" y="-1"/>
              <a:ext cx="1807795" cy="1807795"/>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algn="ctr">
                <a:defRPr>
                  <a:solidFill>
                    <a:schemeClr val="accent1">
                      <a:lumOff val="-5294"/>
                    </a:schemeClr>
                  </a:solidFill>
                </a:defRPr>
              </a:pPr>
              <a:endParaRPr/>
            </a:p>
          </p:txBody>
        </p:sp>
        <p:sp>
          <p:nvSpPr>
            <p:cNvPr id="682" name="Line"/>
            <p:cNvSpPr/>
            <p:nvPr/>
          </p:nvSpPr>
          <p:spPr>
            <a:xfrm flipH="1" flipV="1">
              <a:off x="-1" y="-1"/>
              <a:ext cx="1807795" cy="1807795"/>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algn="ctr">
                <a:defRPr>
                  <a:solidFill>
                    <a:schemeClr val="accent1">
                      <a:lumOff val="-5294"/>
                    </a:schemeClr>
                  </a:solidFill>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t>Architecture Overview</a:t>
            </a:r>
          </a:p>
        </p:txBody>
      </p:sp>
      <p:sp>
        <p:nvSpPr>
          <p:cNvPr id="688" name="Content Placeholder 1"/>
          <p:cNvSpPr txBox="1">
            <a:spLocks noGrp="1"/>
          </p:cNvSpPr>
          <p:nvPr>
            <p:ph type="body" idx="1"/>
          </p:nvPr>
        </p:nvSpPr>
        <p:spPr>
          <a:xfrm>
            <a:off x="646113" y="826366"/>
            <a:ext cx="8209837" cy="4024595"/>
          </a:xfrm>
          <a:prstGeom prst="rect">
            <a:avLst/>
          </a:prstGeom>
        </p:spPr>
        <p:txBody>
          <a:bodyPr/>
          <a:lstStyle>
            <a:lvl1pPr>
              <a:defRPr>
                <a:latin typeface="PT Sans"/>
                <a:ea typeface="PT Sans"/>
                <a:cs typeface="PT Sans"/>
                <a:sym typeface="PT Sans"/>
              </a:defRPr>
            </a:lvl1pPr>
          </a:lstStyle>
          <a:p>
            <a:r>
              <a:rPr lang="en-US" dirty="0" smtClean="0">
                <a:solidFill>
                  <a:srgbClr val="002060"/>
                </a:solidFill>
                <a:latin typeface="Roboto Slab" charset="0"/>
                <a:ea typeface="Roboto Slab" charset="0"/>
                <a:cs typeface="Roboto Slab" charset="0"/>
              </a:rPr>
              <a:t>JSON Mocks Setup</a:t>
            </a:r>
            <a:endParaRPr dirty="0">
              <a:solidFill>
                <a:srgbClr val="002060"/>
              </a:solidFill>
              <a:latin typeface="Roboto Slab" charset="0"/>
              <a:ea typeface="Roboto Slab" charset="0"/>
              <a:cs typeface="Roboto Slab" charset="0"/>
            </a:endParaRPr>
          </a:p>
        </p:txBody>
      </p:sp>
      <p:sp>
        <p:nvSpPr>
          <p:cNvPr id="689" name="Backend"/>
          <p:cNvSpPr/>
          <p:nvPr/>
        </p:nvSpPr>
        <p:spPr>
          <a:xfrm>
            <a:off x="1047105" y="2414537"/>
            <a:ext cx="1270001" cy="1270001"/>
          </a:xfrm>
          <a:prstGeom prst="rect">
            <a:avLst/>
          </a:prstGeom>
          <a:ln w="25400">
            <a:solidFill>
              <a:schemeClr val="accent1"/>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a:solidFill>
                  <a:schemeClr val="accent1">
                    <a:lumOff val="-5294"/>
                  </a:schemeClr>
                </a:solidFill>
              </a:defRPr>
            </a:lvl1pPr>
          </a:lstStyle>
          <a:p>
            <a:r>
              <a:t>Backend</a:t>
            </a:r>
          </a:p>
        </p:txBody>
      </p:sp>
      <p:sp>
        <p:nvSpPr>
          <p:cNvPr id="690" name="Front-End"/>
          <p:cNvSpPr/>
          <p:nvPr/>
        </p:nvSpPr>
        <p:spPr>
          <a:xfrm>
            <a:off x="6435228" y="2414537"/>
            <a:ext cx="1270001" cy="1270001"/>
          </a:xfrm>
          <a:prstGeom prst="rect">
            <a:avLst/>
          </a:prstGeom>
          <a:ln w="25400">
            <a:solidFill>
              <a:srgbClr val="0FC100"/>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a:solidFill>
                  <a:schemeClr val="accent1">
                    <a:lumOff val="-5294"/>
                  </a:schemeClr>
                </a:solidFill>
              </a:defRPr>
            </a:lvl1pPr>
          </a:lstStyle>
          <a:p>
            <a:r>
              <a:t>Front-End</a:t>
            </a:r>
          </a:p>
        </p:txBody>
      </p:sp>
      <p:sp>
        <p:nvSpPr>
          <p:cNvPr id="691" name="JSON"/>
          <p:cNvSpPr txBox="1"/>
          <p:nvPr/>
        </p:nvSpPr>
        <p:spPr>
          <a:xfrm>
            <a:off x="3902987" y="3459479"/>
            <a:ext cx="9717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r>
              <a:t>JSON</a:t>
            </a:r>
          </a:p>
        </p:txBody>
      </p:sp>
      <p:sp>
        <p:nvSpPr>
          <p:cNvPr id="692" name="JSON"/>
          <p:cNvSpPr txBox="1"/>
          <p:nvPr/>
        </p:nvSpPr>
        <p:spPr>
          <a:xfrm>
            <a:off x="3902987" y="2506979"/>
            <a:ext cx="9717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r>
              <a:t>JSON</a:t>
            </a:r>
          </a:p>
        </p:txBody>
      </p:sp>
      <p:grpSp>
        <p:nvGrpSpPr>
          <p:cNvPr id="695" name="Group"/>
          <p:cNvGrpSpPr/>
          <p:nvPr/>
        </p:nvGrpSpPr>
        <p:grpSpPr>
          <a:xfrm>
            <a:off x="778208" y="2145641"/>
            <a:ext cx="1807795" cy="1807794"/>
            <a:chOff x="0" y="0"/>
            <a:chExt cx="1807793" cy="1807793"/>
          </a:xfrm>
        </p:grpSpPr>
        <p:sp>
          <p:nvSpPr>
            <p:cNvPr id="693" name="Line"/>
            <p:cNvSpPr/>
            <p:nvPr/>
          </p:nvSpPr>
          <p:spPr>
            <a:xfrm flipV="1">
              <a:off x="-1" y="-1"/>
              <a:ext cx="1807795" cy="1807795"/>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algn="ctr">
                <a:defRPr>
                  <a:solidFill>
                    <a:schemeClr val="accent1">
                      <a:lumOff val="-5294"/>
                    </a:schemeClr>
                  </a:solidFill>
                </a:defRPr>
              </a:pPr>
              <a:endParaRPr/>
            </a:p>
          </p:txBody>
        </p:sp>
        <p:sp>
          <p:nvSpPr>
            <p:cNvPr id="694" name="Line"/>
            <p:cNvSpPr/>
            <p:nvPr/>
          </p:nvSpPr>
          <p:spPr>
            <a:xfrm flipH="1" flipV="1">
              <a:off x="-1" y="-1"/>
              <a:ext cx="1807795" cy="1807795"/>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pPr algn="ctr">
                <a:defRPr>
                  <a:solidFill>
                    <a:schemeClr val="accent1">
                      <a:lumOff val="-5294"/>
                    </a:schemeClr>
                  </a:solidFill>
                </a:defRPr>
              </a:pPr>
              <a:endParaRPr/>
            </a:p>
          </p:txBody>
        </p:sp>
      </p:grpSp>
      <p:sp>
        <p:nvSpPr>
          <p:cNvPr id="696" name="Mocks"/>
          <p:cNvSpPr/>
          <p:nvPr/>
        </p:nvSpPr>
        <p:spPr>
          <a:xfrm>
            <a:off x="3734816" y="2507671"/>
            <a:ext cx="1270001" cy="1270001"/>
          </a:xfrm>
          <a:prstGeom prst="rect">
            <a:avLst/>
          </a:prstGeom>
          <a:solidFill>
            <a:srgbClr val="FFFFFF"/>
          </a:solidFill>
          <a:ln w="25400">
            <a:solidFill>
              <a:srgbClr val="4B34C1"/>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a:solidFill>
                  <a:schemeClr val="accent1">
                    <a:lumOff val="-5294"/>
                  </a:schemeClr>
                </a:solidFill>
              </a:defRPr>
            </a:lvl1pPr>
          </a:lstStyle>
          <a:p>
            <a:r>
              <a:t>Mocks</a:t>
            </a:r>
          </a:p>
        </p:txBody>
      </p:sp>
      <p:sp>
        <p:nvSpPr>
          <p:cNvPr id="697" name="Line"/>
          <p:cNvSpPr/>
          <p:nvPr/>
        </p:nvSpPr>
        <p:spPr>
          <a:xfrm>
            <a:off x="5005194" y="3577353"/>
            <a:ext cx="1431660" cy="1"/>
          </a:xfrm>
          <a:prstGeom prst="line">
            <a:avLst/>
          </a:prstGeom>
          <a:ln w="25400">
            <a:solidFill>
              <a:srgbClr val="4B33C1"/>
            </a:solidFill>
            <a:tailEnd type="triangle"/>
          </a:ln>
          <a:effectLst>
            <a:outerShdw blurRad="38100" dist="20000" dir="5400000" rotWithShape="0">
              <a:srgbClr val="000000">
                <a:alpha val="38000"/>
              </a:srgbClr>
            </a:outerShdw>
          </a:effectLst>
        </p:spPr>
        <p:txBody>
          <a:bodyPr lIns="45719" rIns="45719"/>
          <a:lstStyle/>
          <a:p>
            <a:pPr algn="ctr">
              <a:defRPr>
                <a:solidFill>
                  <a:schemeClr val="accent1">
                    <a:lumOff val="-5294"/>
                  </a:schemeClr>
                </a:solidFill>
              </a:defRPr>
            </a:pPr>
            <a:endParaRPr/>
          </a:p>
        </p:txBody>
      </p:sp>
      <p:sp>
        <p:nvSpPr>
          <p:cNvPr id="698" name="Line"/>
          <p:cNvSpPr/>
          <p:nvPr/>
        </p:nvSpPr>
        <p:spPr>
          <a:xfrm flipH="1">
            <a:off x="5005194" y="2686050"/>
            <a:ext cx="1431660" cy="0"/>
          </a:xfrm>
          <a:prstGeom prst="line">
            <a:avLst/>
          </a:prstGeom>
          <a:ln w="25400">
            <a:solidFill>
              <a:srgbClr val="10C102"/>
            </a:solidFill>
            <a:tailEnd type="triangle"/>
          </a:ln>
          <a:effectLst>
            <a:outerShdw blurRad="38100" dist="20000" dir="5400000" rotWithShape="0">
              <a:srgbClr val="000000">
                <a:alpha val="38000"/>
              </a:srgbClr>
            </a:outerShdw>
          </a:effectLst>
        </p:spPr>
        <p:txBody>
          <a:bodyPr lIns="45719" rIns="45719"/>
          <a:lstStyle/>
          <a:p>
            <a:pPr algn="ctr">
              <a:defRPr>
                <a:solidFill>
                  <a:schemeClr val="accent1">
                    <a:lumOff val="-5294"/>
                  </a:schemeClr>
                </a:solidFill>
              </a:defRPr>
            </a:pPr>
            <a:endParaRPr/>
          </a:p>
        </p:txBody>
      </p:sp>
      <p:sp>
        <p:nvSpPr>
          <p:cNvPr id="699" name="JSON"/>
          <p:cNvSpPr txBox="1"/>
          <p:nvPr/>
        </p:nvSpPr>
        <p:spPr>
          <a:xfrm>
            <a:off x="5235144" y="2320713"/>
            <a:ext cx="97176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r>
              <a:t>JSON</a:t>
            </a:r>
          </a:p>
        </p:txBody>
      </p:sp>
      <p:sp>
        <p:nvSpPr>
          <p:cNvPr id="700" name="JSON"/>
          <p:cNvSpPr txBox="1"/>
          <p:nvPr/>
        </p:nvSpPr>
        <p:spPr>
          <a:xfrm>
            <a:off x="5233142" y="3556846"/>
            <a:ext cx="971759"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r>
              <a:t>JSON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Why Use JSON Mocks?…"/>
          <p:cNvSpPr txBox="1">
            <a:spLocks noGrp="1"/>
          </p:cNvSpPr>
          <p:nvPr>
            <p:ph type="body" idx="1"/>
          </p:nvPr>
        </p:nvSpPr>
        <p:spPr>
          <a:prstGeom prst="rect">
            <a:avLst/>
          </a:prstGeom>
        </p:spPr>
        <p:txBody>
          <a:bodyPr/>
          <a:lstStyle/>
          <a:p>
            <a:r>
              <a:rPr dirty="0">
                <a:solidFill>
                  <a:srgbClr val="002060"/>
                </a:solidFill>
                <a:latin typeface="Roboto Slab" charset="0"/>
                <a:ea typeface="Roboto Slab" charset="0"/>
                <a:cs typeface="Roboto Slab" charset="0"/>
              </a:rPr>
              <a:t>Why Use JSON Mocks?</a:t>
            </a:r>
          </a:p>
          <a:p>
            <a:pPr marL="684212" lvl="1" indent="-227012"/>
            <a:r>
              <a:rPr dirty="0">
                <a:solidFill>
                  <a:srgbClr val="002060"/>
                </a:solidFill>
                <a:latin typeface="Roboto Slab" charset="0"/>
                <a:ea typeface="Roboto Slab" charset="0"/>
                <a:cs typeface="Roboto Slab" charset="0"/>
              </a:rPr>
              <a:t>Prototyping</a:t>
            </a:r>
          </a:p>
          <a:p>
            <a:pPr marL="684212" lvl="1" indent="-227012"/>
            <a:r>
              <a:rPr dirty="0">
                <a:solidFill>
                  <a:srgbClr val="002060"/>
                </a:solidFill>
                <a:latin typeface="Roboto Slab" charset="0"/>
                <a:ea typeface="Roboto Slab" charset="0"/>
                <a:cs typeface="Roboto Slab" charset="0"/>
              </a:rPr>
              <a:t>Quicker </a:t>
            </a:r>
            <a:r>
              <a:rPr dirty="0" smtClean="0">
                <a:solidFill>
                  <a:srgbClr val="002060"/>
                </a:solidFill>
                <a:latin typeface="Roboto Slab" charset="0"/>
                <a:ea typeface="Roboto Slab" charset="0"/>
                <a:cs typeface="Roboto Slab" charset="0"/>
              </a:rPr>
              <a:t>Front-</a:t>
            </a:r>
            <a:r>
              <a:rPr lang="en-US" dirty="0" smtClean="0">
                <a:solidFill>
                  <a:srgbClr val="002060"/>
                </a:solidFill>
                <a:latin typeface="Roboto Slab" charset="0"/>
                <a:ea typeface="Roboto Slab" charset="0"/>
                <a:cs typeface="Roboto Slab" charset="0"/>
              </a:rPr>
              <a:t>E</a:t>
            </a:r>
            <a:r>
              <a:rPr dirty="0" smtClean="0">
                <a:solidFill>
                  <a:srgbClr val="002060"/>
                </a:solidFill>
                <a:latin typeface="Roboto Slab" charset="0"/>
                <a:ea typeface="Roboto Slab" charset="0"/>
                <a:cs typeface="Roboto Slab" charset="0"/>
              </a:rPr>
              <a:t>nd </a:t>
            </a:r>
            <a:r>
              <a:rPr lang="en-US" dirty="0">
                <a:solidFill>
                  <a:srgbClr val="002060"/>
                </a:solidFill>
                <a:latin typeface="Roboto Slab" charset="0"/>
                <a:ea typeface="Roboto Slab" charset="0"/>
                <a:cs typeface="Roboto Slab" charset="0"/>
              </a:rPr>
              <a:t>I</a:t>
            </a:r>
            <a:r>
              <a:rPr dirty="0" smtClean="0">
                <a:solidFill>
                  <a:srgbClr val="002060"/>
                </a:solidFill>
                <a:latin typeface="Roboto Slab" charset="0"/>
                <a:ea typeface="Roboto Slab" charset="0"/>
                <a:cs typeface="Roboto Slab" charset="0"/>
              </a:rPr>
              <a:t>terations</a:t>
            </a:r>
            <a:endParaRPr dirty="0">
              <a:solidFill>
                <a:srgbClr val="002060"/>
              </a:solidFill>
              <a:latin typeface="Roboto Slab" charset="0"/>
              <a:ea typeface="Roboto Slab" charset="0"/>
              <a:cs typeface="Roboto Slab" charset="0"/>
            </a:endParaRPr>
          </a:p>
          <a:p>
            <a:pPr marL="684212" lvl="1" indent="-227012"/>
            <a:r>
              <a:rPr dirty="0">
                <a:solidFill>
                  <a:srgbClr val="002060"/>
                </a:solidFill>
                <a:latin typeface="Roboto Slab" charset="0"/>
                <a:ea typeface="Roboto Slab" charset="0"/>
                <a:cs typeface="Roboto Slab" charset="0"/>
              </a:rPr>
              <a:t>Testing</a:t>
            </a:r>
          </a:p>
        </p:txBody>
      </p:sp>
      <p:sp>
        <p:nvSpPr>
          <p:cNvPr id="671" name="Title"/>
          <p:cNvSpPr txBox="1">
            <a:spLocks noGrp="1"/>
          </p:cNvSpPr>
          <p:nvPr>
            <p:ph type="title"/>
          </p:nvPr>
        </p:nvSpPr>
        <p:spPr>
          <a:prstGeom prst="rect">
            <a:avLst/>
          </a:prstGeom>
        </p:spPr>
        <p:txBody>
          <a:bodyPr>
            <a:normAutofit fontScale="90000"/>
          </a:bodyPr>
          <a:lstStyle/>
          <a:p>
            <a:pPr defTabSz="251460">
              <a:defRPr sz="1210"/>
            </a:pPr>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t>Tools For Creating Mock Data</a:t>
            </a:r>
          </a:p>
        </p:txBody>
      </p:sp>
      <p:sp>
        <p:nvSpPr>
          <p:cNvPr id="703" name="Content Placeholder 1"/>
          <p:cNvSpPr txBox="1">
            <a:spLocks noGrp="1"/>
          </p:cNvSpPr>
          <p:nvPr>
            <p:ph type="body" idx="1"/>
          </p:nvPr>
        </p:nvSpPr>
        <p:spPr>
          <a:xfrm>
            <a:off x="646113" y="1152036"/>
            <a:ext cx="5408859" cy="3698925"/>
          </a:xfrm>
          <a:prstGeom prst="rect">
            <a:avLst/>
          </a:prstGeom>
        </p:spPr>
        <p:txBody>
          <a:bodyPr/>
          <a:lstStyle/>
          <a:p>
            <a:pPr>
              <a:defRPr>
                <a:latin typeface="PT Sans"/>
                <a:ea typeface="PT Sans"/>
                <a:cs typeface="PT Sans"/>
                <a:sym typeface="PT Sans"/>
              </a:defRPr>
            </a:pPr>
            <a:r>
              <a:rPr dirty="0">
                <a:solidFill>
                  <a:srgbClr val="002060"/>
                </a:solidFill>
                <a:latin typeface="Roboto Slab" charset="0"/>
                <a:ea typeface="Roboto Slab" charset="0"/>
                <a:cs typeface="Roboto Slab" charset="0"/>
              </a:rPr>
              <a:t>Mockaroo</a:t>
            </a:r>
            <a:r>
              <a:rPr dirty="0"/>
              <a:t> </a:t>
            </a:r>
            <a:r>
              <a:rPr sz="1400" dirty="0"/>
              <a:t>(</a:t>
            </a:r>
            <a:r>
              <a:rPr sz="1400" u="sng" dirty="0">
                <a:solidFill>
                  <a:srgbClr val="932131"/>
                </a:solidFill>
                <a:uFill>
                  <a:solidFill>
                    <a:srgbClr val="932131"/>
                  </a:solidFill>
                </a:uFill>
                <a:hlinkClick r:id="rId3"/>
              </a:rPr>
              <a:t>https://www.mockaroo.com</a:t>
            </a:r>
            <a:r>
              <a:rPr sz="1400" dirty="0"/>
              <a:t>)</a:t>
            </a:r>
          </a:p>
          <a:p>
            <a:pPr>
              <a:defRPr>
                <a:latin typeface="PT Sans"/>
                <a:ea typeface="PT Sans"/>
                <a:cs typeface="PT Sans"/>
                <a:sym typeface="PT Sans"/>
              </a:defRPr>
            </a:pPr>
            <a:r>
              <a:rPr dirty="0">
                <a:solidFill>
                  <a:srgbClr val="002060"/>
                </a:solidFill>
                <a:latin typeface="Roboto Slab" charset="0"/>
                <a:ea typeface="Roboto Slab" charset="0"/>
                <a:cs typeface="Roboto Slab" charset="0"/>
              </a:rPr>
              <a:t>Faker.js</a:t>
            </a:r>
            <a:r>
              <a:rPr dirty="0"/>
              <a:t> </a:t>
            </a:r>
            <a:r>
              <a:rPr sz="1400" dirty="0"/>
              <a:t>(</a:t>
            </a:r>
            <a:r>
              <a:rPr sz="1400" u="sng" dirty="0">
                <a:solidFill>
                  <a:srgbClr val="932131"/>
                </a:solidFill>
                <a:uFill>
                  <a:solidFill>
                    <a:srgbClr val="932131"/>
                  </a:solidFill>
                </a:uFill>
                <a:hlinkClick r:id="rId4"/>
              </a:rPr>
              <a:t>https://github.com/marak/Faker.js/</a:t>
            </a:r>
            <a:r>
              <a:rPr sz="1400" dirty="0"/>
              <a:t>)</a:t>
            </a:r>
          </a:p>
          <a:p>
            <a:pPr>
              <a:defRPr>
                <a:latin typeface="PT Sans"/>
                <a:ea typeface="PT Sans"/>
                <a:cs typeface="PT Sans"/>
                <a:sym typeface="PT Sans"/>
              </a:defRPr>
            </a:pPr>
            <a:r>
              <a:rPr dirty="0">
                <a:solidFill>
                  <a:srgbClr val="002060"/>
                </a:solidFill>
                <a:latin typeface="Roboto Slab" charset="0"/>
                <a:ea typeface="Roboto Slab" charset="0"/>
                <a:cs typeface="Roboto Slab" charset="0"/>
              </a:rPr>
              <a:t>JSON-Server</a:t>
            </a:r>
            <a:r>
              <a:rPr dirty="0"/>
              <a:t> </a:t>
            </a:r>
            <a:r>
              <a:rPr sz="1400" dirty="0"/>
              <a:t>(</a:t>
            </a:r>
            <a:r>
              <a:rPr sz="1400" u="sng" dirty="0">
                <a:solidFill>
                  <a:srgbClr val="932131"/>
                </a:solidFill>
                <a:uFill>
                  <a:solidFill>
                    <a:srgbClr val="932131"/>
                  </a:solidFill>
                </a:uFill>
                <a:hlinkClick r:id="rId5"/>
              </a:rPr>
              <a:t>https://github.com/typicode/json-server</a:t>
            </a:r>
            <a:r>
              <a:rPr sz="1400" dirty="0"/>
              <a:t>)</a:t>
            </a:r>
          </a:p>
        </p:txBody>
      </p:sp>
      <p:sp>
        <p:nvSpPr>
          <p:cNvPr id="704" name="Are there tools to help me?"/>
          <p:cNvSpPr txBox="1"/>
          <p:nvPr/>
        </p:nvSpPr>
        <p:spPr>
          <a:xfrm>
            <a:off x="-2666" y="538480"/>
            <a:ext cx="9149331" cy="4308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200" b="1">
                <a:solidFill>
                  <a:srgbClr val="2C2D2E"/>
                </a:solidFill>
              </a:defRPr>
            </a:lvl1pPr>
          </a:lstStyle>
          <a:p>
            <a:r>
              <a:rPr dirty="0">
                <a:solidFill>
                  <a:srgbClr val="002060"/>
                </a:solidFill>
                <a:latin typeface="Roboto Slab" charset="0"/>
                <a:ea typeface="Roboto Slab" charset="0"/>
                <a:cs typeface="Roboto Slab" charset="0"/>
              </a:rPr>
              <a:t>Are there tools to help me?</a:t>
            </a:r>
          </a:p>
        </p:txBody>
      </p:sp>
      <p:pic>
        <p:nvPicPr>
          <p:cNvPr id="705" name="Screen Shot 2017-09-11 at 10.26.56 AM.png" descr="Screen Shot 2017-09-11 at 10.26.56 AM.png"/>
          <p:cNvPicPr>
            <a:picLocks noChangeAspect="1"/>
          </p:cNvPicPr>
          <p:nvPr/>
        </p:nvPicPr>
        <p:blipFill>
          <a:blip r:embed="rId6">
            <a:extLst/>
          </a:blip>
          <a:stretch>
            <a:fillRect/>
          </a:stretch>
        </p:blipFill>
        <p:spPr>
          <a:xfrm>
            <a:off x="6015275" y="1152036"/>
            <a:ext cx="2828882" cy="224271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noGrp="1"/>
          </p:cNvSpPr>
          <p:nvPr>
            <p:ph type="title"/>
          </p:nvPr>
        </p:nvSpPr>
        <p:spPr>
          <a:xfrm>
            <a:off x="159795" y="80467"/>
            <a:ext cx="7285674" cy="266096"/>
          </a:xfrm>
          <a:prstGeom prst="rect">
            <a:avLst/>
          </a:prstGeom>
        </p:spPr>
        <p:txBody>
          <a:bodyPr>
            <a:normAutofit fontScale="90000"/>
          </a:bodyPr>
          <a:lstStyle>
            <a:lvl1pPr defTabSz="256031">
              <a:defRPr sz="1232" b="0">
                <a:solidFill>
                  <a:srgbClr val="575A5D"/>
                </a:solidFill>
                <a:latin typeface="Roboto Slab"/>
                <a:ea typeface="Roboto Slab"/>
                <a:cs typeface="Roboto Slab"/>
                <a:sym typeface="Roboto Slab"/>
              </a:defRPr>
            </a:lvl1pPr>
          </a:lstStyle>
          <a:p>
            <a:r>
              <a:rPr lang="en-US" dirty="0" smtClean="0"/>
              <a:t>Creating Mocks with </a:t>
            </a:r>
            <a:r>
              <a:rPr lang="en-US" dirty="0" err="1" smtClean="0"/>
              <a:t>Mockaroo.com</a:t>
            </a:r>
            <a:endParaRPr dirty="0"/>
          </a:p>
        </p:txBody>
      </p:sp>
      <p:pic>
        <p:nvPicPr>
          <p:cNvPr id="6" name="Picture 5"/>
          <p:cNvPicPr>
            <a:picLocks noChangeAspect="1"/>
          </p:cNvPicPr>
          <p:nvPr/>
        </p:nvPicPr>
        <p:blipFill>
          <a:blip r:embed="rId3"/>
          <a:stretch>
            <a:fillRect/>
          </a:stretch>
        </p:blipFill>
        <p:spPr>
          <a:xfrm>
            <a:off x="490450" y="893758"/>
            <a:ext cx="7764087" cy="4081366"/>
          </a:xfrm>
          <a:prstGeom prst="rect">
            <a:avLst/>
          </a:prstGeom>
        </p:spPr>
      </p:pic>
    </p:spTree>
    <p:extLst>
      <p:ext uri="{BB962C8B-B14F-4D97-AF65-F5344CB8AC3E}">
        <p14:creationId xmlns:p14="http://schemas.microsoft.com/office/powerpoint/2010/main" val="210142809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_Office Theme">
  <a:themeElements>
    <a:clrScheme name="2_Office Theme">
      <a:dk1>
        <a:srgbClr val="A4A6A2"/>
      </a:dk1>
      <a:lt1>
        <a:srgbClr val="A4A6A2"/>
      </a:lt1>
      <a:dk2>
        <a:srgbClr val="A7A7A7"/>
      </a:dk2>
      <a:lt2>
        <a:srgbClr val="535353"/>
      </a:lt2>
      <a:accent1>
        <a:srgbClr val="28375F"/>
      </a:accent1>
      <a:accent2>
        <a:srgbClr val="3563A7"/>
      </a:accent2>
      <a:accent3>
        <a:srgbClr val="57BFE0"/>
      </a:accent3>
      <a:accent4>
        <a:srgbClr val="C66931"/>
      </a:accent4>
      <a:accent5>
        <a:srgbClr val="422959"/>
      </a:accent5>
      <a:accent6>
        <a:srgbClr val="D11E33"/>
      </a:accent6>
      <a:hlink>
        <a:srgbClr val="0000FF"/>
      </a:hlink>
      <a:folHlink>
        <a:srgbClr val="FF00FF"/>
      </a:folHlink>
    </a:clrScheme>
    <a:fontScheme name="2_Office Theme">
      <a:majorFont>
        <a:latin typeface="Calibri"/>
        <a:ea typeface="Calibri"/>
        <a:cs typeface="Calibri"/>
      </a:majorFont>
      <a:minorFont>
        <a:latin typeface="Helvetica"/>
        <a:ea typeface="Helvetica"/>
        <a:cs typeface="Helvetica"/>
      </a:minorFont>
    </a:fontScheme>
    <a:fmtScheme name="2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75A5D"/>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lumOff val="-5294"/>
              </a:schemeClr>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Office Theme">
  <a:themeElements>
    <a:clrScheme name="2_Office Theme">
      <a:dk1>
        <a:srgbClr val="000000"/>
      </a:dk1>
      <a:lt1>
        <a:srgbClr val="FFFFFF"/>
      </a:lt1>
      <a:dk2>
        <a:srgbClr val="A7A7A7"/>
      </a:dk2>
      <a:lt2>
        <a:srgbClr val="535353"/>
      </a:lt2>
      <a:accent1>
        <a:srgbClr val="28375F"/>
      </a:accent1>
      <a:accent2>
        <a:srgbClr val="3563A7"/>
      </a:accent2>
      <a:accent3>
        <a:srgbClr val="57BFE0"/>
      </a:accent3>
      <a:accent4>
        <a:srgbClr val="C66931"/>
      </a:accent4>
      <a:accent5>
        <a:srgbClr val="422959"/>
      </a:accent5>
      <a:accent6>
        <a:srgbClr val="D11E33"/>
      </a:accent6>
      <a:hlink>
        <a:srgbClr val="0000FF"/>
      </a:hlink>
      <a:folHlink>
        <a:srgbClr val="FF00FF"/>
      </a:folHlink>
    </a:clrScheme>
    <a:fontScheme name="2_Office Theme">
      <a:majorFont>
        <a:latin typeface="Calibri"/>
        <a:ea typeface="Calibri"/>
        <a:cs typeface="Calibri"/>
      </a:majorFont>
      <a:minorFont>
        <a:latin typeface="Helvetica"/>
        <a:ea typeface="Helvetica"/>
        <a:cs typeface="Helvetica"/>
      </a:minorFont>
    </a:fontScheme>
    <a:fmtScheme name="2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75A5D"/>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lumOff val="-5294"/>
              </a:schemeClr>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4A6A2"/>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1831</TotalTime>
  <Words>1459</Words>
  <Application>Microsoft Macintosh PowerPoint</Application>
  <PresentationFormat>On-screen Show (16:9)</PresentationFormat>
  <Paragraphs>214</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Narrow</vt:lpstr>
      <vt:lpstr>Calibri</vt:lpstr>
      <vt:lpstr>Fira Code</vt:lpstr>
      <vt:lpstr>PT Sans</vt:lpstr>
      <vt:lpstr>Roboto Slab</vt:lpstr>
      <vt:lpstr>Roboto Slab Light</vt:lpstr>
      <vt:lpstr>Arial</vt:lpstr>
      <vt:lpstr>2_Office Theme</vt:lpstr>
      <vt:lpstr>Using JSON Mocks to Speed Up Early Front End Development</vt:lpstr>
      <vt:lpstr>Using JSON Mocks to Speed Up Early Front End Development</vt:lpstr>
      <vt:lpstr>Using JSON Mocks to Speed Up Early Front End Development</vt:lpstr>
      <vt:lpstr>Using JSON Mocks to Speed Up Early Front End Development</vt:lpstr>
      <vt:lpstr>Using JSON Mocks to Speed Up Early Front End Development</vt:lpstr>
      <vt:lpstr>Architecture Overview</vt:lpstr>
      <vt:lpstr>PowerPoint Presentation</vt:lpstr>
      <vt:lpstr>Tools For Creating Mock Data</vt:lpstr>
      <vt:lpstr>Creating Mocks with Mockaroo.com</vt:lpstr>
      <vt:lpstr>Creating Mocks with Mockaroo.com</vt:lpstr>
      <vt:lpstr>Creating Mocks with Mockaroo.com</vt:lpstr>
      <vt:lpstr>Creating Mocks with Mockaroo.com</vt:lpstr>
      <vt:lpstr>Using the Mocks in Code</vt:lpstr>
      <vt:lpstr>Using JSON Mocks to Speed Up Early Front End Development</vt:lpstr>
      <vt:lpstr>Code</vt:lpstr>
      <vt:lpstr>Code</vt:lpstr>
      <vt:lpstr>Code</vt:lpstr>
      <vt:lpstr>Code</vt:lpstr>
      <vt:lpstr>Code</vt:lpstr>
      <vt:lpstr>Code</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JSON Mocks to Speed Up Early Front End Development</dc:title>
  <cp:lastModifiedBy>norm crandall</cp:lastModifiedBy>
  <cp:revision>29</cp:revision>
  <dcterms:modified xsi:type="dcterms:W3CDTF">2017-09-16T14:11:11Z</dcterms:modified>
</cp:coreProperties>
</file>