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36666"/>
    <a:srgbClr val="F4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EBF5-806A-4CA6-B814-6B3FC77C63E9}" type="datetimeFigureOut">
              <a:rPr lang="es-MX" smtClean="0"/>
              <a:t>30/10/2012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87A6-36CE-4612-96C6-00B9B885255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11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EBF5-806A-4CA6-B814-6B3FC77C63E9}" type="datetimeFigureOut">
              <a:rPr lang="es-MX" smtClean="0"/>
              <a:t>30/10/2012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87A6-36CE-4612-96C6-00B9B885255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4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EBF5-806A-4CA6-B814-6B3FC77C63E9}" type="datetimeFigureOut">
              <a:rPr lang="es-MX" smtClean="0"/>
              <a:t>30/10/2012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87A6-36CE-4612-96C6-00B9B885255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65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EBF5-806A-4CA6-B814-6B3FC77C63E9}" type="datetimeFigureOut">
              <a:rPr lang="es-MX" smtClean="0"/>
              <a:t>30/10/2012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87A6-36CE-4612-96C6-00B9B885255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76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EBF5-806A-4CA6-B814-6B3FC77C63E9}" type="datetimeFigureOut">
              <a:rPr lang="es-MX" smtClean="0"/>
              <a:t>30/10/2012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87A6-36CE-4612-96C6-00B9B885255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4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EBF5-806A-4CA6-B814-6B3FC77C63E9}" type="datetimeFigureOut">
              <a:rPr lang="es-MX" smtClean="0"/>
              <a:t>30/10/2012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87A6-36CE-4612-96C6-00B9B885255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09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EBF5-806A-4CA6-B814-6B3FC77C63E9}" type="datetimeFigureOut">
              <a:rPr lang="es-MX" smtClean="0"/>
              <a:t>30/10/2012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87A6-36CE-4612-96C6-00B9B885255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35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EBF5-806A-4CA6-B814-6B3FC77C63E9}" type="datetimeFigureOut">
              <a:rPr lang="es-MX" smtClean="0"/>
              <a:t>30/10/2012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87A6-36CE-4612-96C6-00B9B885255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40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EBF5-806A-4CA6-B814-6B3FC77C63E9}" type="datetimeFigureOut">
              <a:rPr lang="es-MX" smtClean="0"/>
              <a:t>30/10/2012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87A6-36CE-4612-96C6-00B9B885255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51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EBF5-806A-4CA6-B814-6B3FC77C63E9}" type="datetimeFigureOut">
              <a:rPr lang="es-MX" smtClean="0"/>
              <a:t>30/10/2012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87A6-36CE-4612-96C6-00B9B885255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379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EBF5-806A-4CA6-B814-6B3FC77C63E9}" type="datetimeFigureOut">
              <a:rPr lang="es-MX" smtClean="0"/>
              <a:t>30/10/2012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87A6-36CE-4612-96C6-00B9B885255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97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EBF5-806A-4CA6-B814-6B3FC77C63E9}" type="datetimeFigureOut">
              <a:rPr lang="es-MX" smtClean="0"/>
              <a:t>30/10/2012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87A6-36CE-4612-96C6-00B9B885255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42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21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1053">
            <a:off x="-1000469" y="-656819"/>
            <a:ext cx="2789295" cy="201560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56406" y="230758"/>
            <a:ext cx="8957765" cy="7377365"/>
            <a:chOff x="4656406" y="230758"/>
            <a:chExt cx="8957765" cy="73773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3FBFE3"/>
                </a:clrFrom>
                <a:clrTo>
                  <a:srgbClr val="3FBFE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406" y="230758"/>
              <a:ext cx="6308603" cy="61227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D4DF45"/>
                </a:clrFrom>
                <a:clrTo>
                  <a:srgbClr val="D4DF4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406" y="230758"/>
              <a:ext cx="6308603" cy="61227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744" y="2349304"/>
              <a:ext cx="1752339" cy="214060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21326588">
              <a:off x="5275385" y="1281312"/>
              <a:ext cx="4811150" cy="283529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479909"/>
                </a:avLst>
              </a:prstTxWarp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s-MX" sz="6000" b="1" dirty="0" smtClean="0">
                  <a:ln w="22225">
                    <a:solidFill>
                      <a:srgbClr val="FF6600"/>
                    </a:solidFill>
                    <a:prstDash val="solid"/>
                  </a:ln>
                  <a:solidFill>
                    <a:srgbClr val="FF6600"/>
                  </a:solidFill>
                  <a:latin typeface="Cooper Black" panose="0208090404030B020404" pitchFamily="18" charset="0"/>
                </a:rPr>
                <a:t>Reciclando Muebles</a:t>
              </a:r>
              <a:endParaRPr lang="es-MX" sz="6000" b="1" dirty="0">
                <a:ln w="22225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03021" y="4772833"/>
              <a:ext cx="4811150" cy="283529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479909"/>
                </a:avLst>
              </a:prstTxWarp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s-MX" sz="3600" b="1" dirty="0" smtClean="0">
                  <a:ln w="22225">
                    <a:solidFill>
                      <a:srgbClr val="FF6600"/>
                    </a:solidFill>
                    <a:prstDash val="solid"/>
                  </a:ln>
                  <a:solidFill>
                    <a:srgbClr val="FF6600"/>
                  </a:solidFill>
                  <a:latin typeface="Cooper Black" panose="0208090404030B020404" pitchFamily="18" charset="0"/>
                </a:rPr>
                <a:t>A.C.</a:t>
              </a:r>
              <a:endParaRPr lang="es-MX" sz="3600" b="1" dirty="0">
                <a:ln w="22225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78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 Escobedo</dc:creator>
  <cp:lastModifiedBy>Norma Escobedo</cp:lastModifiedBy>
  <cp:revision>3</cp:revision>
  <dcterms:created xsi:type="dcterms:W3CDTF">2012-10-30T07:12:50Z</dcterms:created>
  <dcterms:modified xsi:type="dcterms:W3CDTF">2012-10-30T07:42:47Z</dcterms:modified>
</cp:coreProperties>
</file>