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3" r:id="rId2"/>
    <p:sldId id="256" r:id="rId3"/>
    <p:sldId id="265" r:id="rId4"/>
    <p:sldId id="266" r:id="rId5"/>
    <p:sldId id="267" r:id="rId6"/>
    <p:sldId id="268" r:id="rId7"/>
    <p:sldId id="257" r:id="rId8"/>
    <p:sldId id="258" r:id="rId9"/>
    <p:sldId id="269" r:id="rId10"/>
    <p:sldId id="270" r:id="rId11"/>
    <p:sldId id="271" r:id="rId12"/>
    <p:sldId id="259" r:id="rId13"/>
    <p:sldId id="260" r:id="rId14"/>
    <p:sldId id="264" r:id="rId15"/>
    <p:sldId id="261" r:id="rId16"/>
    <p:sldId id="262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0621F0-2090-4895-8F56-C3CBC6B660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133DEC-CA68-470C-A99C-302A677AEDC4}">
      <dgm:prSet/>
      <dgm:spPr/>
      <dgm:t>
        <a:bodyPr/>
        <a:lstStyle/>
        <a:p>
          <a:r>
            <a:rPr lang="en-US" b="1"/>
            <a:t>Dadaab Overview:</a:t>
          </a:r>
          <a:endParaRPr lang="en-US"/>
        </a:p>
      </dgm:t>
    </dgm:pt>
    <dgm:pt modelId="{886F0DC7-4BF2-4247-8004-6EECEF987113}" type="parTrans" cxnId="{F97B6902-FDC5-4208-91FC-95B8EF95C840}">
      <dgm:prSet/>
      <dgm:spPr/>
      <dgm:t>
        <a:bodyPr/>
        <a:lstStyle/>
        <a:p>
          <a:endParaRPr lang="en-US"/>
        </a:p>
      </dgm:t>
    </dgm:pt>
    <dgm:pt modelId="{98883B16-8C94-4B5B-A038-C3B0909BCACF}" type="sibTrans" cxnId="{F97B6902-FDC5-4208-91FC-95B8EF95C840}">
      <dgm:prSet/>
      <dgm:spPr/>
      <dgm:t>
        <a:bodyPr/>
        <a:lstStyle/>
        <a:p>
          <a:endParaRPr lang="en-US"/>
        </a:p>
      </dgm:t>
    </dgm:pt>
    <dgm:pt modelId="{348F392B-A3CD-478C-8D49-D3391BA3A022}">
      <dgm:prSet/>
      <dgm:spPr/>
      <dgm:t>
        <a:bodyPr/>
        <a:lstStyle/>
        <a:p>
          <a:r>
            <a:rPr lang="en-US"/>
            <a:t>A sprawling refugee complex established in 1991.</a:t>
          </a:r>
        </a:p>
      </dgm:t>
    </dgm:pt>
    <dgm:pt modelId="{395BD126-BDD5-4E5B-9987-5D0665EC37DD}" type="parTrans" cxnId="{659BFD06-F930-42D3-9ADB-6FC0A30108A2}">
      <dgm:prSet/>
      <dgm:spPr/>
      <dgm:t>
        <a:bodyPr/>
        <a:lstStyle/>
        <a:p>
          <a:endParaRPr lang="en-US"/>
        </a:p>
      </dgm:t>
    </dgm:pt>
    <dgm:pt modelId="{6E87A3B2-5F45-4874-812B-7297F4DBF5FD}" type="sibTrans" cxnId="{659BFD06-F930-42D3-9ADB-6FC0A30108A2}">
      <dgm:prSet/>
      <dgm:spPr/>
      <dgm:t>
        <a:bodyPr/>
        <a:lstStyle/>
        <a:p>
          <a:endParaRPr lang="en-US"/>
        </a:p>
      </dgm:t>
    </dgm:pt>
    <dgm:pt modelId="{6036A669-A630-4C4F-AF39-AEACAADE4537}">
      <dgm:prSet/>
      <dgm:spPr/>
      <dgm:t>
        <a:bodyPr/>
        <a:lstStyle/>
        <a:p>
          <a:r>
            <a:rPr lang="en-US"/>
            <a:t>Currently shelters nearly 500,000 refugees, mainly from Somalia, Ethiopia, South Sudan, and the DRC.</a:t>
          </a:r>
        </a:p>
      </dgm:t>
    </dgm:pt>
    <dgm:pt modelId="{C922821A-411E-4381-9DC3-25714D3BD012}" type="parTrans" cxnId="{DC41A6DB-5540-460A-B869-805293D9F970}">
      <dgm:prSet/>
      <dgm:spPr/>
      <dgm:t>
        <a:bodyPr/>
        <a:lstStyle/>
        <a:p>
          <a:endParaRPr lang="en-US"/>
        </a:p>
      </dgm:t>
    </dgm:pt>
    <dgm:pt modelId="{F04DB4FA-1636-4FB6-8CFB-C378901CCCA5}" type="sibTrans" cxnId="{DC41A6DB-5540-460A-B869-805293D9F970}">
      <dgm:prSet/>
      <dgm:spPr/>
      <dgm:t>
        <a:bodyPr/>
        <a:lstStyle/>
        <a:p>
          <a:endParaRPr lang="en-US"/>
        </a:p>
      </dgm:t>
    </dgm:pt>
    <dgm:pt modelId="{3AE09ACA-EA11-4C1A-8B09-1A0CD2D47D04}">
      <dgm:prSet/>
      <dgm:spPr/>
      <dgm:t>
        <a:bodyPr/>
        <a:lstStyle/>
        <a:p>
          <a:r>
            <a:rPr lang="en-US"/>
            <a:t>Situated in an ASAL (Arid and Semi-Arid Land) region with harsh climatic and economic conditions.</a:t>
          </a:r>
        </a:p>
      </dgm:t>
    </dgm:pt>
    <dgm:pt modelId="{E37EA52B-B75E-481F-996B-384BA02C4CE6}" type="parTrans" cxnId="{C4991874-29F5-4C8F-BE71-CF197AC3B0B0}">
      <dgm:prSet/>
      <dgm:spPr/>
      <dgm:t>
        <a:bodyPr/>
        <a:lstStyle/>
        <a:p>
          <a:endParaRPr lang="en-US"/>
        </a:p>
      </dgm:t>
    </dgm:pt>
    <dgm:pt modelId="{00964FE2-6044-41B8-9235-688AAEF06C3A}" type="sibTrans" cxnId="{C4991874-29F5-4C8F-BE71-CF197AC3B0B0}">
      <dgm:prSet/>
      <dgm:spPr/>
      <dgm:t>
        <a:bodyPr/>
        <a:lstStyle/>
        <a:p>
          <a:endParaRPr lang="en-US"/>
        </a:p>
      </dgm:t>
    </dgm:pt>
    <dgm:pt modelId="{5535169F-CC19-42E2-87D5-7E14E1BF265C}">
      <dgm:prSet/>
      <dgm:spPr/>
      <dgm:t>
        <a:bodyPr/>
        <a:lstStyle/>
        <a:p>
          <a:r>
            <a:rPr lang="en-US" b="1"/>
            <a:t>Community Profile:</a:t>
          </a:r>
          <a:endParaRPr lang="en-US"/>
        </a:p>
      </dgm:t>
    </dgm:pt>
    <dgm:pt modelId="{3406CFF5-61E9-494E-807B-6BC407A5107C}" type="parTrans" cxnId="{CA5AD1D6-811A-4ECA-90F2-23E0AFF92537}">
      <dgm:prSet/>
      <dgm:spPr/>
      <dgm:t>
        <a:bodyPr/>
        <a:lstStyle/>
        <a:p>
          <a:endParaRPr lang="en-US"/>
        </a:p>
      </dgm:t>
    </dgm:pt>
    <dgm:pt modelId="{E64F5699-E252-4A29-9204-FA1B2E708853}" type="sibTrans" cxnId="{CA5AD1D6-811A-4ECA-90F2-23E0AFF92537}">
      <dgm:prSet/>
      <dgm:spPr/>
      <dgm:t>
        <a:bodyPr/>
        <a:lstStyle/>
        <a:p>
          <a:endParaRPr lang="en-US"/>
        </a:p>
      </dgm:t>
    </dgm:pt>
    <dgm:pt modelId="{310AB92A-2D08-466D-A07F-791BF03B8665}">
      <dgm:prSet/>
      <dgm:spPr/>
      <dgm:t>
        <a:bodyPr/>
        <a:lstStyle/>
        <a:p>
          <a:r>
            <a:rPr lang="en-US"/>
            <a:t>Diverse demographic: children, youth, elderly, and persons with disabilities.</a:t>
          </a:r>
        </a:p>
      </dgm:t>
    </dgm:pt>
    <dgm:pt modelId="{C91F7723-238C-42B7-9D8A-65E459899137}" type="parTrans" cxnId="{47A249A6-888F-454A-83B2-C6E2D619F902}">
      <dgm:prSet/>
      <dgm:spPr/>
      <dgm:t>
        <a:bodyPr/>
        <a:lstStyle/>
        <a:p>
          <a:endParaRPr lang="en-US"/>
        </a:p>
      </dgm:t>
    </dgm:pt>
    <dgm:pt modelId="{C678AA92-5615-458D-87A8-B18BED9B97EC}" type="sibTrans" cxnId="{47A249A6-888F-454A-83B2-C6E2D619F902}">
      <dgm:prSet/>
      <dgm:spPr/>
      <dgm:t>
        <a:bodyPr/>
        <a:lstStyle/>
        <a:p>
          <a:endParaRPr lang="en-US"/>
        </a:p>
      </dgm:t>
    </dgm:pt>
    <dgm:pt modelId="{0DA4AE9A-90F5-498F-BD4B-D347C2DFFD27}">
      <dgm:prSet/>
      <dgm:spPr/>
      <dgm:t>
        <a:bodyPr/>
        <a:lstStyle/>
        <a:p>
          <a:r>
            <a:rPr lang="en-US"/>
            <a:t>High population of school-aged children with limited access to consistent quality education.</a:t>
          </a:r>
        </a:p>
      </dgm:t>
    </dgm:pt>
    <dgm:pt modelId="{88019F1A-8DAB-469F-8E7C-E0E30832AFDF}" type="parTrans" cxnId="{954B009A-1B6E-4F07-8443-784B2F2AF321}">
      <dgm:prSet/>
      <dgm:spPr/>
      <dgm:t>
        <a:bodyPr/>
        <a:lstStyle/>
        <a:p>
          <a:endParaRPr lang="en-US"/>
        </a:p>
      </dgm:t>
    </dgm:pt>
    <dgm:pt modelId="{4EE45D9B-8182-48C4-9DD2-CC86F44B17B2}" type="sibTrans" cxnId="{954B009A-1B6E-4F07-8443-784B2F2AF321}">
      <dgm:prSet/>
      <dgm:spPr/>
      <dgm:t>
        <a:bodyPr/>
        <a:lstStyle/>
        <a:p>
          <a:endParaRPr lang="en-US"/>
        </a:p>
      </dgm:t>
    </dgm:pt>
    <dgm:pt modelId="{04917E09-F6CE-4091-9011-E73408049974}">
      <dgm:prSet/>
      <dgm:spPr/>
      <dgm:t>
        <a:bodyPr/>
        <a:lstStyle/>
        <a:p>
          <a:r>
            <a:rPr lang="en-US" b="1"/>
            <a:t>Education as a Lifeline:</a:t>
          </a:r>
          <a:endParaRPr lang="en-US"/>
        </a:p>
      </dgm:t>
    </dgm:pt>
    <dgm:pt modelId="{A4861A4D-D412-48C1-8D7E-3B850787AEDA}" type="parTrans" cxnId="{DA0014C2-862B-4271-88A4-498C612D9659}">
      <dgm:prSet/>
      <dgm:spPr/>
      <dgm:t>
        <a:bodyPr/>
        <a:lstStyle/>
        <a:p>
          <a:endParaRPr lang="en-US"/>
        </a:p>
      </dgm:t>
    </dgm:pt>
    <dgm:pt modelId="{03468186-31FD-4CEA-982A-4C7E3749F5ED}" type="sibTrans" cxnId="{DA0014C2-862B-4271-88A4-498C612D9659}">
      <dgm:prSet/>
      <dgm:spPr/>
      <dgm:t>
        <a:bodyPr/>
        <a:lstStyle/>
        <a:p>
          <a:endParaRPr lang="en-US"/>
        </a:p>
      </dgm:t>
    </dgm:pt>
    <dgm:pt modelId="{1FADFDB0-1C3D-4679-A828-45B197F45EBA}">
      <dgm:prSet/>
      <dgm:spPr/>
      <dgm:t>
        <a:bodyPr/>
        <a:lstStyle/>
        <a:p>
          <a:r>
            <a:rPr lang="en-US"/>
            <a:t>Restores hope and dignity.</a:t>
          </a:r>
        </a:p>
      </dgm:t>
    </dgm:pt>
    <dgm:pt modelId="{CD45E299-AB2C-4222-9437-4516524E73CE}" type="parTrans" cxnId="{93496FD3-F3B2-46B2-896D-DB1B65EC2F70}">
      <dgm:prSet/>
      <dgm:spPr/>
      <dgm:t>
        <a:bodyPr/>
        <a:lstStyle/>
        <a:p>
          <a:endParaRPr lang="en-US"/>
        </a:p>
      </dgm:t>
    </dgm:pt>
    <dgm:pt modelId="{4A12FCC5-A4F4-4F5E-9BA9-563463669654}" type="sibTrans" cxnId="{93496FD3-F3B2-46B2-896D-DB1B65EC2F70}">
      <dgm:prSet/>
      <dgm:spPr/>
      <dgm:t>
        <a:bodyPr/>
        <a:lstStyle/>
        <a:p>
          <a:endParaRPr lang="en-US"/>
        </a:p>
      </dgm:t>
    </dgm:pt>
    <dgm:pt modelId="{4905B41F-49E4-4F86-8EF3-C1B32E04AE29}">
      <dgm:prSet/>
      <dgm:spPr/>
      <dgm:t>
        <a:bodyPr/>
        <a:lstStyle/>
        <a:p>
          <a:r>
            <a:rPr lang="en-US"/>
            <a:t>Builds skills, fosters resilience, and opens opportunities for the future.</a:t>
          </a:r>
        </a:p>
      </dgm:t>
    </dgm:pt>
    <dgm:pt modelId="{A6B350C8-F809-441B-A7C3-8527CC286002}" type="parTrans" cxnId="{D6400910-051F-4863-AC41-3A3CB0767D23}">
      <dgm:prSet/>
      <dgm:spPr/>
      <dgm:t>
        <a:bodyPr/>
        <a:lstStyle/>
        <a:p>
          <a:endParaRPr lang="en-US"/>
        </a:p>
      </dgm:t>
    </dgm:pt>
    <dgm:pt modelId="{8D52CC85-5DFE-4395-B412-C5204EF1722C}" type="sibTrans" cxnId="{D6400910-051F-4863-AC41-3A3CB0767D23}">
      <dgm:prSet/>
      <dgm:spPr/>
      <dgm:t>
        <a:bodyPr/>
        <a:lstStyle/>
        <a:p>
          <a:endParaRPr lang="en-US"/>
        </a:p>
      </dgm:t>
    </dgm:pt>
    <dgm:pt modelId="{D8C13E45-747D-4640-A060-496823B66103}" type="pres">
      <dgm:prSet presAssocID="{F00621F0-2090-4895-8F56-C3CBC6B66021}" presName="linear" presStyleCnt="0">
        <dgm:presLayoutVars>
          <dgm:dir/>
          <dgm:animLvl val="lvl"/>
          <dgm:resizeHandles val="exact"/>
        </dgm:presLayoutVars>
      </dgm:prSet>
      <dgm:spPr/>
    </dgm:pt>
    <dgm:pt modelId="{12A969EF-37C3-4CEE-86A9-B7DD64F4FDCE}" type="pres">
      <dgm:prSet presAssocID="{E4133DEC-CA68-470C-A99C-302A677AEDC4}" presName="parentLin" presStyleCnt="0"/>
      <dgm:spPr/>
    </dgm:pt>
    <dgm:pt modelId="{BAB7B5A0-C44A-4603-86E1-D8275109B421}" type="pres">
      <dgm:prSet presAssocID="{E4133DEC-CA68-470C-A99C-302A677AEDC4}" presName="parentLeftMargin" presStyleLbl="node1" presStyleIdx="0" presStyleCnt="3"/>
      <dgm:spPr/>
    </dgm:pt>
    <dgm:pt modelId="{7C34245F-1FE8-48B4-BBB9-05643576A5C4}" type="pres">
      <dgm:prSet presAssocID="{E4133DEC-CA68-470C-A99C-302A677AED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902A84-530D-4B4C-88D9-F5DA9D13E582}" type="pres">
      <dgm:prSet presAssocID="{E4133DEC-CA68-470C-A99C-302A677AEDC4}" presName="negativeSpace" presStyleCnt="0"/>
      <dgm:spPr/>
    </dgm:pt>
    <dgm:pt modelId="{877DA25A-0F87-4719-8874-26475BEF1CB4}" type="pres">
      <dgm:prSet presAssocID="{E4133DEC-CA68-470C-A99C-302A677AEDC4}" presName="childText" presStyleLbl="conFgAcc1" presStyleIdx="0" presStyleCnt="3">
        <dgm:presLayoutVars>
          <dgm:bulletEnabled val="1"/>
        </dgm:presLayoutVars>
      </dgm:prSet>
      <dgm:spPr/>
    </dgm:pt>
    <dgm:pt modelId="{0E5C905E-7C57-4AA0-B144-F5F241E1F6A2}" type="pres">
      <dgm:prSet presAssocID="{98883B16-8C94-4B5B-A038-C3B0909BCACF}" presName="spaceBetweenRectangles" presStyleCnt="0"/>
      <dgm:spPr/>
    </dgm:pt>
    <dgm:pt modelId="{1A29C0F6-B75C-4BB8-B9B5-164A7DB80DA5}" type="pres">
      <dgm:prSet presAssocID="{5535169F-CC19-42E2-87D5-7E14E1BF265C}" presName="parentLin" presStyleCnt="0"/>
      <dgm:spPr/>
    </dgm:pt>
    <dgm:pt modelId="{0E0434FE-5EE6-4933-BDE1-D6AF0A5F399F}" type="pres">
      <dgm:prSet presAssocID="{5535169F-CC19-42E2-87D5-7E14E1BF265C}" presName="parentLeftMargin" presStyleLbl="node1" presStyleIdx="0" presStyleCnt="3"/>
      <dgm:spPr/>
    </dgm:pt>
    <dgm:pt modelId="{8AB7216F-761E-4CE4-BBCE-56F02BF24B9D}" type="pres">
      <dgm:prSet presAssocID="{5535169F-CC19-42E2-87D5-7E14E1BF26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8843AC-DAB6-4389-8A71-3F39FD2925C0}" type="pres">
      <dgm:prSet presAssocID="{5535169F-CC19-42E2-87D5-7E14E1BF265C}" presName="negativeSpace" presStyleCnt="0"/>
      <dgm:spPr/>
    </dgm:pt>
    <dgm:pt modelId="{12CDBF81-F4DE-4349-89D8-89E09EE24DA4}" type="pres">
      <dgm:prSet presAssocID="{5535169F-CC19-42E2-87D5-7E14E1BF265C}" presName="childText" presStyleLbl="conFgAcc1" presStyleIdx="1" presStyleCnt="3">
        <dgm:presLayoutVars>
          <dgm:bulletEnabled val="1"/>
        </dgm:presLayoutVars>
      </dgm:prSet>
      <dgm:spPr/>
    </dgm:pt>
    <dgm:pt modelId="{AB0523AF-3715-4489-9DE1-8535F4C1EC50}" type="pres">
      <dgm:prSet presAssocID="{E64F5699-E252-4A29-9204-FA1B2E708853}" presName="spaceBetweenRectangles" presStyleCnt="0"/>
      <dgm:spPr/>
    </dgm:pt>
    <dgm:pt modelId="{F35335E1-CB2A-49A2-B3F9-77A29DC482C0}" type="pres">
      <dgm:prSet presAssocID="{04917E09-F6CE-4091-9011-E73408049974}" presName="parentLin" presStyleCnt="0"/>
      <dgm:spPr/>
    </dgm:pt>
    <dgm:pt modelId="{501FC9E3-1265-4EE3-A1B7-6FA3D099803B}" type="pres">
      <dgm:prSet presAssocID="{04917E09-F6CE-4091-9011-E73408049974}" presName="parentLeftMargin" presStyleLbl="node1" presStyleIdx="1" presStyleCnt="3"/>
      <dgm:spPr/>
    </dgm:pt>
    <dgm:pt modelId="{51F960E0-2F1F-4EE2-A508-E2C7D2ABE500}" type="pres">
      <dgm:prSet presAssocID="{04917E09-F6CE-4091-9011-E7340804997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96C427D-003E-4530-888F-37DE1731A003}" type="pres">
      <dgm:prSet presAssocID="{04917E09-F6CE-4091-9011-E73408049974}" presName="negativeSpace" presStyleCnt="0"/>
      <dgm:spPr/>
    </dgm:pt>
    <dgm:pt modelId="{396192D2-2044-4C69-9896-07FCDBADB23F}" type="pres">
      <dgm:prSet presAssocID="{04917E09-F6CE-4091-9011-E7340804997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97B6902-FDC5-4208-91FC-95B8EF95C840}" srcId="{F00621F0-2090-4895-8F56-C3CBC6B66021}" destId="{E4133DEC-CA68-470C-A99C-302A677AEDC4}" srcOrd="0" destOrd="0" parTransId="{886F0DC7-4BF2-4247-8004-6EECEF987113}" sibTransId="{98883B16-8C94-4B5B-A038-C3B0909BCACF}"/>
    <dgm:cxn modelId="{68DA8905-B1C6-4369-9708-D6E34F2F206A}" type="presOf" srcId="{04917E09-F6CE-4091-9011-E73408049974}" destId="{501FC9E3-1265-4EE3-A1B7-6FA3D099803B}" srcOrd="0" destOrd="0" presId="urn:microsoft.com/office/officeart/2005/8/layout/list1"/>
    <dgm:cxn modelId="{659BFD06-F930-42D3-9ADB-6FC0A30108A2}" srcId="{E4133DEC-CA68-470C-A99C-302A677AEDC4}" destId="{348F392B-A3CD-478C-8D49-D3391BA3A022}" srcOrd="0" destOrd="0" parTransId="{395BD126-BDD5-4E5B-9987-5D0665EC37DD}" sibTransId="{6E87A3B2-5F45-4874-812B-7297F4DBF5FD}"/>
    <dgm:cxn modelId="{D6400910-051F-4863-AC41-3A3CB0767D23}" srcId="{04917E09-F6CE-4091-9011-E73408049974}" destId="{4905B41F-49E4-4F86-8EF3-C1B32E04AE29}" srcOrd="1" destOrd="0" parTransId="{A6B350C8-F809-441B-A7C3-8527CC286002}" sibTransId="{8D52CC85-5DFE-4395-B412-C5204EF1722C}"/>
    <dgm:cxn modelId="{33C1EF36-FF86-41D1-A5C0-A2E0CA717372}" type="presOf" srcId="{0DA4AE9A-90F5-498F-BD4B-D347C2DFFD27}" destId="{12CDBF81-F4DE-4349-89D8-89E09EE24DA4}" srcOrd="0" destOrd="1" presId="urn:microsoft.com/office/officeart/2005/8/layout/list1"/>
    <dgm:cxn modelId="{287A8142-6DC7-49CD-A85C-528165C4C6EA}" type="presOf" srcId="{1FADFDB0-1C3D-4679-A828-45B197F45EBA}" destId="{396192D2-2044-4C69-9896-07FCDBADB23F}" srcOrd="0" destOrd="0" presId="urn:microsoft.com/office/officeart/2005/8/layout/list1"/>
    <dgm:cxn modelId="{DFE86E47-8F98-4B9F-8188-1F8523B7BDD1}" type="presOf" srcId="{3AE09ACA-EA11-4C1A-8B09-1A0CD2D47D04}" destId="{877DA25A-0F87-4719-8874-26475BEF1CB4}" srcOrd="0" destOrd="2" presId="urn:microsoft.com/office/officeart/2005/8/layout/list1"/>
    <dgm:cxn modelId="{C4991874-29F5-4C8F-BE71-CF197AC3B0B0}" srcId="{E4133DEC-CA68-470C-A99C-302A677AEDC4}" destId="{3AE09ACA-EA11-4C1A-8B09-1A0CD2D47D04}" srcOrd="2" destOrd="0" parTransId="{E37EA52B-B75E-481F-996B-384BA02C4CE6}" sibTransId="{00964FE2-6044-41B8-9235-688AAEF06C3A}"/>
    <dgm:cxn modelId="{0AFC9F85-CBD5-4202-AAB0-9E91ADB35D4D}" type="presOf" srcId="{6036A669-A630-4C4F-AF39-AEACAADE4537}" destId="{877DA25A-0F87-4719-8874-26475BEF1CB4}" srcOrd="0" destOrd="1" presId="urn:microsoft.com/office/officeart/2005/8/layout/list1"/>
    <dgm:cxn modelId="{FCFF3B87-E9C7-47D1-A57B-0D4B41F4459E}" type="presOf" srcId="{04917E09-F6CE-4091-9011-E73408049974}" destId="{51F960E0-2F1F-4EE2-A508-E2C7D2ABE500}" srcOrd="1" destOrd="0" presId="urn:microsoft.com/office/officeart/2005/8/layout/list1"/>
    <dgm:cxn modelId="{31BA6689-5ABB-46C7-BA10-ADEA104B01BF}" type="presOf" srcId="{4905B41F-49E4-4F86-8EF3-C1B32E04AE29}" destId="{396192D2-2044-4C69-9896-07FCDBADB23F}" srcOrd="0" destOrd="1" presId="urn:microsoft.com/office/officeart/2005/8/layout/list1"/>
    <dgm:cxn modelId="{E44E5E92-E8B3-45E4-9668-E5F07C2F3C69}" type="presOf" srcId="{310AB92A-2D08-466D-A07F-791BF03B8665}" destId="{12CDBF81-F4DE-4349-89D8-89E09EE24DA4}" srcOrd="0" destOrd="0" presId="urn:microsoft.com/office/officeart/2005/8/layout/list1"/>
    <dgm:cxn modelId="{954B009A-1B6E-4F07-8443-784B2F2AF321}" srcId="{5535169F-CC19-42E2-87D5-7E14E1BF265C}" destId="{0DA4AE9A-90F5-498F-BD4B-D347C2DFFD27}" srcOrd="1" destOrd="0" parTransId="{88019F1A-8DAB-469F-8E7C-E0E30832AFDF}" sibTransId="{4EE45D9B-8182-48C4-9DD2-CC86F44B17B2}"/>
    <dgm:cxn modelId="{47A249A6-888F-454A-83B2-C6E2D619F902}" srcId="{5535169F-CC19-42E2-87D5-7E14E1BF265C}" destId="{310AB92A-2D08-466D-A07F-791BF03B8665}" srcOrd="0" destOrd="0" parTransId="{C91F7723-238C-42B7-9D8A-65E459899137}" sibTransId="{C678AA92-5615-458D-87A8-B18BED9B97EC}"/>
    <dgm:cxn modelId="{C942E1B2-F6B3-49F3-B45C-9156FE4246C7}" type="presOf" srcId="{5535169F-CC19-42E2-87D5-7E14E1BF265C}" destId="{8AB7216F-761E-4CE4-BBCE-56F02BF24B9D}" srcOrd="1" destOrd="0" presId="urn:microsoft.com/office/officeart/2005/8/layout/list1"/>
    <dgm:cxn modelId="{6178F3B6-072E-4F9A-BD50-76A64DDCD88E}" type="presOf" srcId="{5535169F-CC19-42E2-87D5-7E14E1BF265C}" destId="{0E0434FE-5EE6-4933-BDE1-D6AF0A5F399F}" srcOrd="0" destOrd="0" presId="urn:microsoft.com/office/officeart/2005/8/layout/list1"/>
    <dgm:cxn modelId="{DA0014C2-862B-4271-88A4-498C612D9659}" srcId="{F00621F0-2090-4895-8F56-C3CBC6B66021}" destId="{04917E09-F6CE-4091-9011-E73408049974}" srcOrd="2" destOrd="0" parTransId="{A4861A4D-D412-48C1-8D7E-3B850787AEDA}" sibTransId="{03468186-31FD-4CEA-982A-4C7E3749F5ED}"/>
    <dgm:cxn modelId="{13F114CA-2E43-4B78-9575-6E94F5DDDCF5}" type="presOf" srcId="{F00621F0-2090-4895-8F56-C3CBC6B66021}" destId="{D8C13E45-747D-4640-A060-496823B66103}" srcOrd="0" destOrd="0" presId="urn:microsoft.com/office/officeart/2005/8/layout/list1"/>
    <dgm:cxn modelId="{93496FD3-F3B2-46B2-896D-DB1B65EC2F70}" srcId="{04917E09-F6CE-4091-9011-E73408049974}" destId="{1FADFDB0-1C3D-4679-A828-45B197F45EBA}" srcOrd="0" destOrd="0" parTransId="{CD45E299-AB2C-4222-9437-4516524E73CE}" sibTransId="{4A12FCC5-A4F4-4F5E-9BA9-563463669654}"/>
    <dgm:cxn modelId="{CA5AD1D6-811A-4ECA-90F2-23E0AFF92537}" srcId="{F00621F0-2090-4895-8F56-C3CBC6B66021}" destId="{5535169F-CC19-42E2-87D5-7E14E1BF265C}" srcOrd="1" destOrd="0" parTransId="{3406CFF5-61E9-494E-807B-6BC407A5107C}" sibTransId="{E64F5699-E252-4A29-9204-FA1B2E708853}"/>
    <dgm:cxn modelId="{DC41A6DB-5540-460A-B869-805293D9F970}" srcId="{E4133DEC-CA68-470C-A99C-302A677AEDC4}" destId="{6036A669-A630-4C4F-AF39-AEACAADE4537}" srcOrd="1" destOrd="0" parTransId="{C922821A-411E-4381-9DC3-25714D3BD012}" sibTransId="{F04DB4FA-1636-4FB6-8CFB-C378901CCCA5}"/>
    <dgm:cxn modelId="{939529EE-D844-489C-AF0C-48C0281A5C7C}" type="presOf" srcId="{E4133DEC-CA68-470C-A99C-302A677AEDC4}" destId="{7C34245F-1FE8-48B4-BBB9-05643576A5C4}" srcOrd="1" destOrd="0" presId="urn:microsoft.com/office/officeart/2005/8/layout/list1"/>
    <dgm:cxn modelId="{3AA6C9F9-02A0-4A31-A0CE-555ACBE9634E}" type="presOf" srcId="{348F392B-A3CD-478C-8D49-D3391BA3A022}" destId="{877DA25A-0F87-4719-8874-26475BEF1CB4}" srcOrd="0" destOrd="0" presId="urn:microsoft.com/office/officeart/2005/8/layout/list1"/>
    <dgm:cxn modelId="{D2BFB9FE-E95B-480F-8F4A-E6647782E3D0}" type="presOf" srcId="{E4133DEC-CA68-470C-A99C-302A677AEDC4}" destId="{BAB7B5A0-C44A-4603-86E1-D8275109B421}" srcOrd="0" destOrd="0" presId="urn:microsoft.com/office/officeart/2005/8/layout/list1"/>
    <dgm:cxn modelId="{8DB3D2AC-071D-4082-92D5-5E1825467085}" type="presParOf" srcId="{D8C13E45-747D-4640-A060-496823B66103}" destId="{12A969EF-37C3-4CEE-86A9-B7DD64F4FDCE}" srcOrd="0" destOrd="0" presId="urn:microsoft.com/office/officeart/2005/8/layout/list1"/>
    <dgm:cxn modelId="{B52F72EE-6369-4195-9F7B-F1454A73D39C}" type="presParOf" srcId="{12A969EF-37C3-4CEE-86A9-B7DD64F4FDCE}" destId="{BAB7B5A0-C44A-4603-86E1-D8275109B421}" srcOrd="0" destOrd="0" presId="urn:microsoft.com/office/officeart/2005/8/layout/list1"/>
    <dgm:cxn modelId="{B218860A-EF9D-4D2F-A5BA-D5A76B3C4722}" type="presParOf" srcId="{12A969EF-37C3-4CEE-86A9-B7DD64F4FDCE}" destId="{7C34245F-1FE8-48B4-BBB9-05643576A5C4}" srcOrd="1" destOrd="0" presId="urn:microsoft.com/office/officeart/2005/8/layout/list1"/>
    <dgm:cxn modelId="{AB454B1D-2EE2-4976-89C3-3E465948FB7E}" type="presParOf" srcId="{D8C13E45-747D-4640-A060-496823B66103}" destId="{73902A84-530D-4B4C-88D9-F5DA9D13E582}" srcOrd="1" destOrd="0" presId="urn:microsoft.com/office/officeart/2005/8/layout/list1"/>
    <dgm:cxn modelId="{D49EA278-0179-47A2-B107-3CCEDDE3CB31}" type="presParOf" srcId="{D8C13E45-747D-4640-A060-496823B66103}" destId="{877DA25A-0F87-4719-8874-26475BEF1CB4}" srcOrd="2" destOrd="0" presId="urn:microsoft.com/office/officeart/2005/8/layout/list1"/>
    <dgm:cxn modelId="{3EB60BEA-83DB-47C8-8D03-35AC8C2BD525}" type="presParOf" srcId="{D8C13E45-747D-4640-A060-496823B66103}" destId="{0E5C905E-7C57-4AA0-B144-F5F241E1F6A2}" srcOrd="3" destOrd="0" presId="urn:microsoft.com/office/officeart/2005/8/layout/list1"/>
    <dgm:cxn modelId="{EF7A289F-939B-46EA-ACCE-7A3504ACCC6B}" type="presParOf" srcId="{D8C13E45-747D-4640-A060-496823B66103}" destId="{1A29C0F6-B75C-4BB8-B9B5-164A7DB80DA5}" srcOrd="4" destOrd="0" presId="urn:microsoft.com/office/officeart/2005/8/layout/list1"/>
    <dgm:cxn modelId="{C10AE763-E4EE-4EA5-B2FD-AB3CE1877E5B}" type="presParOf" srcId="{1A29C0F6-B75C-4BB8-B9B5-164A7DB80DA5}" destId="{0E0434FE-5EE6-4933-BDE1-D6AF0A5F399F}" srcOrd="0" destOrd="0" presId="urn:microsoft.com/office/officeart/2005/8/layout/list1"/>
    <dgm:cxn modelId="{86F7A94C-AAC1-4CE9-989C-45BB3ED798EE}" type="presParOf" srcId="{1A29C0F6-B75C-4BB8-B9B5-164A7DB80DA5}" destId="{8AB7216F-761E-4CE4-BBCE-56F02BF24B9D}" srcOrd="1" destOrd="0" presId="urn:microsoft.com/office/officeart/2005/8/layout/list1"/>
    <dgm:cxn modelId="{8CD0627D-B154-4959-973C-741530D792D3}" type="presParOf" srcId="{D8C13E45-747D-4640-A060-496823B66103}" destId="{0C8843AC-DAB6-4389-8A71-3F39FD2925C0}" srcOrd="5" destOrd="0" presId="urn:microsoft.com/office/officeart/2005/8/layout/list1"/>
    <dgm:cxn modelId="{F9D847AD-995D-42DB-ABA3-C73E5238ABAA}" type="presParOf" srcId="{D8C13E45-747D-4640-A060-496823B66103}" destId="{12CDBF81-F4DE-4349-89D8-89E09EE24DA4}" srcOrd="6" destOrd="0" presId="urn:microsoft.com/office/officeart/2005/8/layout/list1"/>
    <dgm:cxn modelId="{C1CCB294-B85B-4BD2-84CD-AC31AF96F132}" type="presParOf" srcId="{D8C13E45-747D-4640-A060-496823B66103}" destId="{AB0523AF-3715-4489-9DE1-8535F4C1EC50}" srcOrd="7" destOrd="0" presId="urn:microsoft.com/office/officeart/2005/8/layout/list1"/>
    <dgm:cxn modelId="{021CA25D-EB14-4EA3-99E1-467D44CE6D01}" type="presParOf" srcId="{D8C13E45-747D-4640-A060-496823B66103}" destId="{F35335E1-CB2A-49A2-B3F9-77A29DC482C0}" srcOrd="8" destOrd="0" presId="urn:microsoft.com/office/officeart/2005/8/layout/list1"/>
    <dgm:cxn modelId="{C1B48E94-D4AA-49FA-B260-9F34579D8B6C}" type="presParOf" srcId="{F35335E1-CB2A-49A2-B3F9-77A29DC482C0}" destId="{501FC9E3-1265-4EE3-A1B7-6FA3D099803B}" srcOrd="0" destOrd="0" presId="urn:microsoft.com/office/officeart/2005/8/layout/list1"/>
    <dgm:cxn modelId="{3177BE98-9791-4C29-8A20-CCD0CAC8E867}" type="presParOf" srcId="{F35335E1-CB2A-49A2-B3F9-77A29DC482C0}" destId="{51F960E0-2F1F-4EE2-A508-E2C7D2ABE500}" srcOrd="1" destOrd="0" presId="urn:microsoft.com/office/officeart/2005/8/layout/list1"/>
    <dgm:cxn modelId="{7369DD28-C5DC-411A-99C0-C84E51846A53}" type="presParOf" srcId="{D8C13E45-747D-4640-A060-496823B66103}" destId="{896C427D-003E-4530-888F-37DE1731A003}" srcOrd="9" destOrd="0" presId="urn:microsoft.com/office/officeart/2005/8/layout/list1"/>
    <dgm:cxn modelId="{3D160FAE-1082-4D36-86A5-74125C638686}" type="presParOf" srcId="{D8C13E45-747D-4640-A060-496823B66103}" destId="{396192D2-2044-4C69-9896-07FCDBADB23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BFFA0-0867-4A9B-93AC-30317D2D24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8AF074-7036-4EE8-8AAB-6D35884B4ACB}">
      <dgm:prSet custT="1"/>
      <dgm:spPr/>
      <dgm:t>
        <a:bodyPr/>
        <a:lstStyle/>
        <a:p>
          <a:r>
            <a:rPr lang="en-US" sz="1800" b="1" dirty="0"/>
            <a:t>To the stakeholders present: </a:t>
          </a:r>
          <a:r>
            <a:rPr lang="en-US" sz="1800" dirty="0"/>
            <a:t>"What would you do if you had to teach in a classroom with over 100 students from different cultures, speaking multiple languages?“</a:t>
          </a:r>
        </a:p>
      </dgm:t>
    </dgm:pt>
    <dgm:pt modelId="{7603B00F-F29D-468C-A830-7476E1A5E25F}" type="parTrans" cxnId="{61C1D1D8-940D-413C-898F-CFF76A7CD7BF}">
      <dgm:prSet/>
      <dgm:spPr/>
      <dgm:t>
        <a:bodyPr/>
        <a:lstStyle/>
        <a:p>
          <a:endParaRPr lang="en-US"/>
        </a:p>
      </dgm:t>
    </dgm:pt>
    <dgm:pt modelId="{9D3A7C6B-B132-4E21-B410-9B4F0C0979CA}" type="sibTrans" cxnId="{61C1D1D8-940D-413C-898F-CFF76A7CD7BF}">
      <dgm:prSet/>
      <dgm:spPr/>
      <dgm:t>
        <a:bodyPr/>
        <a:lstStyle/>
        <a:p>
          <a:endParaRPr lang="en-US"/>
        </a:p>
      </dgm:t>
    </dgm:pt>
    <dgm:pt modelId="{77D73A74-4C19-4EF5-AEEC-4B93F032919B}">
      <dgm:prSet custT="1"/>
      <dgm:spPr/>
      <dgm:t>
        <a:bodyPr/>
        <a:lstStyle/>
        <a:p>
          <a:r>
            <a:rPr lang="en-US" sz="2800" b="1" dirty="0"/>
            <a:t>Teachers present: </a:t>
          </a:r>
          <a:r>
            <a:rPr lang="en-US" sz="2800" dirty="0"/>
            <a:t>How do you do it?!</a:t>
          </a:r>
        </a:p>
      </dgm:t>
    </dgm:pt>
    <dgm:pt modelId="{A08A9D78-12BB-4BF3-AC2F-358073FFDFE7}" type="parTrans" cxnId="{AFA13818-9081-4151-8507-87DD7ACB440C}">
      <dgm:prSet/>
      <dgm:spPr/>
      <dgm:t>
        <a:bodyPr/>
        <a:lstStyle/>
        <a:p>
          <a:endParaRPr lang="en-US"/>
        </a:p>
      </dgm:t>
    </dgm:pt>
    <dgm:pt modelId="{FAB0B253-E98F-4E0A-A509-F20558A00705}" type="sibTrans" cxnId="{AFA13818-9081-4151-8507-87DD7ACB440C}">
      <dgm:prSet/>
      <dgm:spPr/>
      <dgm:t>
        <a:bodyPr/>
        <a:lstStyle/>
        <a:p>
          <a:endParaRPr lang="en-US"/>
        </a:p>
      </dgm:t>
    </dgm:pt>
    <dgm:pt modelId="{26B8BA56-F316-4180-8154-5C53F5DEEFCA}" type="pres">
      <dgm:prSet presAssocID="{A8EBFFA0-0867-4A9B-93AC-30317D2D241C}" presName="root" presStyleCnt="0">
        <dgm:presLayoutVars>
          <dgm:dir/>
          <dgm:resizeHandles val="exact"/>
        </dgm:presLayoutVars>
      </dgm:prSet>
      <dgm:spPr/>
    </dgm:pt>
    <dgm:pt modelId="{8FBC51A3-9E93-4174-96BB-086E07181B19}" type="pres">
      <dgm:prSet presAssocID="{D98AF074-7036-4EE8-8AAB-6D35884B4ACB}" presName="compNode" presStyleCnt="0"/>
      <dgm:spPr/>
    </dgm:pt>
    <dgm:pt modelId="{131FF6AD-5A3B-4751-B826-C31C17807139}" type="pres">
      <dgm:prSet presAssocID="{D98AF074-7036-4EE8-8AAB-6D35884B4ACB}" presName="iconRect" presStyleLbl="node1" presStyleIdx="0" presStyleCnt="2" custScaleX="83015" custScaleY="78660" custLinFactNeighborX="1087" custLinFactNeighborY="-4195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A32F510-FC44-4DE3-BBF3-EE4D73ECDD99}" type="pres">
      <dgm:prSet presAssocID="{D98AF074-7036-4EE8-8AAB-6D35884B4ACB}" presName="spaceRect" presStyleCnt="0"/>
      <dgm:spPr/>
    </dgm:pt>
    <dgm:pt modelId="{7678EF72-174B-47C9-A086-95AEB0E081CB}" type="pres">
      <dgm:prSet presAssocID="{D98AF074-7036-4EE8-8AAB-6D35884B4ACB}" presName="textRect" presStyleLbl="revTx" presStyleIdx="0" presStyleCnt="2">
        <dgm:presLayoutVars>
          <dgm:chMax val="1"/>
          <dgm:chPref val="1"/>
        </dgm:presLayoutVars>
      </dgm:prSet>
      <dgm:spPr/>
    </dgm:pt>
    <dgm:pt modelId="{72164FA4-1A14-47AE-A52F-A8DE147832EE}" type="pres">
      <dgm:prSet presAssocID="{9D3A7C6B-B132-4E21-B410-9B4F0C0979CA}" presName="sibTrans" presStyleCnt="0"/>
      <dgm:spPr/>
    </dgm:pt>
    <dgm:pt modelId="{731D7EA6-FDDC-4FB3-AA09-8776CFCE2D2A}" type="pres">
      <dgm:prSet presAssocID="{77D73A74-4C19-4EF5-AEEC-4B93F032919B}" presName="compNode" presStyleCnt="0"/>
      <dgm:spPr/>
    </dgm:pt>
    <dgm:pt modelId="{7D07E75C-6B9C-4683-9D3A-61D23C57F253}" type="pres">
      <dgm:prSet presAssocID="{77D73A74-4C19-4EF5-AEEC-4B93F032919B}" presName="iconRect" presStyleLbl="node1" presStyleIdx="1" presStyleCnt="2" custScaleX="83520" custScaleY="81817" custLinFactNeighborX="2482" custLinFactNeighborY="-1625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B31885F7-A61E-4082-8FF5-4D4A0EF85561}" type="pres">
      <dgm:prSet presAssocID="{77D73A74-4C19-4EF5-AEEC-4B93F032919B}" presName="spaceRect" presStyleCnt="0"/>
      <dgm:spPr/>
    </dgm:pt>
    <dgm:pt modelId="{29DC8946-9BD3-45F0-9BA3-517F5FEE5580}" type="pres">
      <dgm:prSet presAssocID="{77D73A74-4C19-4EF5-AEEC-4B93F032919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A13818-9081-4151-8507-87DD7ACB440C}" srcId="{A8EBFFA0-0867-4A9B-93AC-30317D2D241C}" destId="{77D73A74-4C19-4EF5-AEEC-4B93F032919B}" srcOrd="1" destOrd="0" parTransId="{A08A9D78-12BB-4BF3-AC2F-358073FFDFE7}" sibTransId="{FAB0B253-E98F-4E0A-A509-F20558A00705}"/>
    <dgm:cxn modelId="{81050934-3F93-49C7-ACDB-A06133F87981}" type="presOf" srcId="{A8EBFFA0-0867-4A9B-93AC-30317D2D241C}" destId="{26B8BA56-F316-4180-8154-5C53F5DEEFCA}" srcOrd="0" destOrd="0" presId="urn:microsoft.com/office/officeart/2018/2/layout/IconLabelList"/>
    <dgm:cxn modelId="{F90ED644-BA14-44C9-9C64-6A4584A0D6EA}" type="presOf" srcId="{77D73A74-4C19-4EF5-AEEC-4B93F032919B}" destId="{29DC8946-9BD3-45F0-9BA3-517F5FEE5580}" srcOrd="0" destOrd="0" presId="urn:microsoft.com/office/officeart/2018/2/layout/IconLabelList"/>
    <dgm:cxn modelId="{299E9046-DC28-44EE-A90D-2DF404E99992}" type="presOf" srcId="{D98AF074-7036-4EE8-8AAB-6D35884B4ACB}" destId="{7678EF72-174B-47C9-A086-95AEB0E081CB}" srcOrd="0" destOrd="0" presId="urn:microsoft.com/office/officeart/2018/2/layout/IconLabelList"/>
    <dgm:cxn modelId="{61C1D1D8-940D-413C-898F-CFF76A7CD7BF}" srcId="{A8EBFFA0-0867-4A9B-93AC-30317D2D241C}" destId="{D98AF074-7036-4EE8-8AAB-6D35884B4ACB}" srcOrd="0" destOrd="0" parTransId="{7603B00F-F29D-468C-A830-7476E1A5E25F}" sibTransId="{9D3A7C6B-B132-4E21-B410-9B4F0C0979CA}"/>
    <dgm:cxn modelId="{C464AE90-93F6-4968-B7A5-003F5C36E65E}" type="presParOf" srcId="{26B8BA56-F316-4180-8154-5C53F5DEEFCA}" destId="{8FBC51A3-9E93-4174-96BB-086E07181B19}" srcOrd="0" destOrd="0" presId="urn:microsoft.com/office/officeart/2018/2/layout/IconLabelList"/>
    <dgm:cxn modelId="{92B7E757-1424-474E-AB45-28A34DA4F9FF}" type="presParOf" srcId="{8FBC51A3-9E93-4174-96BB-086E07181B19}" destId="{131FF6AD-5A3B-4751-B826-C31C17807139}" srcOrd="0" destOrd="0" presId="urn:microsoft.com/office/officeart/2018/2/layout/IconLabelList"/>
    <dgm:cxn modelId="{5FBA5615-0C91-4CCD-B993-85015738EBED}" type="presParOf" srcId="{8FBC51A3-9E93-4174-96BB-086E07181B19}" destId="{0A32F510-FC44-4DE3-BBF3-EE4D73ECDD99}" srcOrd="1" destOrd="0" presId="urn:microsoft.com/office/officeart/2018/2/layout/IconLabelList"/>
    <dgm:cxn modelId="{4A1E5B46-29A5-4E69-AB5E-62F3D76AA6EC}" type="presParOf" srcId="{8FBC51A3-9E93-4174-96BB-086E07181B19}" destId="{7678EF72-174B-47C9-A086-95AEB0E081CB}" srcOrd="2" destOrd="0" presId="urn:microsoft.com/office/officeart/2018/2/layout/IconLabelList"/>
    <dgm:cxn modelId="{DBAD3444-74A4-4D13-9B40-49149E98CE96}" type="presParOf" srcId="{26B8BA56-F316-4180-8154-5C53F5DEEFCA}" destId="{72164FA4-1A14-47AE-A52F-A8DE147832EE}" srcOrd="1" destOrd="0" presId="urn:microsoft.com/office/officeart/2018/2/layout/IconLabelList"/>
    <dgm:cxn modelId="{48EDD0E2-8CE4-4781-8CDD-5C9EB68CDD58}" type="presParOf" srcId="{26B8BA56-F316-4180-8154-5C53F5DEEFCA}" destId="{731D7EA6-FDDC-4FB3-AA09-8776CFCE2D2A}" srcOrd="2" destOrd="0" presId="urn:microsoft.com/office/officeart/2018/2/layout/IconLabelList"/>
    <dgm:cxn modelId="{52E8F1F0-0052-44E7-ABD9-F8F680561740}" type="presParOf" srcId="{731D7EA6-FDDC-4FB3-AA09-8776CFCE2D2A}" destId="{7D07E75C-6B9C-4683-9D3A-61D23C57F253}" srcOrd="0" destOrd="0" presId="urn:microsoft.com/office/officeart/2018/2/layout/IconLabelList"/>
    <dgm:cxn modelId="{82448149-D5A9-4901-8F6B-AB15F4E1E1A2}" type="presParOf" srcId="{731D7EA6-FDDC-4FB3-AA09-8776CFCE2D2A}" destId="{B31885F7-A61E-4082-8FF5-4D4A0EF85561}" srcOrd="1" destOrd="0" presId="urn:microsoft.com/office/officeart/2018/2/layout/IconLabelList"/>
    <dgm:cxn modelId="{C60C1590-A44C-4810-8503-41DD195D5098}" type="presParOf" srcId="{731D7EA6-FDDC-4FB3-AA09-8776CFCE2D2A}" destId="{29DC8946-9BD3-45F0-9BA3-517F5FEE558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B139FA-3AD1-4331-AB27-E15D2A5B79E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99237F-FD33-47DE-97FE-65BFAE15113B}">
      <dgm:prSet custT="1"/>
      <dgm:spPr/>
      <dgm:t>
        <a:bodyPr/>
        <a:lstStyle/>
        <a:p>
          <a:r>
            <a:rPr lang="en-US" sz="1400"/>
            <a:t>Soft Skills &amp; Employability</a:t>
          </a:r>
        </a:p>
      </dgm:t>
    </dgm:pt>
    <dgm:pt modelId="{16EA3649-C689-473D-9F94-F4B4A7185F6F}" type="parTrans" cxnId="{F3744627-4BCB-476E-96A5-7157D44285FC}">
      <dgm:prSet/>
      <dgm:spPr/>
      <dgm:t>
        <a:bodyPr/>
        <a:lstStyle/>
        <a:p>
          <a:endParaRPr lang="en-US" sz="1800"/>
        </a:p>
      </dgm:t>
    </dgm:pt>
    <dgm:pt modelId="{3A704B04-EFBF-4B4B-B37F-195B964478F7}" type="sibTrans" cxnId="{F3744627-4BCB-476E-96A5-7157D44285FC}">
      <dgm:prSet/>
      <dgm:spPr/>
      <dgm:t>
        <a:bodyPr/>
        <a:lstStyle/>
        <a:p>
          <a:endParaRPr lang="en-US" sz="1800"/>
        </a:p>
      </dgm:t>
    </dgm:pt>
    <dgm:pt modelId="{C3886639-DD17-41C9-9332-29500C2EFCE7}">
      <dgm:prSet custT="1"/>
      <dgm:spPr/>
      <dgm:t>
        <a:bodyPr/>
        <a:lstStyle/>
        <a:p>
          <a:r>
            <a:rPr lang="en-US" sz="1400"/>
            <a:t>Inclusive Pedagogy &amp; UDL</a:t>
          </a:r>
        </a:p>
      </dgm:t>
    </dgm:pt>
    <dgm:pt modelId="{5DA05A83-C5AB-4DF5-BCF8-E2540863D663}" type="parTrans" cxnId="{B9125B1F-E79F-492A-BD29-25DA7A52042A}">
      <dgm:prSet/>
      <dgm:spPr/>
      <dgm:t>
        <a:bodyPr/>
        <a:lstStyle/>
        <a:p>
          <a:endParaRPr lang="en-US" sz="1800"/>
        </a:p>
      </dgm:t>
    </dgm:pt>
    <dgm:pt modelId="{2B0E2227-BBA4-4EF6-8C03-CA2374E8453E}" type="sibTrans" cxnId="{B9125B1F-E79F-492A-BD29-25DA7A52042A}">
      <dgm:prSet/>
      <dgm:spPr/>
      <dgm:t>
        <a:bodyPr/>
        <a:lstStyle/>
        <a:p>
          <a:endParaRPr lang="en-US" sz="1800"/>
        </a:p>
      </dgm:t>
    </dgm:pt>
    <dgm:pt modelId="{B73A0060-2649-4AFA-A832-CB58C82AA4F4}">
      <dgm:prSet custT="1"/>
      <dgm:spPr/>
      <dgm:t>
        <a:bodyPr/>
        <a:lstStyle/>
        <a:p>
          <a:r>
            <a:rPr lang="en-US" sz="1400"/>
            <a:t>Digital Integration</a:t>
          </a:r>
        </a:p>
      </dgm:t>
    </dgm:pt>
    <dgm:pt modelId="{DDF8230A-6409-49DA-BC11-2459007659D7}" type="parTrans" cxnId="{EAF7B942-0A42-48A2-89ED-88026C7EB745}">
      <dgm:prSet/>
      <dgm:spPr/>
      <dgm:t>
        <a:bodyPr/>
        <a:lstStyle/>
        <a:p>
          <a:endParaRPr lang="en-US" sz="1800"/>
        </a:p>
      </dgm:t>
    </dgm:pt>
    <dgm:pt modelId="{F77D40F1-9A46-4AD2-B97C-34608D26EE39}" type="sibTrans" cxnId="{EAF7B942-0A42-48A2-89ED-88026C7EB745}">
      <dgm:prSet/>
      <dgm:spPr/>
      <dgm:t>
        <a:bodyPr/>
        <a:lstStyle/>
        <a:p>
          <a:endParaRPr lang="en-US" sz="1800"/>
        </a:p>
      </dgm:t>
    </dgm:pt>
    <dgm:pt modelId="{6A9F1619-FAF4-4C64-BFC0-0C44C1A47223}">
      <dgm:prSet custT="1"/>
      <dgm:spPr/>
      <dgm:t>
        <a:bodyPr/>
        <a:lstStyle/>
        <a:p>
          <a:r>
            <a:rPr lang="en-US" sz="1400"/>
            <a:t>Innovation Hubs</a:t>
          </a:r>
        </a:p>
      </dgm:t>
    </dgm:pt>
    <dgm:pt modelId="{0A6F7ED7-2250-432E-802C-06210E9C5648}" type="parTrans" cxnId="{D26B60AA-827B-45A1-90AB-AAC50BEB4301}">
      <dgm:prSet/>
      <dgm:spPr/>
      <dgm:t>
        <a:bodyPr/>
        <a:lstStyle/>
        <a:p>
          <a:endParaRPr lang="en-US" sz="1800"/>
        </a:p>
      </dgm:t>
    </dgm:pt>
    <dgm:pt modelId="{169F828E-D044-41A4-8231-6B5B18BB1BF8}" type="sibTrans" cxnId="{D26B60AA-827B-45A1-90AB-AAC50BEB4301}">
      <dgm:prSet/>
      <dgm:spPr/>
      <dgm:t>
        <a:bodyPr/>
        <a:lstStyle/>
        <a:p>
          <a:endParaRPr lang="en-US" sz="1800"/>
        </a:p>
      </dgm:t>
    </dgm:pt>
    <dgm:pt modelId="{8373B098-44D2-4A04-93B7-1312B2D09F0D}">
      <dgm:prSet custT="1"/>
      <dgm:spPr/>
      <dgm:t>
        <a:bodyPr/>
        <a:lstStyle/>
        <a:p>
          <a:r>
            <a:rPr lang="en-US" sz="1400"/>
            <a:t>Empowering Refugee Teachers</a:t>
          </a:r>
        </a:p>
      </dgm:t>
    </dgm:pt>
    <dgm:pt modelId="{595C327E-56B3-4EB0-B9FA-8B9716636384}" type="parTrans" cxnId="{8DFB7BDB-F4BB-420D-9840-02580F5075D8}">
      <dgm:prSet/>
      <dgm:spPr/>
      <dgm:t>
        <a:bodyPr/>
        <a:lstStyle/>
        <a:p>
          <a:endParaRPr lang="en-US" sz="1800"/>
        </a:p>
      </dgm:t>
    </dgm:pt>
    <dgm:pt modelId="{907577EB-3CCF-44E3-953D-35B745DCA68D}" type="sibTrans" cxnId="{8DFB7BDB-F4BB-420D-9840-02580F5075D8}">
      <dgm:prSet/>
      <dgm:spPr/>
      <dgm:t>
        <a:bodyPr/>
        <a:lstStyle/>
        <a:p>
          <a:endParaRPr lang="en-US" sz="1800"/>
        </a:p>
      </dgm:t>
    </dgm:pt>
    <dgm:pt modelId="{AFB9083A-5025-4777-A484-A753189319A1}" type="pres">
      <dgm:prSet presAssocID="{54B139FA-3AD1-4331-AB27-E15D2A5B79E1}" presName="cycle" presStyleCnt="0">
        <dgm:presLayoutVars>
          <dgm:dir/>
          <dgm:resizeHandles val="exact"/>
        </dgm:presLayoutVars>
      </dgm:prSet>
      <dgm:spPr/>
    </dgm:pt>
    <dgm:pt modelId="{EB372489-DADE-40B5-871F-984C710F392E}" type="pres">
      <dgm:prSet presAssocID="{EF99237F-FD33-47DE-97FE-65BFAE15113B}" presName="dummy" presStyleCnt="0"/>
      <dgm:spPr/>
    </dgm:pt>
    <dgm:pt modelId="{4A6CF041-6DC5-4BE2-AAED-C47EF91BB001}" type="pres">
      <dgm:prSet presAssocID="{EF99237F-FD33-47DE-97FE-65BFAE15113B}" presName="node" presStyleLbl="revTx" presStyleIdx="0" presStyleCnt="5">
        <dgm:presLayoutVars>
          <dgm:bulletEnabled val="1"/>
        </dgm:presLayoutVars>
      </dgm:prSet>
      <dgm:spPr/>
    </dgm:pt>
    <dgm:pt modelId="{484E5F16-C342-4C38-ABE8-7E46AEA71E07}" type="pres">
      <dgm:prSet presAssocID="{3A704B04-EFBF-4B4B-B37F-195B964478F7}" presName="sibTrans" presStyleLbl="node1" presStyleIdx="0" presStyleCnt="5"/>
      <dgm:spPr/>
    </dgm:pt>
    <dgm:pt modelId="{EA00F862-3460-45EB-8D79-7D9C768F2297}" type="pres">
      <dgm:prSet presAssocID="{C3886639-DD17-41C9-9332-29500C2EFCE7}" presName="dummy" presStyleCnt="0"/>
      <dgm:spPr/>
    </dgm:pt>
    <dgm:pt modelId="{122A347F-5D83-4049-9AE4-D91890B395E7}" type="pres">
      <dgm:prSet presAssocID="{C3886639-DD17-41C9-9332-29500C2EFCE7}" presName="node" presStyleLbl="revTx" presStyleIdx="1" presStyleCnt="5">
        <dgm:presLayoutVars>
          <dgm:bulletEnabled val="1"/>
        </dgm:presLayoutVars>
      </dgm:prSet>
      <dgm:spPr/>
    </dgm:pt>
    <dgm:pt modelId="{EFF6FCE7-C35F-41D4-9387-993066AD507A}" type="pres">
      <dgm:prSet presAssocID="{2B0E2227-BBA4-4EF6-8C03-CA2374E8453E}" presName="sibTrans" presStyleLbl="node1" presStyleIdx="1" presStyleCnt="5"/>
      <dgm:spPr/>
    </dgm:pt>
    <dgm:pt modelId="{DAC66890-4947-4F42-BD0E-A049D816E9A3}" type="pres">
      <dgm:prSet presAssocID="{B73A0060-2649-4AFA-A832-CB58C82AA4F4}" presName="dummy" presStyleCnt="0"/>
      <dgm:spPr/>
    </dgm:pt>
    <dgm:pt modelId="{CBBF673F-4D57-4C43-9D19-77E41921923F}" type="pres">
      <dgm:prSet presAssocID="{B73A0060-2649-4AFA-A832-CB58C82AA4F4}" presName="node" presStyleLbl="revTx" presStyleIdx="2" presStyleCnt="5">
        <dgm:presLayoutVars>
          <dgm:bulletEnabled val="1"/>
        </dgm:presLayoutVars>
      </dgm:prSet>
      <dgm:spPr/>
    </dgm:pt>
    <dgm:pt modelId="{5042F5C4-9D95-4A63-9C42-3D036921E385}" type="pres">
      <dgm:prSet presAssocID="{F77D40F1-9A46-4AD2-B97C-34608D26EE39}" presName="sibTrans" presStyleLbl="node1" presStyleIdx="2" presStyleCnt="5"/>
      <dgm:spPr/>
    </dgm:pt>
    <dgm:pt modelId="{8C57CD64-A97F-4BB9-B6AD-0C4C1ADC0AD4}" type="pres">
      <dgm:prSet presAssocID="{6A9F1619-FAF4-4C64-BFC0-0C44C1A47223}" presName="dummy" presStyleCnt="0"/>
      <dgm:spPr/>
    </dgm:pt>
    <dgm:pt modelId="{4884A6E9-BD6B-4FDF-8D8B-B8CBED859796}" type="pres">
      <dgm:prSet presAssocID="{6A9F1619-FAF4-4C64-BFC0-0C44C1A47223}" presName="node" presStyleLbl="revTx" presStyleIdx="3" presStyleCnt="5">
        <dgm:presLayoutVars>
          <dgm:bulletEnabled val="1"/>
        </dgm:presLayoutVars>
      </dgm:prSet>
      <dgm:spPr/>
    </dgm:pt>
    <dgm:pt modelId="{4ABA7463-ACD9-43B7-A02D-3921DFC00930}" type="pres">
      <dgm:prSet presAssocID="{169F828E-D044-41A4-8231-6B5B18BB1BF8}" presName="sibTrans" presStyleLbl="node1" presStyleIdx="3" presStyleCnt="5"/>
      <dgm:spPr/>
    </dgm:pt>
    <dgm:pt modelId="{F649FF69-BEC4-4FAB-8D75-7B2A30F54192}" type="pres">
      <dgm:prSet presAssocID="{8373B098-44D2-4A04-93B7-1312B2D09F0D}" presName="dummy" presStyleCnt="0"/>
      <dgm:spPr/>
    </dgm:pt>
    <dgm:pt modelId="{86530571-94BD-451D-8273-EEB73A0FFD5E}" type="pres">
      <dgm:prSet presAssocID="{8373B098-44D2-4A04-93B7-1312B2D09F0D}" presName="node" presStyleLbl="revTx" presStyleIdx="4" presStyleCnt="5">
        <dgm:presLayoutVars>
          <dgm:bulletEnabled val="1"/>
        </dgm:presLayoutVars>
      </dgm:prSet>
      <dgm:spPr/>
    </dgm:pt>
    <dgm:pt modelId="{B3BB9AE1-B2C8-4139-8BFD-BCCD93BA8B3B}" type="pres">
      <dgm:prSet presAssocID="{907577EB-3CCF-44E3-953D-35B745DCA68D}" presName="sibTrans" presStyleLbl="node1" presStyleIdx="4" presStyleCnt="5"/>
      <dgm:spPr/>
    </dgm:pt>
  </dgm:ptLst>
  <dgm:cxnLst>
    <dgm:cxn modelId="{DD832A09-AF00-479F-B9F6-2F7C2CF30583}" type="presOf" srcId="{8373B098-44D2-4A04-93B7-1312B2D09F0D}" destId="{86530571-94BD-451D-8273-EEB73A0FFD5E}" srcOrd="0" destOrd="0" presId="urn:microsoft.com/office/officeart/2005/8/layout/cycle1"/>
    <dgm:cxn modelId="{B9125B1F-E79F-492A-BD29-25DA7A52042A}" srcId="{54B139FA-3AD1-4331-AB27-E15D2A5B79E1}" destId="{C3886639-DD17-41C9-9332-29500C2EFCE7}" srcOrd="1" destOrd="0" parTransId="{5DA05A83-C5AB-4DF5-BCF8-E2540863D663}" sibTransId="{2B0E2227-BBA4-4EF6-8C03-CA2374E8453E}"/>
    <dgm:cxn modelId="{F3744627-4BCB-476E-96A5-7157D44285FC}" srcId="{54B139FA-3AD1-4331-AB27-E15D2A5B79E1}" destId="{EF99237F-FD33-47DE-97FE-65BFAE15113B}" srcOrd="0" destOrd="0" parTransId="{16EA3649-C689-473D-9F94-F4B4A7185F6F}" sibTransId="{3A704B04-EFBF-4B4B-B37F-195B964478F7}"/>
    <dgm:cxn modelId="{EAF7B942-0A42-48A2-89ED-88026C7EB745}" srcId="{54B139FA-3AD1-4331-AB27-E15D2A5B79E1}" destId="{B73A0060-2649-4AFA-A832-CB58C82AA4F4}" srcOrd="2" destOrd="0" parTransId="{DDF8230A-6409-49DA-BC11-2459007659D7}" sibTransId="{F77D40F1-9A46-4AD2-B97C-34608D26EE39}"/>
    <dgm:cxn modelId="{98D3A266-4D5F-43C4-914D-E92DF9C23406}" type="presOf" srcId="{3A704B04-EFBF-4B4B-B37F-195B964478F7}" destId="{484E5F16-C342-4C38-ABE8-7E46AEA71E07}" srcOrd="0" destOrd="0" presId="urn:microsoft.com/office/officeart/2005/8/layout/cycle1"/>
    <dgm:cxn modelId="{4DCFC36C-39D1-4811-93C3-17339DBC5334}" type="presOf" srcId="{2B0E2227-BBA4-4EF6-8C03-CA2374E8453E}" destId="{EFF6FCE7-C35F-41D4-9387-993066AD507A}" srcOrd="0" destOrd="0" presId="urn:microsoft.com/office/officeart/2005/8/layout/cycle1"/>
    <dgm:cxn modelId="{FB8AD184-63F0-45BB-AB2C-4593F79CEA20}" type="presOf" srcId="{54B139FA-3AD1-4331-AB27-E15D2A5B79E1}" destId="{AFB9083A-5025-4777-A484-A753189319A1}" srcOrd="0" destOrd="0" presId="urn:microsoft.com/office/officeart/2005/8/layout/cycle1"/>
    <dgm:cxn modelId="{D26B60AA-827B-45A1-90AB-AAC50BEB4301}" srcId="{54B139FA-3AD1-4331-AB27-E15D2A5B79E1}" destId="{6A9F1619-FAF4-4C64-BFC0-0C44C1A47223}" srcOrd="3" destOrd="0" parTransId="{0A6F7ED7-2250-432E-802C-06210E9C5648}" sibTransId="{169F828E-D044-41A4-8231-6B5B18BB1BF8}"/>
    <dgm:cxn modelId="{6FA89BAE-698F-486B-8E26-5D2D8DBD6D80}" type="presOf" srcId="{F77D40F1-9A46-4AD2-B97C-34608D26EE39}" destId="{5042F5C4-9D95-4A63-9C42-3D036921E385}" srcOrd="0" destOrd="0" presId="urn:microsoft.com/office/officeart/2005/8/layout/cycle1"/>
    <dgm:cxn modelId="{8DFB7BDB-F4BB-420D-9840-02580F5075D8}" srcId="{54B139FA-3AD1-4331-AB27-E15D2A5B79E1}" destId="{8373B098-44D2-4A04-93B7-1312B2D09F0D}" srcOrd="4" destOrd="0" parTransId="{595C327E-56B3-4EB0-B9FA-8B9716636384}" sibTransId="{907577EB-3CCF-44E3-953D-35B745DCA68D}"/>
    <dgm:cxn modelId="{B143BBE1-8C09-4F3C-8A39-1E9BBD9B6379}" type="presOf" srcId="{169F828E-D044-41A4-8231-6B5B18BB1BF8}" destId="{4ABA7463-ACD9-43B7-A02D-3921DFC00930}" srcOrd="0" destOrd="0" presId="urn:microsoft.com/office/officeart/2005/8/layout/cycle1"/>
    <dgm:cxn modelId="{9D00E4E2-B1F3-405A-AE05-0F8E324A0995}" type="presOf" srcId="{C3886639-DD17-41C9-9332-29500C2EFCE7}" destId="{122A347F-5D83-4049-9AE4-D91890B395E7}" srcOrd="0" destOrd="0" presId="urn:microsoft.com/office/officeart/2005/8/layout/cycle1"/>
    <dgm:cxn modelId="{DACD54E5-057D-4908-8C68-016F8379339A}" type="presOf" srcId="{907577EB-3CCF-44E3-953D-35B745DCA68D}" destId="{B3BB9AE1-B2C8-4139-8BFD-BCCD93BA8B3B}" srcOrd="0" destOrd="0" presId="urn:microsoft.com/office/officeart/2005/8/layout/cycle1"/>
    <dgm:cxn modelId="{2FAEFCF1-766C-4392-B3ED-F47E3050D1C1}" type="presOf" srcId="{6A9F1619-FAF4-4C64-BFC0-0C44C1A47223}" destId="{4884A6E9-BD6B-4FDF-8D8B-B8CBED859796}" srcOrd="0" destOrd="0" presId="urn:microsoft.com/office/officeart/2005/8/layout/cycle1"/>
    <dgm:cxn modelId="{F6536EF5-87A1-4DD7-8ED0-8879194F4623}" type="presOf" srcId="{B73A0060-2649-4AFA-A832-CB58C82AA4F4}" destId="{CBBF673F-4D57-4C43-9D19-77E41921923F}" srcOrd="0" destOrd="0" presId="urn:microsoft.com/office/officeart/2005/8/layout/cycle1"/>
    <dgm:cxn modelId="{1EF5EDF6-0B8B-47FD-86A2-517009307F0A}" type="presOf" srcId="{EF99237F-FD33-47DE-97FE-65BFAE15113B}" destId="{4A6CF041-6DC5-4BE2-AAED-C47EF91BB001}" srcOrd="0" destOrd="0" presId="urn:microsoft.com/office/officeart/2005/8/layout/cycle1"/>
    <dgm:cxn modelId="{9C9BA424-AAA5-469A-91C8-A6C22AC6CAE3}" type="presParOf" srcId="{AFB9083A-5025-4777-A484-A753189319A1}" destId="{EB372489-DADE-40B5-871F-984C710F392E}" srcOrd="0" destOrd="0" presId="urn:microsoft.com/office/officeart/2005/8/layout/cycle1"/>
    <dgm:cxn modelId="{9B85FE1D-F727-4D54-B48E-8DD04A72C26D}" type="presParOf" srcId="{AFB9083A-5025-4777-A484-A753189319A1}" destId="{4A6CF041-6DC5-4BE2-AAED-C47EF91BB001}" srcOrd="1" destOrd="0" presId="urn:microsoft.com/office/officeart/2005/8/layout/cycle1"/>
    <dgm:cxn modelId="{560FAD2D-C674-4247-A2BD-3BD5B77A6B69}" type="presParOf" srcId="{AFB9083A-5025-4777-A484-A753189319A1}" destId="{484E5F16-C342-4C38-ABE8-7E46AEA71E07}" srcOrd="2" destOrd="0" presId="urn:microsoft.com/office/officeart/2005/8/layout/cycle1"/>
    <dgm:cxn modelId="{60AB7AE7-C552-4ADB-92AF-BCD3CA122FF9}" type="presParOf" srcId="{AFB9083A-5025-4777-A484-A753189319A1}" destId="{EA00F862-3460-45EB-8D79-7D9C768F2297}" srcOrd="3" destOrd="0" presId="urn:microsoft.com/office/officeart/2005/8/layout/cycle1"/>
    <dgm:cxn modelId="{4950CB9C-E92E-468C-9B69-4DF73A3576E4}" type="presParOf" srcId="{AFB9083A-5025-4777-A484-A753189319A1}" destId="{122A347F-5D83-4049-9AE4-D91890B395E7}" srcOrd="4" destOrd="0" presId="urn:microsoft.com/office/officeart/2005/8/layout/cycle1"/>
    <dgm:cxn modelId="{94CE2FEF-48EB-4CC4-9580-B4F744B5408C}" type="presParOf" srcId="{AFB9083A-5025-4777-A484-A753189319A1}" destId="{EFF6FCE7-C35F-41D4-9387-993066AD507A}" srcOrd="5" destOrd="0" presId="urn:microsoft.com/office/officeart/2005/8/layout/cycle1"/>
    <dgm:cxn modelId="{8863947A-4598-47CC-890D-4B254202EDD8}" type="presParOf" srcId="{AFB9083A-5025-4777-A484-A753189319A1}" destId="{DAC66890-4947-4F42-BD0E-A049D816E9A3}" srcOrd="6" destOrd="0" presId="urn:microsoft.com/office/officeart/2005/8/layout/cycle1"/>
    <dgm:cxn modelId="{E6916D5C-5E27-4494-8B7A-DBF0E6A16CC3}" type="presParOf" srcId="{AFB9083A-5025-4777-A484-A753189319A1}" destId="{CBBF673F-4D57-4C43-9D19-77E41921923F}" srcOrd="7" destOrd="0" presId="urn:microsoft.com/office/officeart/2005/8/layout/cycle1"/>
    <dgm:cxn modelId="{97BCA8B8-E241-48C2-8D69-6186A1AEF191}" type="presParOf" srcId="{AFB9083A-5025-4777-A484-A753189319A1}" destId="{5042F5C4-9D95-4A63-9C42-3D036921E385}" srcOrd="8" destOrd="0" presId="urn:microsoft.com/office/officeart/2005/8/layout/cycle1"/>
    <dgm:cxn modelId="{A8E4C9F6-DF02-4C06-9F23-9C747D7B1014}" type="presParOf" srcId="{AFB9083A-5025-4777-A484-A753189319A1}" destId="{8C57CD64-A97F-4BB9-B6AD-0C4C1ADC0AD4}" srcOrd="9" destOrd="0" presId="urn:microsoft.com/office/officeart/2005/8/layout/cycle1"/>
    <dgm:cxn modelId="{B64FF952-7A45-432E-992F-5F416964EE27}" type="presParOf" srcId="{AFB9083A-5025-4777-A484-A753189319A1}" destId="{4884A6E9-BD6B-4FDF-8D8B-B8CBED859796}" srcOrd="10" destOrd="0" presId="urn:microsoft.com/office/officeart/2005/8/layout/cycle1"/>
    <dgm:cxn modelId="{1CC1FE40-FA53-4496-BFBA-EE14F2F65C02}" type="presParOf" srcId="{AFB9083A-5025-4777-A484-A753189319A1}" destId="{4ABA7463-ACD9-43B7-A02D-3921DFC00930}" srcOrd="11" destOrd="0" presId="urn:microsoft.com/office/officeart/2005/8/layout/cycle1"/>
    <dgm:cxn modelId="{07A4CA42-1220-4AC2-B892-6C54DAE37543}" type="presParOf" srcId="{AFB9083A-5025-4777-A484-A753189319A1}" destId="{F649FF69-BEC4-4FAB-8D75-7B2A30F54192}" srcOrd="12" destOrd="0" presId="urn:microsoft.com/office/officeart/2005/8/layout/cycle1"/>
    <dgm:cxn modelId="{C3985139-C322-4C26-9699-9A6EDC6651E8}" type="presParOf" srcId="{AFB9083A-5025-4777-A484-A753189319A1}" destId="{86530571-94BD-451D-8273-EEB73A0FFD5E}" srcOrd="13" destOrd="0" presId="urn:microsoft.com/office/officeart/2005/8/layout/cycle1"/>
    <dgm:cxn modelId="{07F7CE8C-9EF2-4D52-A576-CF4123B92A7A}" type="presParOf" srcId="{AFB9083A-5025-4777-A484-A753189319A1}" destId="{B3BB9AE1-B2C8-4139-8BFD-BCCD93BA8B3B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866B4B-3502-473D-8C54-61408AAA666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B9FF25-2A6D-45C2-8220-42A6DA5F2D25}">
      <dgm:prSet/>
      <dgm:spPr/>
      <dgm:t>
        <a:bodyPr/>
        <a:lstStyle/>
        <a:p>
          <a:r>
            <a:rPr lang="en-US"/>
            <a:t>Initial phase: 40 high school teachers (pilot).</a:t>
          </a:r>
        </a:p>
      </dgm:t>
    </dgm:pt>
    <dgm:pt modelId="{3E990C61-C5B7-4A44-9865-A7F2E4F5B8DD}" type="parTrans" cxnId="{B930076D-7FE1-40EA-8381-2986B62E4F2B}">
      <dgm:prSet/>
      <dgm:spPr/>
      <dgm:t>
        <a:bodyPr/>
        <a:lstStyle/>
        <a:p>
          <a:endParaRPr lang="en-US"/>
        </a:p>
      </dgm:t>
    </dgm:pt>
    <dgm:pt modelId="{3A12F179-76EE-408F-BBF0-E039C5F85804}" type="sibTrans" cxnId="{B930076D-7FE1-40EA-8381-2986B62E4F2B}">
      <dgm:prSet/>
      <dgm:spPr/>
      <dgm:t>
        <a:bodyPr/>
        <a:lstStyle/>
        <a:p>
          <a:endParaRPr lang="en-US"/>
        </a:p>
      </dgm:t>
    </dgm:pt>
    <dgm:pt modelId="{98E5CE8F-31C1-4C1B-B864-E8A012CDE979}">
      <dgm:prSet/>
      <dgm:spPr/>
      <dgm:t>
        <a:bodyPr/>
        <a:lstStyle/>
        <a:p>
          <a:r>
            <a:rPr lang="en-US"/>
            <a:t>Scale-up phase: Additional 150 teachers across the Dadaab refugee complex.</a:t>
          </a:r>
        </a:p>
      </dgm:t>
    </dgm:pt>
    <dgm:pt modelId="{3963E2CD-ACF8-4E38-B941-50D2AF8B22A0}" type="parTrans" cxnId="{0B68A2A0-E2F2-4223-818C-766DDD7A0E05}">
      <dgm:prSet/>
      <dgm:spPr/>
      <dgm:t>
        <a:bodyPr/>
        <a:lstStyle/>
        <a:p>
          <a:endParaRPr lang="en-US"/>
        </a:p>
      </dgm:t>
    </dgm:pt>
    <dgm:pt modelId="{BDA13F86-EB83-4B6A-9461-FDA1616836A2}" type="sibTrans" cxnId="{0B68A2A0-E2F2-4223-818C-766DDD7A0E05}">
      <dgm:prSet/>
      <dgm:spPr/>
      <dgm:t>
        <a:bodyPr/>
        <a:lstStyle/>
        <a:p>
          <a:endParaRPr lang="en-US"/>
        </a:p>
      </dgm:t>
    </dgm:pt>
    <dgm:pt modelId="{4CC87FCC-F308-4CFD-BAD8-0FE76D7EFFA2}">
      <dgm:prSet/>
      <dgm:spPr/>
      <dgm:t>
        <a:bodyPr/>
        <a:lstStyle/>
        <a:p>
          <a:r>
            <a:rPr lang="en-US"/>
            <a:t>Focus on inclusivity, technology, and innovation adoption.</a:t>
          </a:r>
        </a:p>
      </dgm:t>
    </dgm:pt>
    <dgm:pt modelId="{21E94D47-75B2-4B00-8AFF-E65161B7B627}" type="parTrans" cxnId="{9ED14502-2A2C-49D3-9812-2201802A2867}">
      <dgm:prSet/>
      <dgm:spPr/>
      <dgm:t>
        <a:bodyPr/>
        <a:lstStyle/>
        <a:p>
          <a:endParaRPr lang="en-US"/>
        </a:p>
      </dgm:t>
    </dgm:pt>
    <dgm:pt modelId="{CACD08C4-B1D6-4A1D-B33C-F9EBB39E4335}" type="sibTrans" cxnId="{9ED14502-2A2C-49D3-9812-2201802A2867}">
      <dgm:prSet/>
      <dgm:spPr/>
      <dgm:t>
        <a:bodyPr/>
        <a:lstStyle/>
        <a:p>
          <a:endParaRPr lang="en-US"/>
        </a:p>
      </dgm:t>
    </dgm:pt>
    <dgm:pt modelId="{541064F1-1F0B-4BBE-A372-E62A58766E1F}" type="pres">
      <dgm:prSet presAssocID="{D3866B4B-3502-473D-8C54-61408AAA6667}" presName="Name0" presStyleCnt="0">
        <dgm:presLayoutVars>
          <dgm:dir/>
          <dgm:animLvl val="lvl"/>
          <dgm:resizeHandles val="exact"/>
        </dgm:presLayoutVars>
      </dgm:prSet>
      <dgm:spPr/>
    </dgm:pt>
    <dgm:pt modelId="{35C07C0E-B633-459C-B8DF-F0F9E17E23A6}" type="pres">
      <dgm:prSet presAssocID="{4CC87FCC-F308-4CFD-BAD8-0FE76D7EFFA2}" presName="boxAndChildren" presStyleCnt="0"/>
      <dgm:spPr/>
    </dgm:pt>
    <dgm:pt modelId="{26AA9DAD-317F-4318-8FD0-B9AF14F508CE}" type="pres">
      <dgm:prSet presAssocID="{4CC87FCC-F308-4CFD-BAD8-0FE76D7EFFA2}" presName="parentTextBox" presStyleLbl="node1" presStyleIdx="0" presStyleCnt="3"/>
      <dgm:spPr/>
    </dgm:pt>
    <dgm:pt modelId="{287E67B9-DBC7-49FF-B658-A74C7B46DCD7}" type="pres">
      <dgm:prSet presAssocID="{BDA13F86-EB83-4B6A-9461-FDA1616836A2}" presName="sp" presStyleCnt="0"/>
      <dgm:spPr/>
    </dgm:pt>
    <dgm:pt modelId="{532F57D3-0E41-4483-8E80-1BEAF969EFA6}" type="pres">
      <dgm:prSet presAssocID="{98E5CE8F-31C1-4C1B-B864-E8A012CDE979}" presName="arrowAndChildren" presStyleCnt="0"/>
      <dgm:spPr/>
    </dgm:pt>
    <dgm:pt modelId="{1944431A-6D7F-4775-9E44-6A9CF3ACB312}" type="pres">
      <dgm:prSet presAssocID="{98E5CE8F-31C1-4C1B-B864-E8A012CDE979}" presName="parentTextArrow" presStyleLbl="node1" presStyleIdx="1" presStyleCnt="3"/>
      <dgm:spPr/>
    </dgm:pt>
    <dgm:pt modelId="{C8176E65-BA1E-4EF5-AD89-4B6E0AD3E7F0}" type="pres">
      <dgm:prSet presAssocID="{3A12F179-76EE-408F-BBF0-E039C5F85804}" presName="sp" presStyleCnt="0"/>
      <dgm:spPr/>
    </dgm:pt>
    <dgm:pt modelId="{CD75AAD8-3B6E-4956-81C1-5130B4BAE4E5}" type="pres">
      <dgm:prSet presAssocID="{F5B9FF25-2A6D-45C2-8220-42A6DA5F2D25}" presName="arrowAndChildren" presStyleCnt="0"/>
      <dgm:spPr/>
    </dgm:pt>
    <dgm:pt modelId="{013940A6-C0E2-46BA-828F-593C7757C356}" type="pres">
      <dgm:prSet presAssocID="{F5B9FF25-2A6D-45C2-8220-42A6DA5F2D25}" presName="parentTextArrow" presStyleLbl="node1" presStyleIdx="2" presStyleCnt="3"/>
      <dgm:spPr/>
    </dgm:pt>
  </dgm:ptLst>
  <dgm:cxnLst>
    <dgm:cxn modelId="{9ED14502-2A2C-49D3-9812-2201802A2867}" srcId="{D3866B4B-3502-473D-8C54-61408AAA6667}" destId="{4CC87FCC-F308-4CFD-BAD8-0FE76D7EFFA2}" srcOrd="2" destOrd="0" parTransId="{21E94D47-75B2-4B00-8AFF-E65161B7B627}" sibTransId="{CACD08C4-B1D6-4A1D-B33C-F9EBB39E4335}"/>
    <dgm:cxn modelId="{64789323-5074-445A-A1DB-29C28A7246E0}" type="presOf" srcId="{98E5CE8F-31C1-4C1B-B864-E8A012CDE979}" destId="{1944431A-6D7F-4775-9E44-6A9CF3ACB312}" srcOrd="0" destOrd="0" presId="urn:microsoft.com/office/officeart/2005/8/layout/process4"/>
    <dgm:cxn modelId="{817E3349-5FB9-4CCB-B923-628518F4AF58}" type="presOf" srcId="{F5B9FF25-2A6D-45C2-8220-42A6DA5F2D25}" destId="{013940A6-C0E2-46BA-828F-593C7757C356}" srcOrd="0" destOrd="0" presId="urn:microsoft.com/office/officeart/2005/8/layout/process4"/>
    <dgm:cxn modelId="{B930076D-7FE1-40EA-8381-2986B62E4F2B}" srcId="{D3866B4B-3502-473D-8C54-61408AAA6667}" destId="{F5B9FF25-2A6D-45C2-8220-42A6DA5F2D25}" srcOrd="0" destOrd="0" parTransId="{3E990C61-C5B7-4A44-9865-A7F2E4F5B8DD}" sibTransId="{3A12F179-76EE-408F-BBF0-E039C5F85804}"/>
    <dgm:cxn modelId="{A8A6BA55-3967-4F7B-9291-66946E1724E7}" type="presOf" srcId="{4CC87FCC-F308-4CFD-BAD8-0FE76D7EFFA2}" destId="{26AA9DAD-317F-4318-8FD0-B9AF14F508CE}" srcOrd="0" destOrd="0" presId="urn:microsoft.com/office/officeart/2005/8/layout/process4"/>
    <dgm:cxn modelId="{0B68A2A0-E2F2-4223-818C-766DDD7A0E05}" srcId="{D3866B4B-3502-473D-8C54-61408AAA6667}" destId="{98E5CE8F-31C1-4C1B-B864-E8A012CDE979}" srcOrd="1" destOrd="0" parTransId="{3963E2CD-ACF8-4E38-B941-50D2AF8B22A0}" sibTransId="{BDA13F86-EB83-4B6A-9461-FDA1616836A2}"/>
    <dgm:cxn modelId="{C50548FB-DD42-4B1F-BFE6-A2738C65E8E2}" type="presOf" srcId="{D3866B4B-3502-473D-8C54-61408AAA6667}" destId="{541064F1-1F0B-4BBE-A372-E62A58766E1F}" srcOrd="0" destOrd="0" presId="urn:microsoft.com/office/officeart/2005/8/layout/process4"/>
    <dgm:cxn modelId="{3191D199-B078-4069-A302-15055A901B73}" type="presParOf" srcId="{541064F1-1F0B-4BBE-A372-E62A58766E1F}" destId="{35C07C0E-B633-459C-B8DF-F0F9E17E23A6}" srcOrd="0" destOrd="0" presId="urn:microsoft.com/office/officeart/2005/8/layout/process4"/>
    <dgm:cxn modelId="{383A2BB4-40FD-40D7-A47F-CB1CC3E4F511}" type="presParOf" srcId="{35C07C0E-B633-459C-B8DF-F0F9E17E23A6}" destId="{26AA9DAD-317F-4318-8FD0-B9AF14F508CE}" srcOrd="0" destOrd="0" presId="urn:microsoft.com/office/officeart/2005/8/layout/process4"/>
    <dgm:cxn modelId="{3BD083CA-596E-4FBC-A091-1F05E2924BCC}" type="presParOf" srcId="{541064F1-1F0B-4BBE-A372-E62A58766E1F}" destId="{287E67B9-DBC7-49FF-B658-A74C7B46DCD7}" srcOrd="1" destOrd="0" presId="urn:microsoft.com/office/officeart/2005/8/layout/process4"/>
    <dgm:cxn modelId="{B3963326-EF82-472A-A095-950A4592E716}" type="presParOf" srcId="{541064F1-1F0B-4BBE-A372-E62A58766E1F}" destId="{532F57D3-0E41-4483-8E80-1BEAF969EFA6}" srcOrd="2" destOrd="0" presId="urn:microsoft.com/office/officeart/2005/8/layout/process4"/>
    <dgm:cxn modelId="{79402E70-D8E2-4A85-839D-452AED26409D}" type="presParOf" srcId="{532F57D3-0E41-4483-8E80-1BEAF969EFA6}" destId="{1944431A-6D7F-4775-9E44-6A9CF3ACB312}" srcOrd="0" destOrd="0" presId="urn:microsoft.com/office/officeart/2005/8/layout/process4"/>
    <dgm:cxn modelId="{EC727E83-DE17-401A-8072-4C7967D63663}" type="presParOf" srcId="{541064F1-1F0B-4BBE-A372-E62A58766E1F}" destId="{C8176E65-BA1E-4EF5-AD89-4B6E0AD3E7F0}" srcOrd="3" destOrd="0" presId="urn:microsoft.com/office/officeart/2005/8/layout/process4"/>
    <dgm:cxn modelId="{475A6159-7FE5-4A9B-AE2D-819E079A627D}" type="presParOf" srcId="{541064F1-1F0B-4BBE-A372-E62A58766E1F}" destId="{CD75AAD8-3B6E-4956-81C1-5130B4BAE4E5}" srcOrd="4" destOrd="0" presId="urn:microsoft.com/office/officeart/2005/8/layout/process4"/>
    <dgm:cxn modelId="{04B549F8-5559-4BEB-B8AE-2E229522ADEF}" type="presParOf" srcId="{CD75AAD8-3B6E-4956-81C1-5130B4BAE4E5}" destId="{013940A6-C0E2-46BA-828F-593C7757C35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823E38-91E1-4845-8FE3-075DA91F11D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78B37B7-343E-4C61-B5B6-1A0FCF120EA5}">
      <dgm:prSet/>
      <dgm:spPr/>
      <dgm:t>
        <a:bodyPr/>
        <a:lstStyle/>
        <a:p>
          <a:r>
            <a:rPr lang="en-US"/>
            <a:t>Teachers equipped with inclusive pedagogical and digital skills.</a:t>
          </a:r>
        </a:p>
      </dgm:t>
    </dgm:pt>
    <dgm:pt modelId="{9A36E2A6-5CDC-40B6-8A16-3830ED3A7755}" type="parTrans" cxnId="{728967C3-6FCF-4121-9370-D687AF27758B}">
      <dgm:prSet/>
      <dgm:spPr/>
      <dgm:t>
        <a:bodyPr/>
        <a:lstStyle/>
        <a:p>
          <a:endParaRPr lang="en-US"/>
        </a:p>
      </dgm:t>
    </dgm:pt>
    <dgm:pt modelId="{4D7E32AE-ED32-4B01-B0D9-C0647CDADFE3}" type="sibTrans" cxnId="{728967C3-6FCF-4121-9370-D687AF27758B}">
      <dgm:prSet/>
      <dgm:spPr/>
      <dgm:t>
        <a:bodyPr/>
        <a:lstStyle/>
        <a:p>
          <a:endParaRPr lang="en-US"/>
        </a:p>
      </dgm:t>
    </dgm:pt>
    <dgm:pt modelId="{485C7B11-199A-4287-9DE3-D7EDC66CC58A}">
      <dgm:prSet/>
      <dgm:spPr/>
      <dgm:t>
        <a:bodyPr/>
        <a:lstStyle/>
        <a:p>
          <a:r>
            <a:rPr lang="en-US"/>
            <a:t>Enhanced learner engagement, especially for children with disabilities.</a:t>
          </a:r>
        </a:p>
      </dgm:t>
    </dgm:pt>
    <dgm:pt modelId="{E1337104-F4D6-4B84-9152-AEACC62443D0}" type="parTrans" cxnId="{CDFAD863-FBC4-4931-810F-4D9F6CF9CF1B}">
      <dgm:prSet/>
      <dgm:spPr/>
      <dgm:t>
        <a:bodyPr/>
        <a:lstStyle/>
        <a:p>
          <a:endParaRPr lang="en-US"/>
        </a:p>
      </dgm:t>
    </dgm:pt>
    <dgm:pt modelId="{195E1331-A18A-4E9A-BD26-4C4F70E65B34}" type="sibTrans" cxnId="{CDFAD863-FBC4-4931-810F-4D9F6CF9CF1B}">
      <dgm:prSet/>
      <dgm:spPr/>
      <dgm:t>
        <a:bodyPr/>
        <a:lstStyle/>
        <a:p>
          <a:endParaRPr lang="en-US"/>
        </a:p>
      </dgm:t>
    </dgm:pt>
    <dgm:pt modelId="{CE7AEADF-8C7D-4AB3-9FDC-02FECE365F0C}">
      <dgm:prSet/>
      <dgm:spPr/>
      <dgm:t>
        <a:bodyPr/>
        <a:lstStyle/>
        <a:p>
          <a:r>
            <a:rPr lang="en-US"/>
            <a:t>Improved career pathways through competency-based training.</a:t>
          </a:r>
        </a:p>
      </dgm:t>
    </dgm:pt>
    <dgm:pt modelId="{16750A26-2947-4E20-BA2B-B0B05D5C31C3}" type="parTrans" cxnId="{EB5C3714-2D17-47AC-855D-23BA3E46FE34}">
      <dgm:prSet/>
      <dgm:spPr/>
      <dgm:t>
        <a:bodyPr/>
        <a:lstStyle/>
        <a:p>
          <a:endParaRPr lang="en-US"/>
        </a:p>
      </dgm:t>
    </dgm:pt>
    <dgm:pt modelId="{DDFBC297-AA3D-426A-8A84-4ADEF57664A4}" type="sibTrans" cxnId="{EB5C3714-2D17-47AC-855D-23BA3E46FE34}">
      <dgm:prSet/>
      <dgm:spPr/>
      <dgm:t>
        <a:bodyPr/>
        <a:lstStyle/>
        <a:p>
          <a:endParaRPr lang="en-US"/>
        </a:p>
      </dgm:t>
    </dgm:pt>
    <dgm:pt modelId="{C17B2F2E-D18A-4F78-84E5-0422A7946D36}" type="pres">
      <dgm:prSet presAssocID="{DA823E38-91E1-4845-8FE3-075DA91F11DE}" presName="linear" presStyleCnt="0">
        <dgm:presLayoutVars>
          <dgm:animLvl val="lvl"/>
          <dgm:resizeHandles val="exact"/>
        </dgm:presLayoutVars>
      </dgm:prSet>
      <dgm:spPr/>
    </dgm:pt>
    <dgm:pt modelId="{CB0BB518-0067-4654-AC23-0406E55E91F3}" type="pres">
      <dgm:prSet presAssocID="{178B37B7-343E-4C61-B5B6-1A0FCF120EA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5B0D85-73AA-480C-9DAC-23B3E2D0A07F}" type="pres">
      <dgm:prSet presAssocID="{4D7E32AE-ED32-4B01-B0D9-C0647CDADFE3}" presName="spacer" presStyleCnt="0"/>
      <dgm:spPr/>
    </dgm:pt>
    <dgm:pt modelId="{CB5D27F6-0A6B-4CA7-9C5B-BB4DDDC56128}" type="pres">
      <dgm:prSet presAssocID="{485C7B11-199A-4287-9DE3-D7EDC66CC5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FE9902-95A3-434F-83DA-C48434FDD313}" type="pres">
      <dgm:prSet presAssocID="{195E1331-A18A-4E9A-BD26-4C4F70E65B34}" presName="spacer" presStyleCnt="0"/>
      <dgm:spPr/>
    </dgm:pt>
    <dgm:pt modelId="{1A755DEA-73E3-4E2B-89AD-BD3B9566136C}" type="pres">
      <dgm:prSet presAssocID="{CE7AEADF-8C7D-4AB3-9FDC-02FECE365F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B5C3714-2D17-47AC-855D-23BA3E46FE34}" srcId="{DA823E38-91E1-4845-8FE3-075DA91F11DE}" destId="{CE7AEADF-8C7D-4AB3-9FDC-02FECE365F0C}" srcOrd="2" destOrd="0" parTransId="{16750A26-2947-4E20-BA2B-B0B05D5C31C3}" sibTransId="{DDFBC297-AA3D-426A-8A84-4ADEF57664A4}"/>
    <dgm:cxn modelId="{83379D1D-17FE-4919-943D-7E64DB902CB9}" type="presOf" srcId="{CE7AEADF-8C7D-4AB3-9FDC-02FECE365F0C}" destId="{1A755DEA-73E3-4E2B-89AD-BD3B9566136C}" srcOrd="0" destOrd="0" presId="urn:microsoft.com/office/officeart/2005/8/layout/vList2"/>
    <dgm:cxn modelId="{CDFAD863-FBC4-4931-810F-4D9F6CF9CF1B}" srcId="{DA823E38-91E1-4845-8FE3-075DA91F11DE}" destId="{485C7B11-199A-4287-9DE3-D7EDC66CC58A}" srcOrd="1" destOrd="0" parTransId="{E1337104-F4D6-4B84-9152-AEACC62443D0}" sibTransId="{195E1331-A18A-4E9A-BD26-4C4F70E65B34}"/>
    <dgm:cxn modelId="{D3427482-4B64-4998-87CE-DB0B69C155F3}" type="presOf" srcId="{485C7B11-199A-4287-9DE3-D7EDC66CC58A}" destId="{CB5D27F6-0A6B-4CA7-9C5B-BB4DDDC56128}" srcOrd="0" destOrd="0" presId="urn:microsoft.com/office/officeart/2005/8/layout/vList2"/>
    <dgm:cxn modelId="{4224A2AB-8B33-4EF1-8A30-8603EF6CDAC1}" type="presOf" srcId="{DA823E38-91E1-4845-8FE3-075DA91F11DE}" destId="{C17B2F2E-D18A-4F78-84E5-0422A7946D36}" srcOrd="0" destOrd="0" presId="urn:microsoft.com/office/officeart/2005/8/layout/vList2"/>
    <dgm:cxn modelId="{728967C3-6FCF-4121-9370-D687AF27758B}" srcId="{DA823E38-91E1-4845-8FE3-075DA91F11DE}" destId="{178B37B7-343E-4C61-B5B6-1A0FCF120EA5}" srcOrd="0" destOrd="0" parTransId="{9A36E2A6-5CDC-40B6-8A16-3830ED3A7755}" sibTransId="{4D7E32AE-ED32-4B01-B0D9-C0647CDADFE3}"/>
    <dgm:cxn modelId="{9A08A3D9-DC87-4141-ACCD-E96C91235C9E}" type="presOf" srcId="{178B37B7-343E-4C61-B5B6-1A0FCF120EA5}" destId="{CB0BB518-0067-4654-AC23-0406E55E91F3}" srcOrd="0" destOrd="0" presId="urn:microsoft.com/office/officeart/2005/8/layout/vList2"/>
    <dgm:cxn modelId="{160496C1-B2F1-46F0-9F37-5EA73F051396}" type="presParOf" srcId="{C17B2F2E-D18A-4F78-84E5-0422A7946D36}" destId="{CB0BB518-0067-4654-AC23-0406E55E91F3}" srcOrd="0" destOrd="0" presId="urn:microsoft.com/office/officeart/2005/8/layout/vList2"/>
    <dgm:cxn modelId="{3488B5A8-6D38-4E67-BF91-6742D761E190}" type="presParOf" srcId="{C17B2F2E-D18A-4F78-84E5-0422A7946D36}" destId="{F95B0D85-73AA-480C-9DAC-23B3E2D0A07F}" srcOrd="1" destOrd="0" presId="urn:microsoft.com/office/officeart/2005/8/layout/vList2"/>
    <dgm:cxn modelId="{E4715D11-EDB0-424E-B2C2-B99680E208C1}" type="presParOf" srcId="{C17B2F2E-D18A-4F78-84E5-0422A7946D36}" destId="{CB5D27F6-0A6B-4CA7-9C5B-BB4DDDC56128}" srcOrd="2" destOrd="0" presId="urn:microsoft.com/office/officeart/2005/8/layout/vList2"/>
    <dgm:cxn modelId="{233FA6C6-5737-4438-B17F-958A2CDF2271}" type="presParOf" srcId="{C17B2F2E-D18A-4F78-84E5-0422A7946D36}" destId="{C9FE9902-95A3-434F-83DA-C48434FDD313}" srcOrd="3" destOrd="0" presId="urn:microsoft.com/office/officeart/2005/8/layout/vList2"/>
    <dgm:cxn modelId="{3304F1F8-9A81-43F0-B108-544C58AD0482}" type="presParOf" srcId="{C17B2F2E-D18A-4F78-84E5-0422A7946D36}" destId="{1A755DEA-73E3-4E2B-89AD-BD3B956613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ED3BBF-454B-4A66-BEAD-FE18BA364E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71082A-A9B2-4129-87AF-603886357364}">
      <dgm:prSet/>
      <dgm:spPr/>
      <dgm:t>
        <a:bodyPr/>
        <a:lstStyle/>
        <a:p>
          <a:r>
            <a:rPr lang="en-US"/>
            <a:t>Support data sharing on target teacher populations.</a:t>
          </a:r>
        </a:p>
      </dgm:t>
    </dgm:pt>
    <dgm:pt modelId="{D0486329-5EAD-4B77-BD8B-869FC5D0825A}" type="parTrans" cxnId="{4E73EB10-76AF-4435-857F-83964ADFDE5D}">
      <dgm:prSet/>
      <dgm:spPr/>
      <dgm:t>
        <a:bodyPr/>
        <a:lstStyle/>
        <a:p>
          <a:endParaRPr lang="en-US"/>
        </a:p>
      </dgm:t>
    </dgm:pt>
    <dgm:pt modelId="{0209C5F7-C48C-473C-9989-8A90F8F11D06}" type="sibTrans" cxnId="{4E73EB10-76AF-4435-857F-83964ADFDE5D}">
      <dgm:prSet/>
      <dgm:spPr/>
      <dgm:t>
        <a:bodyPr/>
        <a:lstStyle/>
        <a:p>
          <a:endParaRPr lang="en-US"/>
        </a:p>
      </dgm:t>
    </dgm:pt>
    <dgm:pt modelId="{4CF572DB-0C98-4975-B23C-6308BBCC16E6}">
      <dgm:prSet/>
      <dgm:spPr/>
      <dgm:t>
        <a:bodyPr/>
        <a:lstStyle/>
        <a:p>
          <a:r>
            <a:rPr lang="en-US"/>
            <a:t>Mobilize teachers for engagement sessions.</a:t>
          </a:r>
        </a:p>
      </dgm:t>
    </dgm:pt>
    <dgm:pt modelId="{0F66D3BD-21C8-4E03-A193-B05DC5625E6D}" type="parTrans" cxnId="{EE273DEF-071B-49AA-8602-4A1F80450F17}">
      <dgm:prSet/>
      <dgm:spPr/>
      <dgm:t>
        <a:bodyPr/>
        <a:lstStyle/>
        <a:p>
          <a:endParaRPr lang="en-US"/>
        </a:p>
      </dgm:t>
    </dgm:pt>
    <dgm:pt modelId="{EE0924B4-99BC-481B-911F-4BC082BB86FE}" type="sibTrans" cxnId="{EE273DEF-071B-49AA-8602-4A1F80450F17}">
      <dgm:prSet/>
      <dgm:spPr/>
      <dgm:t>
        <a:bodyPr/>
        <a:lstStyle/>
        <a:p>
          <a:endParaRPr lang="en-US"/>
        </a:p>
      </dgm:t>
    </dgm:pt>
    <dgm:pt modelId="{925B2D36-EA85-4834-B379-96E83DEB3445}">
      <dgm:prSet/>
      <dgm:spPr/>
      <dgm:t>
        <a:bodyPr/>
        <a:lstStyle/>
        <a:p>
          <a:r>
            <a:rPr lang="en-US"/>
            <a:t>Facilitate joint planning and coordination for implementation.</a:t>
          </a:r>
        </a:p>
      </dgm:t>
    </dgm:pt>
    <dgm:pt modelId="{6244BFC5-C0AB-4F1C-B6FD-C2140B6A4A14}" type="parTrans" cxnId="{DAE698BC-4123-4D6F-AB80-A5D003D17CD2}">
      <dgm:prSet/>
      <dgm:spPr/>
      <dgm:t>
        <a:bodyPr/>
        <a:lstStyle/>
        <a:p>
          <a:endParaRPr lang="en-US"/>
        </a:p>
      </dgm:t>
    </dgm:pt>
    <dgm:pt modelId="{125D8D2E-E56F-4B83-AF7D-8317252CDE4C}" type="sibTrans" cxnId="{DAE698BC-4123-4D6F-AB80-A5D003D17CD2}">
      <dgm:prSet/>
      <dgm:spPr/>
      <dgm:t>
        <a:bodyPr/>
        <a:lstStyle/>
        <a:p>
          <a:endParaRPr lang="en-US"/>
        </a:p>
      </dgm:t>
    </dgm:pt>
    <dgm:pt modelId="{3C4D8FF3-5F5D-4D89-AC84-B715ABF34A04}">
      <dgm:prSet/>
      <dgm:spPr/>
      <dgm:t>
        <a:bodyPr/>
        <a:lstStyle/>
        <a:p>
          <a:r>
            <a:rPr lang="en-US"/>
            <a:t>Contribute insights during orientation and capacity-building workshops.</a:t>
          </a:r>
        </a:p>
      </dgm:t>
    </dgm:pt>
    <dgm:pt modelId="{B75C2181-F039-442F-9D7A-A1889516BFDF}" type="parTrans" cxnId="{9637EEF1-51F3-4290-A340-53B4099E7C40}">
      <dgm:prSet/>
      <dgm:spPr/>
      <dgm:t>
        <a:bodyPr/>
        <a:lstStyle/>
        <a:p>
          <a:endParaRPr lang="en-US"/>
        </a:p>
      </dgm:t>
    </dgm:pt>
    <dgm:pt modelId="{F66D450C-9C75-49CF-ADD8-65AE3F53BFE5}" type="sibTrans" cxnId="{9637EEF1-51F3-4290-A340-53B4099E7C40}">
      <dgm:prSet/>
      <dgm:spPr/>
      <dgm:t>
        <a:bodyPr/>
        <a:lstStyle/>
        <a:p>
          <a:endParaRPr lang="en-US"/>
        </a:p>
      </dgm:t>
    </dgm:pt>
    <dgm:pt modelId="{F7D58C25-0FB4-4F96-AA21-48385E21FAE7}" type="pres">
      <dgm:prSet presAssocID="{4DED3BBF-454B-4A66-BEAD-FE18BA364EAF}" presName="root" presStyleCnt="0">
        <dgm:presLayoutVars>
          <dgm:dir/>
          <dgm:resizeHandles val="exact"/>
        </dgm:presLayoutVars>
      </dgm:prSet>
      <dgm:spPr/>
    </dgm:pt>
    <dgm:pt modelId="{31A0AEC1-FEA1-41F0-8406-F92FBA35487E}" type="pres">
      <dgm:prSet presAssocID="{6871082A-A9B2-4129-87AF-603886357364}" presName="compNode" presStyleCnt="0"/>
      <dgm:spPr/>
    </dgm:pt>
    <dgm:pt modelId="{03879769-2D3E-428B-B3CA-6F2207764EF8}" type="pres">
      <dgm:prSet presAssocID="{6871082A-A9B2-4129-87AF-603886357364}" presName="bgRect" presStyleLbl="bgShp" presStyleIdx="0" presStyleCnt="4"/>
      <dgm:spPr/>
    </dgm:pt>
    <dgm:pt modelId="{79213E13-CE18-453F-866F-20709004B59C}" type="pres">
      <dgm:prSet presAssocID="{6871082A-A9B2-4129-87AF-6038863573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972DBF94-E9C8-46B8-90B0-647284D1A4E3}" type="pres">
      <dgm:prSet presAssocID="{6871082A-A9B2-4129-87AF-603886357364}" presName="spaceRect" presStyleCnt="0"/>
      <dgm:spPr/>
    </dgm:pt>
    <dgm:pt modelId="{4E7C38E1-94B1-473B-B108-973319437E10}" type="pres">
      <dgm:prSet presAssocID="{6871082A-A9B2-4129-87AF-603886357364}" presName="parTx" presStyleLbl="revTx" presStyleIdx="0" presStyleCnt="4">
        <dgm:presLayoutVars>
          <dgm:chMax val="0"/>
          <dgm:chPref val="0"/>
        </dgm:presLayoutVars>
      </dgm:prSet>
      <dgm:spPr/>
    </dgm:pt>
    <dgm:pt modelId="{C45C2515-4581-41A0-9F02-E5DEBBD1AAA6}" type="pres">
      <dgm:prSet presAssocID="{0209C5F7-C48C-473C-9989-8A90F8F11D06}" presName="sibTrans" presStyleCnt="0"/>
      <dgm:spPr/>
    </dgm:pt>
    <dgm:pt modelId="{C7E39D82-151E-4F07-B533-C5E2A2D257AD}" type="pres">
      <dgm:prSet presAssocID="{4CF572DB-0C98-4975-B23C-6308BBCC16E6}" presName="compNode" presStyleCnt="0"/>
      <dgm:spPr/>
    </dgm:pt>
    <dgm:pt modelId="{46868384-7398-404B-AB8D-FA62DE7DCF62}" type="pres">
      <dgm:prSet presAssocID="{4CF572DB-0C98-4975-B23C-6308BBCC16E6}" presName="bgRect" presStyleLbl="bgShp" presStyleIdx="1" presStyleCnt="4"/>
      <dgm:spPr/>
    </dgm:pt>
    <dgm:pt modelId="{07D16FB2-6B26-49AA-82F7-A9603BC6EFE1}" type="pres">
      <dgm:prSet presAssocID="{4CF572DB-0C98-4975-B23C-6308BBCC16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A5AAF71-D80A-42A0-A5E6-C5DDEC899DA8}" type="pres">
      <dgm:prSet presAssocID="{4CF572DB-0C98-4975-B23C-6308BBCC16E6}" presName="spaceRect" presStyleCnt="0"/>
      <dgm:spPr/>
    </dgm:pt>
    <dgm:pt modelId="{CE48ABF6-30DC-4E33-B910-85EC01669D46}" type="pres">
      <dgm:prSet presAssocID="{4CF572DB-0C98-4975-B23C-6308BBCC16E6}" presName="parTx" presStyleLbl="revTx" presStyleIdx="1" presStyleCnt="4">
        <dgm:presLayoutVars>
          <dgm:chMax val="0"/>
          <dgm:chPref val="0"/>
        </dgm:presLayoutVars>
      </dgm:prSet>
      <dgm:spPr/>
    </dgm:pt>
    <dgm:pt modelId="{9ACEA100-5D29-471D-8B0A-8E2D2CC36F55}" type="pres">
      <dgm:prSet presAssocID="{EE0924B4-99BC-481B-911F-4BC082BB86FE}" presName="sibTrans" presStyleCnt="0"/>
      <dgm:spPr/>
    </dgm:pt>
    <dgm:pt modelId="{7C81FDAA-FCAB-4174-9846-088842DB90D6}" type="pres">
      <dgm:prSet presAssocID="{925B2D36-EA85-4834-B379-96E83DEB3445}" presName="compNode" presStyleCnt="0"/>
      <dgm:spPr/>
    </dgm:pt>
    <dgm:pt modelId="{9B8B0F3E-4B79-44FC-B6D2-F5834F4A9F21}" type="pres">
      <dgm:prSet presAssocID="{925B2D36-EA85-4834-B379-96E83DEB3445}" presName="bgRect" presStyleLbl="bgShp" presStyleIdx="2" presStyleCnt="4"/>
      <dgm:spPr/>
    </dgm:pt>
    <dgm:pt modelId="{ACCFA9AC-11A6-456E-824F-05CE36C583D9}" type="pres">
      <dgm:prSet presAssocID="{925B2D36-EA85-4834-B379-96E83DEB34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EFE3A82-036A-43AF-AB95-74CB24F0C361}" type="pres">
      <dgm:prSet presAssocID="{925B2D36-EA85-4834-B379-96E83DEB3445}" presName="spaceRect" presStyleCnt="0"/>
      <dgm:spPr/>
    </dgm:pt>
    <dgm:pt modelId="{7D0ABB5B-AE15-41B9-805B-9092DD72846D}" type="pres">
      <dgm:prSet presAssocID="{925B2D36-EA85-4834-B379-96E83DEB3445}" presName="parTx" presStyleLbl="revTx" presStyleIdx="2" presStyleCnt="4">
        <dgm:presLayoutVars>
          <dgm:chMax val="0"/>
          <dgm:chPref val="0"/>
        </dgm:presLayoutVars>
      </dgm:prSet>
      <dgm:spPr/>
    </dgm:pt>
    <dgm:pt modelId="{34A357F7-2285-46EE-953E-5AE2FF783E56}" type="pres">
      <dgm:prSet presAssocID="{125D8D2E-E56F-4B83-AF7D-8317252CDE4C}" presName="sibTrans" presStyleCnt="0"/>
      <dgm:spPr/>
    </dgm:pt>
    <dgm:pt modelId="{699D22BC-D47D-46DE-AFFB-177E0E9AB267}" type="pres">
      <dgm:prSet presAssocID="{3C4D8FF3-5F5D-4D89-AC84-B715ABF34A04}" presName="compNode" presStyleCnt="0"/>
      <dgm:spPr/>
    </dgm:pt>
    <dgm:pt modelId="{37BB8338-EB6C-4247-BACA-F43D495BC288}" type="pres">
      <dgm:prSet presAssocID="{3C4D8FF3-5F5D-4D89-AC84-B715ABF34A04}" presName="bgRect" presStyleLbl="bgShp" presStyleIdx="3" presStyleCnt="4"/>
      <dgm:spPr/>
    </dgm:pt>
    <dgm:pt modelId="{3FC5D54F-FDC5-4BD8-B8DD-A249641EA41B}" type="pres">
      <dgm:prSet presAssocID="{3C4D8FF3-5F5D-4D89-AC84-B715ABF34A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297017A-6E0C-482A-8A64-986FB4277651}" type="pres">
      <dgm:prSet presAssocID="{3C4D8FF3-5F5D-4D89-AC84-B715ABF34A04}" presName="spaceRect" presStyleCnt="0"/>
      <dgm:spPr/>
    </dgm:pt>
    <dgm:pt modelId="{6C4DA63C-EFB7-415D-BC98-2856B4A4EE1A}" type="pres">
      <dgm:prSet presAssocID="{3C4D8FF3-5F5D-4D89-AC84-B715ABF34A0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E73EB10-76AF-4435-857F-83964ADFDE5D}" srcId="{4DED3BBF-454B-4A66-BEAD-FE18BA364EAF}" destId="{6871082A-A9B2-4129-87AF-603886357364}" srcOrd="0" destOrd="0" parTransId="{D0486329-5EAD-4B77-BD8B-869FC5D0825A}" sibTransId="{0209C5F7-C48C-473C-9989-8A90F8F11D06}"/>
    <dgm:cxn modelId="{E2881F22-872B-4F0B-BE52-C86984975AC4}" type="presOf" srcId="{925B2D36-EA85-4834-B379-96E83DEB3445}" destId="{7D0ABB5B-AE15-41B9-805B-9092DD72846D}" srcOrd="0" destOrd="0" presId="urn:microsoft.com/office/officeart/2018/2/layout/IconVerticalSolidList"/>
    <dgm:cxn modelId="{31170C5C-ECB9-40E7-B6D5-A3E6D3702046}" type="presOf" srcId="{6871082A-A9B2-4129-87AF-603886357364}" destId="{4E7C38E1-94B1-473B-B108-973319437E10}" srcOrd="0" destOrd="0" presId="urn:microsoft.com/office/officeart/2018/2/layout/IconVerticalSolidList"/>
    <dgm:cxn modelId="{076C3275-D089-4E97-9EE5-E2F93B7015DD}" type="presOf" srcId="{3C4D8FF3-5F5D-4D89-AC84-B715ABF34A04}" destId="{6C4DA63C-EFB7-415D-BC98-2856B4A4EE1A}" srcOrd="0" destOrd="0" presId="urn:microsoft.com/office/officeart/2018/2/layout/IconVerticalSolidList"/>
    <dgm:cxn modelId="{854F46B9-72D5-4702-8CD2-CF7A4088E2EF}" type="presOf" srcId="{4DED3BBF-454B-4A66-BEAD-FE18BA364EAF}" destId="{F7D58C25-0FB4-4F96-AA21-48385E21FAE7}" srcOrd="0" destOrd="0" presId="urn:microsoft.com/office/officeart/2018/2/layout/IconVerticalSolidList"/>
    <dgm:cxn modelId="{DAE698BC-4123-4D6F-AB80-A5D003D17CD2}" srcId="{4DED3BBF-454B-4A66-BEAD-FE18BA364EAF}" destId="{925B2D36-EA85-4834-B379-96E83DEB3445}" srcOrd="2" destOrd="0" parTransId="{6244BFC5-C0AB-4F1C-B6FD-C2140B6A4A14}" sibTransId="{125D8D2E-E56F-4B83-AF7D-8317252CDE4C}"/>
    <dgm:cxn modelId="{DE117CD2-FB51-4865-A64F-3582D4F58655}" type="presOf" srcId="{4CF572DB-0C98-4975-B23C-6308BBCC16E6}" destId="{CE48ABF6-30DC-4E33-B910-85EC01669D46}" srcOrd="0" destOrd="0" presId="urn:microsoft.com/office/officeart/2018/2/layout/IconVerticalSolidList"/>
    <dgm:cxn modelId="{EE273DEF-071B-49AA-8602-4A1F80450F17}" srcId="{4DED3BBF-454B-4A66-BEAD-FE18BA364EAF}" destId="{4CF572DB-0C98-4975-B23C-6308BBCC16E6}" srcOrd="1" destOrd="0" parTransId="{0F66D3BD-21C8-4E03-A193-B05DC5625E6D}" sibTransId="{EE0924B4-99BC-481B-911F-4BC082BB86FE}"/>
    <dgm:cxn modelId="{9637EEF1-51F3-4290-A340-53B4099E7C40}" srcId="{4DED3BBF-454B-4A66-BEAD-FE18BA364EAF}" destId="{3C4D8FF3-5F5D-4D89-AC84-B715ABF34A04}" srcOrd="3" destOrd="0" parTransId="{B75C2181-F039-442F-9D7A-A1889516BFDF}" sibTransId="{F66D450C-9C75-49CF-ADD8-65AE3F53BFE5}"/>
    <dgm:cxn modelId="{2B3BC8E5-A164-47A9-91EB-111E1ED34364}" type="presParOf" srcId="{F7D58C25-0FB4-4F96-AA21-48385E21FAE7}" destId="{31A0AEC1-FEA1-41F0-8406-F92FBA35487E}" srcOrd="0" destOrd="0" presId="urn:microsoft.com/office/officeart/2018/2/layout/IconVerticalSolidList"/>
    <dgm:cxn modelId="{483020D6-562C-420A-A67F-A4F41AF85897}" type="presParOf" srcId="{31A0AEC1-FEA1-41F0-8406-F92FBA35487E}" destId="{03879769-2D3E-428B-B3CA-6F2207764EF8}" srcOrd="0" destOrd="0" presId="urn:microsoft.com/office/officeart/2018/2/layout/IconVerticalSolidList"/>
    <dgm:cxn modelId="{DCECC662-1034-417F-A285-5560FD54DC36}" type="presParOf" srcId="{31A0AEC1-FEA1-41F0-8406-F92FBA35487E}" destId="{79213E13-CE18-453F-866F-20709004B59C}" srcOrd="1" destOrd="0" presId="urn:microsoft.com/office/officeart/2018/2/layout/IconVerticalSolidList"/>
    <dgm:cxn modelId="{C6EB2970-3692-443A-B3AB-F4158F4D76BC}" type="presParOf" srcId="{31A0AEC1-FEA1-41F0-8406-F92FBA35487E}" destId="{972DBF94-E9C8-46B8-90B0-647284D1A4E3}" srcOrd="2" destOrd="0" presId="urn:microsoft.com/office/officeart/2018/2/layout/IconVerticalSolidList"/>
    <dgm:cxn modelId="{7FD62AF2-8B99-48AD-9FAF-94E43BC33F2C}" type="presParOf" srcId="{31A0AEC1-FEA1-41F0-8406-F92FBA35487E}" destId="{4E7C38E1-94B1-473B-B108-973319437E10}" srcOrd="3" destOrd="0" presId="urn:microsoft.com/office/officeart/2018/2/layout/IconVerticalSolidList"/>
    <dgm:cxn modelId="{A08AFF5C-324A-4D88-B8AF-BF84E69E0C11}" type="presParOf" srcId="{F7D58C25-0FB4-4F96-AA21-48385E21FAE7}" destId="{C45C2515-4581-41A0-9F02-E5DEBBD1AAA6}" srcOrd="1" destOrd="0" presId="urn:microsoft.com/office/officeart/2018/2/layout/IconVerticalSolidList"/>
    <dgm:cxn modelId="{C3E28C72-7B38-4B46-8E60-A2A9B7DA3DD8}" type="presParOf" srcId="{F7D58C25-0FB4-4F96-AA21-48385E21FAE7}" destId="{C7E39D82-151E-4F07-B533-C5E2A2D257AD}" srcOrd="2" destOrd="0" presId="urn:microsoft.com/office/officeart/2018/2/layout/IconVerticalSolidList"/>
    <dgm:cxn modelId="{25C1DB25-1982-497E-BF30-BD9DD455F057}" type="presParOf" srcId="{C7E39D82-151E-4F07-B533-C5E2A2D257AD}" destId="{46868384-7398-404B-AB8D-FA62DE7DCF62}" srcOrd="0" destOrd="0" presId="urn:microsoft.com/office/officeart/2018/2/layout/IconVerticalSolidList"/>
    <dgm:cxn modelId="{5AC03F94-A646-4C60-AD52-2E8F96F8E3E4}" type="presParOf" srcId="{C7E39D82-151E-4F07-B533-C5E2A2D257AD}" destId="{07D16FB2-6B26-49AA-82F7-A9603BC6EFE1}" srcOrd="1" destOrd="0" presId="urn:microsoft.com/office/officeart/2018/2/layout/IconVerticalSolidList"/>
    <dgm:cxn modelId="{8082082B-739D-4E3E-8386-9DD5B73D3F3D}" type="presParOf" srcId="{C7E39D82-151E-4F07-B533-C5E2A2D257AD}" destId="{8A5AAF71-D80A-42A0-A5E6-C5DDEC899DA8}" srcOrd="2" destOrd="0" presId="urn:microsoft.com/office/officeart/2018/2/layout/IconVerticalSolidList"/>
    <dgm:cxn modelId="{9B6C9003-7392-4081-8383-DBCBB20BAEDF}" type="presParOf" srcId="{C7E39D82-151E-4F07-B533-C5E2A2D257AD}" destId="{CE48ABF6-30DC-4E33-B910-85EC01669D46}" srcOrd="3" destOrd="0" presId="urn:microsoft.com/office/officeart/2018/2/layout/IconVerticalSolidList"/>
    <dgm:cxn modelId="{A3793C13-3E75-48FD-AAC9-B250C01A0759}" type="presParOf" srcId="{F7D58C25-0FB4-4F96-AA21-48385E21FAE7}" destId="{9ACEA100-5D29-471D-8B0A-8E2D2CC36F55}" srcOrd="3" destOrd="0" presId="urn:microsoft.com/office/officeart/2018/2/layout/IconVerticalSolidList"/>
    <dgm:cxn modelId="{6D4BFB48-000E-4A40-8E81-513A20292E08}" type="presParOf" srcId="{F7D58C25-0FB4-4F96-AA21-48385E21FAE7}" destId="{7C81FDAA-FCAB-4174-9846-088842DB90D6}" srcOrd="4" destOrd="0" presId="urn:microsoft.com/office/officeart/2018/2/layout/IconVerticalSolidList"/>
    <dgm:cxn modelId="{CA7A8D9E-1EEA-4014-A284-45502AD375D7}" type="presParOf" srcId="{7C81FDAA-FCAB-4174-9846-088842DB90D6}" destId="{9B8B0F3E-4B79-44FC-B6D2-F5834F4A9F21}" srcOrd="0" destOrd="0" presId="urn:microsoft.com/office/officeart/2018/2/layout/IconVerticalSolidList"/>
    <dgm:cxn modelId="{83960C95-909D-4849-8CB9-DA01AEA8C55A}" type="presParOf" srcId="{7C81FDAA-FCAB-4174-9846-088842DB90D6}" destId="{ACCFA9AC-11A6-456E-824F-05CE36C583D9}" srcOrd="1" destOrd="0" presId="urn:microsoft.com/office/officeart/2018/2/layout/IconVerticalSolidList"/>
    <dgm:cxn modelId="{487938A2-B67E-4CC2-ABD3-6081324D0520}" type="presParOf" srcId="{7C81FDAA-FCAB-4174-9846-088842DB90D6}" destId="{3EFE3A82-036A-43AF-AB95-74CB24F0C361}" srcOrd="2" destOrd="0" presId="urn:microsoft.com/office/officeart/2018/2/layout/IconVerticalSolidList"/>
    <dgm:cxn modelId="{FBC8A1DD-9991-4610-A688-334FD4BFAF56}" type="presParOf" srcId="{7C81FDAA-FCAB-4174-9846-088842DB90D6}" destId="{7D0ABB5B-AE15-41B9-805B-9092DD72846D}" srcOrd="3" destOrd="0" presId="urn:microsoft.com/office/officeart/2018/2/layout/IconVerticalSolidList"/>
    <dgm:cxn modelId="{A8E6DFF1-0FD6-4881-B089-47C341DFEA63}" type="presParOf" srcId="{F7D58C25-0FB4-4F96-AA21-48385E21FAE7}" destId="{34A357F7-2285-46EE-953E-5AE2FF783E56}" srcOrd="5" destOrd="0" presId="urn:microsoft.com/office/officeart/2018/2/layout/IconVerticalSolidList"/>
    <dgm:cxn modelId="{C48ADABE-4987-46AE-AE2D-F41F3054ACA3}" type="presParOf" srcId="{F7D58C25-0FB4-4F96-AA21-48385E21FAE7}" destId="{699D22BC-D47D-46DE-AFFB-177E0E9AB267}" srcOrd="6" destOrd="0" presId="urn:microsoft.com/office/officeart/2018/2/layout/IconVerticalSolidList"/>
    <dgm:cxn modelId="{6CFFEF8B-4B8A-4BFD-8B95-6CDB065035A8}" type="presParOf" srcId="{699D22BC-D47D-46DE-AFFB-177E0E9AB267}" destId="{37BB8338-EB6C-4247-BACA-F43D495BC288}" srcOrd="0" destOrd="0" presId="urn:microsoft.com/office/officeart/2018/2/layout/IconVerticalSolidList"/>
    <dgm:cxn modelId="{F3FC9EA8-B280-4DD4-8B85-1ADEE25AB8BC}" type="presParOf" srcId="{699D22BC-D47D-46DE-AFFB-177E0E9AB267}" destId="{3FC5D54F-FDC5-4BD8-B8DD-A249641EA41B}" srcOrd="1" destOrd="0" presId="urn:microsoft.com/office/officeart/2018/2/layout/IconVerticalSolidList"/>
    <dgm:cxn modelId="{5AC22352-A38D-4EEF-8291-F1B1546343D3}" type="presParOf" srcId="{699D22BC-D47D-46DE-AFFB-177E0E9AB267}" destId="{D297017A-6E0C-482A-8A64-986FB4277651}" srcOrd="2" destOrd="0" presId="urn:microsoft.com/office/officeart/2018/2/layout/IconVerticalSolidList"/>
    <dgm:cxn modelId="{2E981455-9C8F-40E7-8D22-8F8D0F586522}" type="presParOf" srcId="{699D22BC-D47D-46DE-AFFB-177E0E9AB267}" destId="{6C4DA63C-EFB7-415D-BC98-2856B4A4EE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ED88AA-CBDD-4475-8D20-603DB77DBA0E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4FC5F05-E576-4309-B952-41A9D670FC39}">
      <dgm:prSet/>
      <dgm:spPr/>
      <dgm:t>
        <a:bodyPr/>
        <a:lstStyle/>
        <a:p>
          <a:r>
            <a:rPr lang="en-US"/>
            <a:t>Launch</a:t>
          </a:r>
        </a:p>
      </dgm:t>
    </dgm:pt>
    <dgm:pt modelId="{4A886B1F-DCE4-4033-9757-2F49D79862EC}" type="parTrans" cxnId="{AB1FDF6F-C59A-4F83-886C-2F93E5F158EC}">
      <dgm:prSet/>
      <dgm:spPr/>
      <dgm:t>
        <a:bodyPr/>
        <a:lstStyle/>
        <a:p>
          <a:endParaRPr lang="en-US"/>
        </a:p>
      </dgm:t>
    </dgm:pt>
    <dgm:pt modelId="{2F5766B6-C9A0-4F98-A319-EF809153BCC0}" type="sibTrans" cxnId="{AB1FDF6F-C59A-4F83-886C-2F93E5F158EC}">
      <dgm:prSet/>
      <dgm:spPr/>
      <dgm:t>
        <a:bodyPr/>
        <a:lstStyle/>
        <a:p>
          <a:endParaRPr lang="en-US"/>
        </a:p>
      </dgm:t>
    </dgm:pt>
    <dgm:pt modelId="{D90E9CEA-2855-414B-8CF0-5C7377A4306E}">
      <dgm:prSet/>
      <dgm:spPr/>
      <dgm:t>
        <a:bodyPr/>
        <a:lstStyle/>
        <a:p>
          <a:r>
            <a:rPr lang="en-US"/>
            <a:t>Launch training and mentoring activities.</a:t>
          </a:r>
        </a:p>
      </dgm:t>
    </dgm:pt>
    <dgm:pt modelId="{31CEB7D3-A69F-4FF8-BF4E-4023E7B2E91D}" type="parTrans" cxnId="{0B7589C2-A22F-4A03-88B3-B4F8E9BD8526}">
      <dgm:prSet/>
      <dgm:spPr/>
      <dgm:t>
        <a:bodyPr/>
        <a:lstStyle/>
        <a:p>
          <a:endParaRPr lang="en-US"/>
        </a:p>
      </dgm:t>
    </dgm:pt>
    <dgm:pt modelId="{09C7D85A-F3EB-4C43-8426-2719FD388EA7}" type="sibTrans" cxnId="{0B7589C2-A22F-4A03-88B3-B4F8E9BD8526}">
      <dgm:prSet/>
      <dgm:spPr/>
      <dgm:t>
        <a:bodyPr/>
        <a:lstStyle/>
        <a:p>
          <a:endParaRPr lang="en-US"/>
        </a:p>
      </dgm:t>
    </dgm:pt>
    <dgm:pt modelId="{E52B51C9-2AA3-4A24-AA1A-FAF3E333322E}">
      <dgm:prSet/>
      <dgm:spPr/>
      <dgm:t>
        <a:bodyPr/>
        <a:lstStyle/>
        <a:p>
          <a:r>
            <a:rPr lang="en-US"/>
            <a:t>Track</a:t>
          </a:r>
        </a:p>
      </dgm:t>
    </dgm:pt>
    <dgm:pt modelId="{1537F7EE-E939-4411-9382-EA0C621DA895}" type="parTrans" cxnId="{E0613AB7-7F28-4B21-B1AA-41E57895F9E3}">
      <dgm:prSet/>
      <dgm:spPr/>
      <dgm:t>
        <a:bodyPr/>
        <a:lstStyle/>
        <a:p>
          <a:endParaRPr lang="en-US"/>
        </a:p>
      </dgm:t>
    </dgm:pt>
    <dgm:pt modelId="{A0E0A1FB-8977-49E3-97EA-70847369284E}" type="sibTrans" cxnId="{E0613AB7-7F28-4B21-B1AA-41E57895F9E3}">
      <dgm:prSet/>
      <dgm:spPr/>
      <dgm:t>
        <a:bodyPr/>
        <a:lstStyle/>
        <a:p>
          <a:endParaRPr lang="en-US"/>
        </a:p>
      </dgm:t>
    </dgm:pt>
    <dgm:pt modelId="{4059DD25-BB77-4EFC-B1FA-C2E626188875}">
      <dgm:prSet/>
      <dgm:spPr/>
      <dgm:t>
        <a:bodyPr/>
        <a:lstStyle/>
        <a:p>
          <a:r>
            <a:rPr lang="en-US"/>
            <a:t>Track progress, collect feedback, and scale.</a:t>
          </a:r>
        </a:p>
      </dgm:t>
    </dgm:pt>
    <dgm:pt modelId="{CACEC0A4-9DB3-4E3B-A1ED-258DA41E3009}" type="parTrans" cxnId="{51ACB321-E471-4342-9320-936866E73E22}">
      <dgm:prSet/>
      <dgm:spPr/>
      <dgm:t>
        <a:bodyPr/>
        <a:lstStyle/>
        <a:p>
          <a:endParaRPr lang="en-US"/>
        </a:p>
      </dgm:t>
    </dgm:pt>
    <dgm:pt modelId="{64F7A155-B4FB-4947-A0D0-3F6F2B7DA025}" type="sibTrans" cxnId="{51ACB321-E471-4342-9320-936866E73E22}">
      <dgm:prSet/>
      <dgm:spPr/>
      <dgm:t>
        <a:bodyPr/>
        <a:lstStyle/>
        <a:p>
          <a:endParaRPr lang="en-US"/>
        </a:p>
      </dgm:t>
    </dgm:pt>
    <dgm:pt modelId="{6411EBA6-5D88-46C4-88E7-E4A6B08BF861}" type="pres">
      <dgm:prSet presAssocID="{A9ED88AA-CBDD-4475-8D20-603DB77DBA0E}" presName="Name0" presStyleCnt="0">
        <dgm:presLayoutVars>
          <dgm:dir/>
          <dgm:animLvl val="lvl"/>
          <dgm:resizeHandles val="exact"/>
        </dgm:presLayoutVars>
      </dgm:prSet>
      <dgm:spPr/>
    </dgm:pt>
    <dgm:pt modelId="{6EA18A8A-D4C6-41FB-9AFB-3084450BB863}" type="pres">
      <dgm:prSet presAssocID="{D4FC5F05-E576-4309-B952-41A9D670FC39}" presName="composite" presStyleCnt="0"/>
      <dgm:spPr/>
    </dgm:pt>
    <dgm:pt modelId="{A2EB3545-DB2E-45D6-B4EE-7159C759E593}" type="pres">
      <dgm:prSet presAssocID="{D4FC5F05-E576-4309-B952-41A9D670FC39}" presName="parTx" presStyleLbl="alignNode1" presStyleIdx="0" presStyleCnt="2">
        <dgm:presLayoutVars>
          <dgm:chMax val="0"/>
          <dgm:chPref val="0"/>
        </dgm:presLayoutVars>
      </dgm:prSet>
      <dgm:spPr/>
    </dgm:pt>
    <dgm:pt modelId="{3F02130B-198A-4A2A-9356-70CBBDECF7D6}" type="pres">
      <dgm:prSet presAssocID="{D4FC5F05-E576-4309-B952-41A9D670FC39}" presName="desTx" presStyleLbl="alignAccFollowNode1" presStyleIdx="0" presStyleCnt="2">
        <dgm:presLayoutVars/>
      </dgm:prSet>
      <dgm:spPr/>
    </dgm:pt>
    <dgm:pt modelId="{59765505-440E-430B-B63A-535E0B3086F0}" type="pres">
      <dgm:prSet presAssocID="{2F5766B6-C9A0-4F98-A319-EF809153BCC0}" presName="space" presStyleCnt="0"/>
      <dgm:spPr/>
    </dgm:pt>
    <dgm:pt modelId="{53CC3ABC-DED8-4841-94C7-828B183BF36C}" type="pres">
      <dgm:prSet presAssocID="{E52B51C9-2AA3-4A24-AA1A-FAF3E333322E}" presName="composite" presStyleCnt="0"/>
      <dgm:spPr/>
    </dgm:pt>
    <dgm:pt modelId="{7D443C52-B594-400B-B485-2D31BA6A8F35}" type="pres">
      <dgm:prSet presAssocID="{E52B51C9-2AA3-4A24-AA1A-FAF3E333322E}" presName="parTx" presStyleLbl="alignNode1" presStyleIdx="1" presStyleCnt="2">
        <dgm:presLayoutVars>
          <dgm:chMax val="0"/>
          <dgm:chPref val="0"/>
        </dgm:presLayoutVars>
      </dgm:prSet>
      <dgm:spPr/>
    </dgm:pt>
    <dgm:pt modelId="{91884F5E-FD41-4574-A09E-B31B96254191}" type="pres">
      <dgm:prSet presAssocID="{E52B51C9-2AA3-4A24-AA1A-FAF3E333322E}" presName="desTx" presStyleLbl="alignAccFollowNode1" presStyleIdx="1" presStyleCnt="2">
        <dgm:presLayoutVars/>
      </dgm:prSet>
      <dgm:spPr/>
    </dgm:pt>
  </dgm:ptLst>
  <dgm:cxnLst>
    <dgm:cxn modelId="{51ACB321-E471-4342-9320-936866E73E22}" srcId="{E52B51C9-2AA3-4A24-AA1A-FAF3E333322E}" destId="{4059DD25-BB77-4EFC-B1FA-C2E626188875}" srcOrd="0" destOrd="0" parTransId="{CACEC0A4-9DB3-4E3B-A1ED-258DA41E3009}" sibTransId="{64F7A155-B4FB-4947-A0D0-3F6F2B7DA025}"/>
    <dgm:cxn modelId="{6575CC45-E7A8-4FF2-AF37-CDC8679B473C}" type="presOf" srcId="{E52B51C9-2AA3-4A24-AA1A-FAF3E333322E}" destId="{7D443C52-B594-400B-B485-2D31BA6A8F35}" srcOrd="0" destOrd="0" presId="urn:microsoft.com/office/officeart/2016/7/layout/ChevronBlockProcess"/>
    <dgm:cxn modelId="{AB1FDF6F-C59A-4F83-886C-2F93E5F158EC}" srcId="{A9ED88AA-CBDD-4475-8D20-603DB77DBA0E}" destId="{D4FC5F05-E576-4309-B952-41A9D670FC39}" srcOrd="0" destOrd="0" parTransId="{4A886B1F-DCE4-4033-9757-2F49D79862EC}" sibTransId="{2F5766B6-C9A0-4F98-A319-EF809153BCC0}"/>
    <dgm:cxn modelId="{19433485-B784-4610-85C5-1CDDF56516C6}" type="presOf" srcId="{D4FC5F05-E576-4309-B952-41A9D670FC39}" destId="{A2EB3545-DB2E-45D6-B4EE-7159C759E593}" srcOrd="0" destOrd="0" presId="urn:microsoft.com/office/officeart/2016/7/layout/ChevronBlockProcess"/>
    <dgm:cxn modelId="{9AC065A8-B92F-4159-BBAF-7253A620E173}" type="presOf" srcId="{4059DD25-BB77-4EFC-B1FA-C2E626188875}" destId="{91884F5E-FD41-4574-A09E-B31B96254191}" srcOrd="0" destOrd="0" presId="urn:microsoft.com/office/officeart/2016/7/layout/ChevronBlockProcess"/>
    <dgm:cxn modelId="{E0613AB7-7F28-4B21-B1AA-41E57895F9E3}" srcId="{A9ED88AA-CBDD-4475-8D20-603DB77DBA0E}" destId="{E52B51C9-2AA3-4A24-AA1A-FAF3E333322E}" srcOrd="1" destOrd="0" parTransId="{1537F7EE-E939-4411-9382-EA0C621DA895}" sibTransId="{A0E0A1FB-8977-49E3-97EA-70847369284E}"/>
    <dgm:cxn modelId="{F03A3ABD-B562-4710-BD6E-CF386FBD2EF6}" type="presOf" srcId="{D90E9CEA-2855-414B-8CF0-5C7377A4306E}" destId="{3F02130B-198A-4A2A-9356-70CBBDECF7D6}" srcOrd="0" destOrd="0" presId="urn:microsoft.com/office/officeart/2016/7/layout/ChevronBlockProcess"/>
    <dgm:cxn modelId="{0B7589C2-A22F-4A03-88B3-B4F8E9BD8526}" srcId="{D4FC5F05-E576-4309-B952-41A9D670FC39}" destId="{D90E9CEA-2855-414B-8CF0-5C7377A4306E}" srcOrd="0" destOrd="0" parTransId="{31CEB7D3-A69F-4FF8-BF4E-4023E7B2E91D}" sibTransId="{09C7D85A-F3EB-4C43-8426-2719FD388EA7}"/>
    <dgm:cxn modelId="{23745AED-9683-4269-8EA2-B5D3EB089622}" type="presOf" srcId="{A9ED88AA-CBDD-4475-8D20-603DB77DBA0E}" destId="{6411EBA6-5D88-46C4-88E7-E4A6B08BF861}" srcOrd="0" destOrd="0" presId="urn:microsoft.com/office/officeart/2016/7/layout/ChevronBlockProcess"/>
    <dgm:cxn modelId="{6F01380E-3AB1-4E4B-8AB6-F90CBD7A4511}" type="presParOf" srcId="{6411EBA6-5D88-46C4-88E7-E4A6B08BF861}" destId="{6EA18A8A-D4C6-41FB-9AFB-3084450BB863}" srcOrd="0" destOrd="0" presId="urn:microsoft.com/office/officeart/2016/7/layout/ChevronBlockProcess"/>
    <dgm:cxn modelId="{FE10799F-2F8B-4D72-90F8-4BA305F2AE78}" type="presParOf" srcId="{6EA18A8A-D4C6-41FB-9AFB-3084450BB863}" destId="{A2EB3545-DB2E-45D6-B4EE-7159C759E593}" srcOrd="0" destOrd="0" presId="urn:microsoft.com/office/officeart/2016/7/layout/ChevronBlockProcess"/>
    <dgm:cxn modelId="{C33EC6F9-57C4-4E4A-9774-6CCE70FB5ADD}" type="presParOf" srcId="{6EA18A8A-D4C6-41FB-9AFB-3084450BB863}" destId="{3F02130B-198A-4A2A-9356-70CBBDECF7D6}" srcOrd="1" destOrd="0" presId="urn:microsoft.com/office/officeart/2016/7/layout/ChevronBlockProcess"/>
    <dgm:cxn modelId="{93DEFB43-03EE-41E7-86FD-0E28E79273F7}" type="presParOf" srcId="{6411EBA6-5D88-46C4-88E7-E4A6B08BF861}" destId="{59765505-440E-430B-B63A-535E0B3086F0}" srcOrd="1" destOrd="0" presId="urn:microsoft.com/office/officeart/2016/7/layout/ChevronBlockProcess"/>
    <dgm:cxn modelId="{F1104C32-4A1A-416B-876C-834480360180}" type="presParOf" srcId="{6411EBA6-5D88-46C4-88E7-E4A6B08BF861}" destId="{53CC3ABC-DED8-4841-94C7-828B183BF36C}" srcOrd="2" destOrd="0" presId="urn:microsoft.com/office/officeart/2016/7/layout/ChevronBlockProcess"/>
    <dgm:cxn modelId="{7B3E1689-53E9-429F-9D49-2C92AA059F77}" type="presParOf" srcId="{53CC3ABC-DED8-4841-94C7-828B183BF36C}" destId="{7D443C52-B594-400B-B485-2D31BA6A8F35}" srcOrd="0" destOrd="0" presId="urn:microsoft.com/office/officeart/2016/7/layout/ChevronBlockProcess"/>
    <dgm:cxn modelId="{A846D810-27E6-47FF-BC4D-621F3D62DF70}" type="presParOf" srcId="{53CC3ABC-DED8-4841-94C7-828B183BF36C}" destId="{91884F5E-FD41-4574-A09E-B31B96254191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BD9C78-8F28-4CE8-8DFF-9E9CCFF25D7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6AE132F-A922-4AC6-9A10-22FE4E316540}">
      <dgm:prSet/>
      <dgm:spPr/>
      <dgm:t>
        <a:bodyPr/>
        <a:lstStyle/>
        <a:p>
          <a:pPr>
            <a:defRPr cap="all"/>
          </a:pPr>
          <a:r>
            <a:rPr lang="en-US"/>
            <a:t>IIDEMIC is a transformative education movement</a:t>
          </a:r>
        </a:p>
      </dgm:t>
    </dgm:pt>
    <dgm:pt modelId="{AADCB4FA-B4AF-4B02-ACEF-CFEC559BD006}" type="parTrans" cxnId="{BE75518A-4268-42F5-BA1F-2980A541D974}">
      <dgm:prSet/>
      <dgm:spPr/>
      <dgm:t>
        <a:bodyPr/>
        <a:lstStyle/>
        <a:p>
          <a:endParaRPr lang="en-US"/>
        </a:p>
      </dgm:t>
    </dgm:pt>
    <dgm:pt modelId="{15C4084E-7EE3-4DC1-A584-B1FF6CFEAE8E}" type="sibTrans" cxnId="{BE75518A-4268-42F5-BA1F-2980A541D974}">
      <dgm:prSet/>
      <dgm:spPr/>
      <dgm:t>
        <a:bodyPr/>
        <a:lstStyle/>
        <a:p>
          <a:endParaRPr lang="en-US"/>
        </a:p>
      </dgm:t>
    </dgm:pt>
    <dgm:pt modelId="{5E22FCB9-1BB1-4054-AD31-2C4180963902}">
      <dgm:prSet/>
      <dgm:spPr/>
      <dgm:t>
        <a:bodyPr/>
        <a:lstStyle/>
        <a:p>
          <a:pPr>
            <a:defRPr cap="all"/>
          </a:pPr>
          <a:r>
            <a:rPr lang="en-US"/>
            <a:t>Call to action for stakeholders and educators</a:t>
          </a:r>
        </a:p>
      </dgm:t>
    </dgm:pt>
    <dgm:pt modelId="{E61E0D76-3EF9-43B3-B227-6FC92277326E}" type="parTrans" cxnId="{CC18F749-4925-41AC-B78F-B8C736AD5DAD}">
      <dgm:prSet/>
      <dgm:spPr/>
      <dgm:t>
        <a:bodyPr/>
        <a:lstStyle/>
        <a:p>
          <a:endParaRPr lang="en-US"/>
        </a:p>
      </dgm:t>
    </dgm:pt>
    <dgm:pt modelId="{18D6EDDA-646E-4435-AB6D-E61D0588A9A4}" type="sibTrans" cxnId="{CC18F749-4925-41AC-B78F-B8C736AD5DAD}">
      <dgm:prSet/>
      <dgm:spPr/>
      <dgm:t>
        <a:bodyPr/>
        <a:lstStyle/>
        <a:p>
          <a:endParaRPr lang="en-US"/>
        </a:p>
      </dgm:t>
    </dgm:pt>
    <dgm:pt modelId="{FCAADA1C-FE91-4CD7-AED5-74B43A0F3F12}">
      <dgm:prSet/>
      <dgm:spPr/>
      <dgm:t>
        <a:bodyPr/>
        <a:lstStyle/>
        <a:p>
          <a:pPr>
            <a:defRPr cap="all"/>
          </a:pPr>
          <a:r>
            <a:rPr lang="en-US"/>
            <a:t>Thank you and invitation for reflections and questions</a:t>
          </a:r>
        </a:p>
      </dgm:t>
    </dgm:pt>
    <dgm:pt modelId="{83ECDA67-1A35-4547-89DF-35CE89C3B735}" type="parTrans" cxnId="{80691D8F-7210-4404-836F-A5D91D9BB5A6}">
      <dgm:prSet/>
      <dgm:spPr/>
      <dgm:t>
        <a:bodyPr/>
        <a:lstStyle/>
        <a:p>
          <a:endParaRPr lang="en-US"/>
        </a:p>
      </dgm:t>
    </dgm:pt>
    <dgm:pt modelId="{E2056C88-7C59-47EA-B17F-B7759A23A531}" type="sibTrans" cxnId="{80691D8F-7210-4404-836F-A5D91D9BB5A6}">
      <dgm:prSet/>
      <dgm:spPr/>
      <dgm:t>
        <a:bodyPr/>
        <a:lstStyle/>
        <a:p>
          <a:endParaRPr lang="en-US"/>
        </a:p>
      </dgm:t>
    </dgm:pt>
    <dgm:pt modelId="{98CC4A69-2D8B-45F5-B5E2-F1CF5B4EA7B5}" type="pres">
      <dgm:prSet presAssocID="{C1BD9C78-8F28-4CE8-8DFF-9E9CCFF25D7D}" presName="root" presStyleCnt="0">
        <dgm:presLayoutVars>
          <dgm:dir/>
          <dgm:resizeHandles val="exact"/>
        </dgm:presLayoutVars>
      </dgm:prSet>
      <dgm:spPr/>
    </dgm:pt>
    <dgm:pt modelId="{BAD987FA-13E6-49E8-A860-65F62042E599}" type="pres">
      <dgm:prSet presAssocID="{86AE132F-A922-4AC6-9A10-22FE4E316540}" presName="compNode" presStyleCnt="0"/>
      <dgm:spPr/>
    </dgm:pt>
    <dgm:pt modelId="{DDC22CB1-3B3F-48C9-9852-BEFC1C49F0CA}" type="pres">
      <dgm:prSet presAssocID="{86AE132F-A922-4AC6-9A10-22FE4E316540}" presName="iconBgRect" presStyleLbl="bgShp" presStyleIdx="0" presStyleCnt="3"/>
      <dgm:spPr/>
    </dgm:pt>
    <dgm:pt modelId="{C1F16488-B46A-44CC-8E12-0F26B71EB550}" type="pres">
      <dgm:prSet presAssocID="{86AE132F-A922-4AC6-9A10-22FE4E3165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10525AF-C03E-409A-B3AB-C006CF76E1F7}" type="pres">
      <dgm:prSet presAssocID="{86AE132F-A922-4AC6-9A10-22FE4E316540}" presName="spaceRect" presStyleCnt="0"/>
      <dgm:spPr/>
    </dgm:pt>
    <dgm:pt modelId="{DF5C81E9-DCF3-4385-8C07-BDF01521CCFD}" type="pres">
      <dgm:prSet presAssocID="{86AE132F-A922-4AC6-9A10-22FE4E316540}" presName="textRect" presStyleLbl="revTx" presStyleIdx="0" presStyleCnt="3">
        <dgm:presLayoutVars>
          <dgm:chMax val="1"/>
          <dgm:chPref val="1"/>
        </dgm:presLayoutVars>
      </dgm:prSet>
      <dgm:spPr/>
    </dgm:pt>
    <dgm:pt modelId="{84944EAC-138D-4D94-AF33-9A2412AD8883}" type="pres">
      <dgm:prSet presAssocID="{15C4084E-7EE3-4DC1-A584-B1FF6CFEAE8E}" presName="sibTrans" presStyleCnt="0"/>
      <dgm:spPr/>
    </dgm:pt>
    <dgm:pt modelId="{38AEAF9B-5138-4DE6-B040-1999B0A9EEFF}" type="pres">
      <dgm:prSet presAssocID="{5E22FCB9-1BB1-4054-AD31-2C4180963902}" presName="compNode" presStyleCnt="0"/>
      <dgm:spPr/>
    </dgm:pt>
    <dgm:pt modelId="{6A776207-C068-49F2-BAB8-B6B59DAF4D92}" type="pres">
      <dgm:prSet presAssocID="{5E22FCB9-1BB1-4054-AD31-2C4180963902}" presName="iconBgRect" presStyleLbl="bgShp" presStyleIdx="1" presStyleCnt="3"/>
      <dgm:spPr/>
    </dgm:pt>
    <dgm:pt modelId="{3D583261-08AD-4B30-8FDE-FEFAC2CCC2A3}" type="pres">
      <dgm:prSet presAssocID="{5E22FCB9-1BB1-4054-AD31-2C41809639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268F468-000A-41AD-89D8-0C9A27D67EAF}" type="pres">
      <dgm:prSet presAssocID="{5E22FCB9-1BB1-4054-AD31-2C4180963902}" presName="spaceRect" presStyleCnt="0"/>
      <dgm:spPr/>
    </dgm:pt>
    <dgm:pt modelId="{553E8443-6815-41B3-B2EB-D81C4B12BF75}" type="pres">
      <dgm:prSet presAssocID="{5E22FCB9-1BB1-4054-AD31-2C4180963902}" presName="textRect" presStyleLbl="revTx" presStyleIdx="1" presStyleCnt="3">
        <dgm:presLayoutVars>
          <dgm:chMax val="1"/>
          <dgm:chPref val="1"/>
        </dgm:presLayoutVars>
      </dgm:prSet>
      <dgm:spPr/>
    </dgm:pt>
    <dgm:pt modelId="{81A5CEFB-4BE1-4478-AC7A-20497288BD57}" type="pres">
      <dgm:prSet presAssocID="{18D6EDDA-646E-4435-AB6D-E61D0588A9A4}" presName="sibTrans" presStyleCnt="0"/>
      <dgm:spPr/>
    </dgm:pt>
    <dgm:pt modelId="{D8E51A74-98C7-4B52-9EEB-C2A91EC0A4B1}" type="pres">
      <dgm:prSet presAssocID="{FCAADA1C-FE91-4CD7-AED5-74B43A0F3F12}" presName="compNode" presStyleCnt="0"/>
      <dgm:spPr/>
    </dgm:pt>
    <dgm:pt modelId="{86B45286-2927-4D25-B434-B32DD8F1B3D1}" type="pres">
      <dgm:prSet presAssocID="{FCAADA1C-FE91-4CD7-AED5-74B43A0F3F12}" presName="iconBgRect" presStyleLbl="bgShp" presStyleIdx="2" presStyleCnt="3"/>
      <dgm:spPr/>
    </dgm:pt>
    <dgm:pt modelId="{D15B11AC-6EC6-46A3-8B8E-67CC5C2A15E9}" type="pres">
      <dgm:prSet presAssocID="{FCAADA1C-FE91-4CD7-AED5-74B43A0F3F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4302EF0-6624-4D91-B40E-B2DAC84F83A9}" type="pres">
      <dgm:prSet presAssocID="{FCAADA1C-FE91-4CD7-AED5-74B43A0F3F12}" presName="spaceRect" presStyleCnt="0"/>
      <dgm:spPr/>
    </dgm:pt>
    <dgm:pt modelId="{03F0691C-4E07-40BB-AAD7-F4E230F30900}" type="pres">
      <dgm:prSet presAssocID="{FCAADA1C-FE91-4CD7-AED5-74B43A0F3F1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18F749-4925-41AC-B78F-B8C736AD5DAD}" srcId="{C1BD9C78-8F28-4CE8-8DFF-9E9CCFF25D7D}" destId="{5E22FCB9-1BB1-4054-AD31-2C4180963902}" srcOrd="1" destOrd="0" parTransId="{E61E0D76-3EF9-43B3-B227-6FC92277326E}" sibTransId="{18D6EDDA-646E-4435-AB6D-E61D0588A9A4}"/>
    <dgm:cxn modelId="{06E9EA85-39D2-41F6-BE5F-F7C375881495}" type="presOf" srcId="{86AE132F-A922-4AC6-9A10-22FE4E316540}" destId="{DF5C81E9-DCF3-4385-8C07-BDF01521CCFD}" srcOrd="0" destOrd="0" presId="urn:microsoft.com/office/officeart/2018/5/layout/IconCircleLabelList"/>
    <dgm:cxn modelId="{BE75518A-4268-42F5-BA1F-2980A541D974}" srcId="{C1BD9C78-8F28-4CE8-8DFF-9E9CCFF25D7D}" destId="{86AE132F-A922-4AC6-9A10-22FE4E316540}" srcOrd="0" destOrd="0" parTransId="{AADCB4FA-B4AF-4B02-ACEF-CFEC559BD006}" sibTransId="{15C4084E-7EE3-4DC1-A584-B1FF6CFEAE8E}"/>
    <dgm:cxn modelId="{80691D8F-7210-4404-836F-A5D91D9BB5A6}" srcId="{C1BD9C78-8F28-4CE8-8DFF-9E9CCFF25D7D}" destId="{FCAADA1C-FE91-4CD7-AED5-74B43A0F3F12}" srcOrd="2" destOrd="0" parTransId="{83ECDA67-1A35-4547-89DF-35CE89C3B735}" sibTransId="{E2056C88-7C59-47EA-B17F-B7759A23A531}"/>
    <dgm:cxn modelId="{A63BBF94-8767-4B0D-A61C-CAA6D9753B97}" type="presOf" srcId="{FCAADA1C-FE91-4CD7-AED5-74B43A0F3F12}" destId="{03F0691C-4E07-40BB-AAD7-F4E230F30900}" srcOrd="0" destOrd="0" presId="urn:microsoft.com/office/officeart/2018/5/layout/IconCircleLabelList"/>
    <dgm:cxn modelId="{A38A9BF2-DEB7-44F2-922E-613D40EBE80B}" type="presOf" srcId="{5E22FCB9-1BB1-4054-AD31-2C4180963902}" destId="{553E8443-6815-41B3-B2EB-D81C4B12BF75}" srcOrd="0" destOrd="0" presId="urn:microsoft.com/office/officeart/2018/5/layout/IconCircleLabelList"/>
    <dgm:cxn modelId="{C8BD61F8-3A57-49CD-94DE-FF09653CE651}" type="presOf" srcId="{C1BD9C78-8F28-4CE8-8DFF-9E9CCFF25D7D}" destId="{98CC4A69-2D8B-45F5-B5E2-F1CF5B4EA7B5}" srcOrd="0" destOrd="0" presId="urn:microsoft.com/office/officeart/2018/5/layout/IconCircleLabelList"/>
    <dgm:cxn modelId="{98BD0164-C255-4398-BF99-C45886955E5A}" type="presParOf" srcId="{98CC4A69-2D8B-45F5-B5E2-F1CF5B4EA7B5}" destId="{BAD987FA-13E6-49E8-A860-65F62042E599}" srcOrd="0" destOrd="0" presId="urn:microsoft.com/office/officeart/2018/5/layout/IconCircleLabelList"/>
    <dgm:cxn modelId="{4DA02449-00BA-4905-A0DE-95D3A3E5B4E0}" type="presParOf" srcId="{BAD987FA-13E6-49E8-A860-65F62042E599}" destId="{DDC22CB1-3B3F-48C9-9852-BEFC1C49F0CA}" srcOrd="0" destOrd="0" presId="urn:microsoft.com/office/officeart/2018/5/layout/IconCircleLabelList"/>
    <dgm:cxn modelId="{8956FB69-B9FA-4173-8626-F3D616F0F5C9}" type="presParOf" srcId="{BAD987FA-13E6-49E8-A860-65F62042E599}" destId="{C1F16488-B46A-44CC-8E12-0F26B71EB550}" srcOrd="1" destOrd="0" presId="urn:microsoft.com/office/officeart/2018/5/layout/IconCircleLabelList"/>
    <dgm:cxn modelId="{D49001EB-6DD6-48B5-9629-C2A0EB2C133F}" type="presParOf" srcId="{BAD987FA-13E6-49E8-A860-65F62042E599}" destId="{E10525AF-C03E-409A-B3AB-C006CF76E1F7}" srcOrd="2" destOrd="0" presId="urn:microsoft.com/office/officeart/2018/5/layout/IconCircleLabelList"/>
    <dgm:cxn modelId="{65405B30-B6AC-42E8-92E2-500F91FE10B4}" type="presParOf" srcId="{BAD987FA-13E6-49E8-A860-65F62042E599}" destId="{DF5C81E9-DCF3-4385-8C07-BDF01521CCFD}" srcOrd="3" destOrd="0" presId="urn:microsoft.com/office/officeart/2018/5/layout/IconCircleLabelList"/>
    <dgm:cxn modelId="{BF3B70AD-47CB-4651-926E-DAA7D546F01B}" type="presParOf" srcId="{98CC4A69-2D8B-45F5-B5E2-F1CF5B4EA7B5}" destId="{84944EAC-138D-4D94-AF33-9A2412AD8883}" srcOrd="1" destOrd="0" presId="urn:microsoft.com/office/officeart/2018/5/layout/IconCircleLabelList"/>
    <dgm:cxn modelId="{015A4092-D9EE-4465-992F-898432712619}" type="presParOf" srcId="{98CC4A69-2D8B-45F5-B5E2-F1CF5B4EA7B5}" destId="{38AEAF9B-5138-4DE6-B040-1999B0A9EEFF}" srcOrd="2" destOrd="0" presId="urn:microsoft.com/office/officeart/2018/5/layout/IconCircleLabelList"/>
    <dgm:cxn modelId="{87BEF04B-E6D8-4A71-B801-6CD0946E3D3F}" type="presParOf" srcId="{38AEAF9B-5138-4DE6-B040-1999B0A9EEFF}" destId="{6A776207-C068-49F2-BAB8-B6B59DAF4D92}" srcOrd="0" destOrd="0" presId="urn:microsoft.com/office/officeart/2018/5/layout/IconCircleLabelList"/>
    <dgm:cxn modelId="{AEBDDD76-3E57-4F80-998E-0B7AD1CFB257}" type="presParOf" srcId="{38AEAF9B-5138-4DE6-B040-1999B0A9EEFF}" destId="{3D583261-08AD-4B30-8FDE-FEFAC2CCC2A3}" srcOrd="1" destOrd="0" presId="urn:microsoft.com/office/officeart/2018/5/layout/IconCircleLabelList"/>
    <dgm:cxn modelId="{AF15D463-FF31-47C9-9C07-A2AF205FDC87}" type="presParOf" srcId="{38AEAF9B-5138-4DE6-B040-1999B0A9EEFF}" destId="{6268F468-000A-41AD-89D8-0C9A27D67EAF}" srcOrd="2" destOrd="0" presId="urn:microsoft.com/office/officeart/2018/5/layout/IconCircleLabelList"/>
    <dgm:cxn modelId="{914EF415-3295-4E1F-B24D-62E2C3A17DB0}" type="presParOf" srcId="{38AEAF9B-5138-4DE6-B040-1999B0A9EEFF}" destId="{553E8443-6815-41B3-B2EB-D81C4B12BF75}" srcOrd="3" destOrd="0" presId="urn:microsoft.com/office/officeart/2018/5/layout/IconCircleLabelList"/>
    <dgm:cxn modelId="{0A14D591-A43A-45AB-A104-21DCEAA81E7F}" type="presParOf" srcId="{98CC4A69-2D8B-45F5-B5E2-F1CF5B4EA7B5}" destId="{81A5CEFB-4BE1-4478-AC7A-20497288BD57}" srcOrd="3" destOrd="0" presId="urn:microsoft.com/office/officeart/2018/5/layout/IconCircleLabelList"/>
    <dgm:cxn modelId="{17E52743-6B65-46DD-B9FC-6007A9E93915}" type="presParOf" srcId="{98CC4A69-2D8B-45F5-B5E2-F1CF5B4EA7B5}" destId="{D8E51A74-98C7-4B52-9EEB-C2A91EC0A4B1}" srcOrd="4" destOrd="0" presId="urn:microsoft.com/office/officeart/2018/5/layout/IconCircleLabelList"/>
    <dgm:cxn modelId="{F845C79D-4D85-4362-B5E6-22AD8796534D}" type="presParOf" srcId="{D8E51A74-98C7-4B52-9EEB-C2A91EC0A4B1}" destId="{86B45286-2927-4D25-B434-B32DD8F1B3D1}" srcOrd="0" destOrd="0" presId="urn:microsoft.com/office/officeart/2018/5/layout/IconCircleLabelList"/>
    <dgm:cxn modelId="{37D0B291-65AD-4AC0-B932-CB42AA9D3F1F}" type="presParOf" srcId="{D8E51A74-98C7-4B52-9EEB-C2A91EC0A4B1}" destId="{D15B11AC-6EC6-46A3-8B8E-67CC5C2A15E9}" srcOrd="1" destOrd="0" presId="urn:microsoft.com/office/officeart/2018/5/layout/IconCircleLabelList"/>
    <dgm:cxn modelId="{7876B1EC-70B1-4320-8809-6125A0BF86BD}" type="presParOf" srcId="{D8E51A74-98C7-4B52-9EEB-C2A91EC0A4B1}" destId="{84302EF0-6624-4D91-B40E-B2DAC84F83A9}" srcOrd="2" destOrd="0" presId="urn:microsoft.com/office/officeart/2018/5/layout/IconCircleLabelList"/>
    <dgm:cxn modelId="{0249459C-0427-405F-BC79-ACE9B82F67D3}" type="presParOf" srcId="{D8E51A74-98C7-4B52-9EEB-C2A91EC0A4B1}" destId="{03F0691C-4E07-40BB-AAD7-F4E230F309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DA25A-0F87-4719-8874-26475BEF1CB4}">
      <dsp:nvSpPr>
        <dsp:cNvPr id="0" name=""/>
        <dsp:cNvSpPr/>
      </dsp:nvSpPr>
      <dsp:spPr>
        <a:xfrm>
          <a:off x="0" y="311218"/>
          <a:ext cx="822960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 sprawling refugee complex established in 1991.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Currently shelters nearly 500,000 refugees, mainly from Somalia, Ethiopia, South Sudan, and the DRC.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Situated in an ASAL (Arid and Semi-Arid Land) region with harsh climatic and economic conditions.</a:t>
          </a:r>
        </a:p>
      </dsp:txBody>
      <dsp:txXfrm>
        <a:off x="0" y="311218"/>
        <a:ext cx="8229600" cy="1559250"/>
      </dsp:txXfrm>
    </dsp:sp>
    <dsp:sp modelId="{7C34245F-1FE8-48B4-BBB9-05643576A5C4}">
      <dsp:nvSpPr>
        <dsp:cNvPr id="0" name=""/>
        <dsp:cNvSpPr/>
      </dsp:nvSpPr>
      <dsp:spPr>
        <a:xfrm>
          <a:off x="411480" y="89818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Dadaab Overview:</a:t>
          </a:r>
          <a:endParaRPr lang="en-US" sz="1500" kern="1200"/>
        </a:p>
      </dsp:txBody>
      <dsp:txXfrm>
        <a:off x="433096" y="111434"/>
        <a:ext cx="5717488" cy="399568"/>
      </dsp:txXfrm>
    </dsp:sp>
    <dsp:sp modelId="{12CDBF81-F4DE-4349-89D8-89E09EE24DA4}">
      <dsp:nvSpPr>
        <dsp:cNvPr id="0" name=""/>
        <dsp:cNvSpPr/>
      </dsp:nvSpPr>
      <dsp:spPr>
        <a:xfrm>
          <a:off x="0" y="2172869"/>
          <a:ext cx="8229600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Diverse demographic: children, youth, elderly, and persons with disabilities.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High population of school-aged children with limited access to consistent quality education.</a:t>
          </a:r>
        </a:p>
      </dsp:txBody>
      <dsp:txXfrm>
        <a:off x="0" y="2172869"/>
        <a:ext cx="8229600" cy="1086750"/>
      </dsp:txXfrm>
    </dsp:sp>
    <dsp:sp modelId="{8AB7216F-761E-4CE4-BBCE-56F02BF24B9D}">
      <dsp:nvSpPr>
        <dsp:cNvPr id="0" name=""/>
        <dsp:cNvSpPr/>
      </dsp:nvSpPr>
      <dsp:spPr>
        <a:xfrm>
          <a:off x="411480" y="1951469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Community Profile:</a:t>
          </a:r>
          <a:endParaRPr lang="en-US" sz="1500" kern="1200"/>
        </a:p>
      </dsp:txBody>
      <dsp:txXfrm>
        <a:off x="433096" y="1973085"/>
        <a:ext cx="5717488" cy="399568"/>
      </dsp:txXfrm>
    </dsp:sp>
    <dsp:sp modelId="{396192D2-2044-4C69-9896-07FCDBADB23F}">
      <dsp:nvSpPr>
        <dsp:cNvPr id="0" name=""/>
        <dsp:cNvSpPr/>
      </dsp:nvSpPr>
      <dsp:spPr>
        <a:xfrm>
          <a:off x="0" y="3562019"/>
          <a:ext cx="82296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Restores hope and dignity.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Builds skills, fosters resilience, and opens opportunities for the future.</a:t>
          </a:r>
        </a:p>
      </dsp:txBody>
      <dsp:txXfrm>
        <a:off x="0" y="3562019"/>
        <a:ext cx="8229600" cy="874125"/>
      </dsp:txXfrm>
    </dsp:sp>
    <dsp:sp modelId="{51F960E0-2F1F-4EE2-A508-E2C7D2ABE500}">
      <dsp:nvSpPr>
        <dsp:cNvPr id="0" name=""/>
        <dsp:cNvSpPr/>
      </dsp:nvSpPr>
      <dsp:spPr>
        <a:xfrm>
          <a:off x="411480" y="3340619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Education as a Lifeline:</a:t>
          </a:r>
          <a:endParaRPr lang="en-US" sz="1500" kern="1200"/>
        </a:p>
      </dsp:txBody>
      <dsp:txXfrm>
        <a:off x="433096" y="3362235"/>
        <a:ext cx="571748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FF6AD-5A3B-4751-B826-C31C17807139}">
      <dsp:nvSpPr>
        <dsp:cNvPr id="0" name=""/>
        <dsp:cNvSpPr/>
      </dsp:nvSpPr>
      <dsp:spPr>
        <a:xfrm>
          <a:off x="1372878" y="77318"/>
          <a:ext cx="1144331" cy="1027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8EF72-174B-47C9-A086-95AEB0E081CB}">
      <dsp:nvSpPr>
        <dsp:cNvPr id="0" name=""/>
        <dsp:cNvSpPr/>
      </dsp:nvSpPr>
      <dsp:spPr>
        <a:xfrm>
          <a:off x="85060" y="2307504"/>
          <a:ext cx="369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To the stakeholders present: </a:t>
          </a:r>
          <a:r>
            <a:rPr lang="en-US" sz="1800" kern="1200" dirty="0"/>
            <a:t>"What would you do if you had to teach in a classroom with over 100 students from different cultures, speaking multiple languages?“</a:t>
          </a:r>
        </a:p>
      </dsp:txBody>
      <dsp:txXfrm>
        <a:off x="85060" y="2307504"/>
        <a:ext cx="3690000" cy="1260000"/>
      </dsp:txXfrm>
    </dsp:sp>
    <dsp:sp modelId="{7D07E75C-6B9C-4683-9D3A-61D23C57F253}">
      <dsp:nvSpPr>
        <dsp:cNvPr id="0" name=""/>
        <dsp:cNvSpPr/>
      </dsp:nvSpPr>
      <dsp:spPr>
        <a:xfrm>
          <a:off x="5613599" y="184093"/>
          <a:ext cx="1386849" cy="13585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C8946-9BD3-45F0-9BA3-517F5FEE5580}">
      <dsp:nvSpPr>
        <dsp:cNvPr id="0" name=""/>
        <dsp:cNvSpPr/>
      </dsp:nvSpPr>
      <dsp:spPr>
        <a:xfrm>
          <a:off x="4420810" y="2478880"/>
          <a:ext cx="369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Teachers present: </a:t>
          </a:r>
          <a:r>
            <a:rPr lang="en-US" sz="2800" kern="1200" dirty="0"/>
            <a:t>How do you do it?!</a:t>
          </a:r>
        </a:p>
      </dsp:txBody>
      <dsp:txXfrm>
        <a:off x="4420810" y="2478880"/>
        <a:ext cx="3690000" cy="126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CF041-6DC5-4BE2-AAED-C47EF91BB001}">
      <dsp:nvSpPr>
        <dsp:cNvPr id="0" name=""/>
        <dsp:cNvSpPr/>
      </dsp:nvSpPr>
      <dsp:spPr>
        <a:xfrm>
          <a:off x="4650258" y="33995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Soft Skills &amp; Employability</a:t>
          </a:r>
        </a:p>
      </dsp:txBody>
      <dsp:txXfrm>
        <a:off x="4650258" y="33995"/>
        <a:ext cx="1119113" cy="1119113"/>
      </dsp:txXfrm>
    </dsp:sp>
    <dsp:sp modelId="{484E5F16-C342-4C38-ABE8-7E46AEA71E07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21294043"/>
            <a:gd name="adj4" fmla="val 19765537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A347F-5D83-4049-9AE4-D91890B395E7}">
      <dsp:nvSpPr>
        <dsp:cNvPr id="0" name=""/>
        <dsp:cNvSpPr/>
      </dsp:nvSpPr>
      <dsp:spPr>
        <a:xfrm>
          <a:off x="5327014" y="2116836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Inclusive Pedagogy &amp; UDL</a:t>
          </a:r>
        </a:p>
      </dsp:txBody>
      <dsp:txXfrm>
        <a:off x="5327014" y="2116836"/>
        <a:ext cx="1119113" cy="1119113"/>
      </dsp:txXfrm>
    </dsp:sp>
    <dsp:sp modelId="{EFF6FCE7-C35F-41D4-9387-993066AD507A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4015529"/>
            <a:gd name="adj4" fmla="val 2252670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F673F-4D57-4C43-9D19-77E41921923F}">
      <dsp:nvSpPr>
        <dsp:cNvPr id="0" name=""/>
        <dsp:cNvSpPr/>
      </dsp:nvSpPr>
      <dsp:spPr>
        <a:xfrm>
          <a:off x="3555243" y="3404103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Digital Integration</a:t>
          </a:r>
        </a:p>
      </dsp:txBody>
      <dsp:txXfrm>
        <a:off x="3555243" y="3404103"/>
        <a:ext cx="1119113" cy="1119113"/>
      </dsp:txXfrm>
    </dsp:sp>
    <dsp:sp modelId="{5042F5C4-9D95-4A63-9C42-3D036921E385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8211614"/>
            <a:gd name="adj4" fmla="val 6448755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4A6E9-BD6B-4FDF-8D8B-B8CBED859796}">
      <dsp:nvSpPr>
        <dsp:cNvPr id="0" name=""/>
        <dsp:cNvSpPr/>
      </dsp:nvSpPr>
      <dsp:spPr>
        <a:xfrm>
          <a:off x="1783472" y="2116836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Innovation Hubs</a:t>
          </a:r>
        </a:p>
      </dsp:txBody>
      <dsp:txXfrm>
        <a:off x="1783472" y="2116836"/>
        <a:ext cx="1119113" cy="1119113"/>
      </dsp:txXfrm>
    </dsp:sp>
    <dsp:sp modelId="{4ABA7463-ACD9-43B7-A02D-3921DFC00930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12298747"/>
            <a:gd name="adj4" fmla="val 10770240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30571-94BD-451D-8273-EEB73A0FFD5E}">
      <dsp:nvSpPr>
        <dsp:cNvPr id="0" name=""/>
        <dsp:cNvSpPr/>
      </dsp:nvSpPr>
      <dsp:spPr>
        <a:xfrm>
          <a:off x="2460228" y="33995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Empowering Refugee Teachers</a:t>
          </a:r>
        </a:p>
      </dsp:txBody>
      <dsp:txXfrm>
        <a:off x="2460228" y="33995"/>
        <a:ext cx="1119113" cy="1119113"/>
      </dsp:txXfrm>
    </dsp:sp>
    <dsp:sp modelId="{B3BB9AE1-B2C8-4139-8BFD-BCCD93BA8B3B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16866515"/>
            <a:gd name="adj4" fmla="val 15197769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A9DAD-317F-4318-8FD0-B9AF14F508CE}">
      <dsp:nvSpPr>
        <dsp:cNvPr id="0" name=""/>
        <dsp:cNvSpPr/>
      </dsp:nvSpPr>
      <dsp:spPr>
        <a:xfrm>
          <a:off x="0" y="4274295"/>
          <a:ext cx="4358346" cy="1402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Focus on inclusivity, technology, and innovation adoption.</a:t>
          </a:r>
        </a:p>
      </dsp:txBody>
      <dsp:txXfrm>
        <a:off x="0" y="4274295"/>
        <a:ext cx="4358346" cy="1402919"/>
      </dsp:txXfrm>
    </dsp:sp>
    <dsp:sp modelId="{1944431A-6D7F-4775-9E44-6A9CF3ACB312}">
      <dsp:nvSpPr>
        <dsp:cNvPr id="0" name=""/>
        <dsp:cNvSpPr/>
      </dsp:nvSpPr>
      <dsp:spPr>
        <a:xfrm rot="10800000">
          <a:off x="0" y="2137649"/>
          <a:ext cx="4358346" cy="2157689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Scale-up phase: Additional 150 teachers across the Dadaab refugee complex.</a:t>
          </a:r>
        </a:p>
      </dsp:txBody>
      <dsp:txXfrm rot="10800000">
        <a:off x="0" y="2137649"/>
        <a:ext cx="4358346" cy="1402002"/>
      </dsp:txXfrm>
    </dsp:sp>
    <dsp:sp modelId="{013940A6-C0E2-46BA-828F-593C7757C356}">
      <dsp:nvSpPr>
        <dsp:cNvPr id="0" name=""/>
        <dsp:cNvSpPr/>
      </dsp:nvSpPr>
      <dsp:spPr>
        <a:xfrm rot="10800000">
          <a:off x="0" y="1003"/>
          <a:ext cx="4358346" cy="2157689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Initial phase: 40 high school teachers (pilot).</a:t>
          </a:r>
        </a:p>
      </dsp:txBody>
      <dsp:txXfrm rot="10800000">
        <a:off x="0" y="1003"/>
        <a:ext cx="4358346" cy="1402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BB518-0067-4654-AC23-0406E55E91F3}">
      <dsp:nvSpPr>
        <dsp:cNvPr id="0" name=""/>
        <dsp:cNvSpPr/>
      </dsp:nvSpPr>
      <dsp:spPr>
        <a:xfrm>
          <a:off x="0" y="36390"/>
          <a:ext cx="5175384" cy="175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Teachers equipped with inclusive pedagogical and digital skills.</a:t>
          </a:r>
        </a:p>
      </dsp:txBody>
      <dsp:txXfrm>
        <a:off x="85900" y="122290"/>
        <a:ext cx="5003584" cy="1587880"/>
      </dsp:txXfrm>
    </dsp:sp>
    <dsp:sp modelId="{CB5D27F6-0A6B-4CA7-9C5B-BB4DDDC56128}">
      <dsp:nvSpPr>
        <dsp:cNvPr id="0" name=""/>
        <dsp:cNvSpPr/>
      </dsp:nvSpPr>
      <dsp:spPr>
        <a:xfrm>
          <a:off x="0" y="1888230"/>
          <a:ext cx="5175384" cy="1759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Enhanced learner engagement, especially for children with disabilities.</a:t>
          </a:r>
        </a:p>
      </dsp:txBody>
      <dsp:txXfrm>
        <a:off x="85900" y="1974130"/>
        <a:ext cx="5003584" cy="1587880"/>
      </dsp:txXfrm>
    </dsp:sp>
    <dsp:sp modelId="{1A755DEA-73E3-4E2B-89AD-BD3B9566136C}">
      <dsp:nvSpPr>
        <dsp:cNvPr id="0" name=""/>
        <dsp:cNvSpPr/>
      </dsp:nvSpPr>
      <dsp:spPr>
        <a:xfrm>
          <a:off x="0" y="3740070"/>
          <a:ext cx="5175384" cy="1759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Improved career pathways through competency-based training.</a:t>
          </a:r>
        </a:p>
      </dsp:txBody>
      <dsp:txXfrm>
        <a:off x="85900" y="3825970"/>
        <a:ext cx="5003584" cy="1587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79769-2D3E-428B-B3CA-6F2207764EF8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13E13-CE18-453F-866F-20709004B59C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C38E1-94B1-473B-B108-973319437E10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 data sharing on target teacher populations.</a:t>
          </a:r>
        </a:p>
      </dsp:txBody>
      <dsp:txXfrm>
        <a:off x="1428292" y="2439"/>
        <a:ext cx="3297908" cy="1236616"/>
      </dsp:txXfrm>
    </dsp:sp>
    <dsp:sp modelId="{46868384-7398-404B-AB8D-FA62DE7DCF62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16FB2-6B26-49AA-82F7-A9603BC6EFE1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8ABF6-30DC-4E33-B910-85EC01669D46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Mobilize teachers for engagement sessions.</a:t>
          </a:r>
        </a:p>
      </dsp:txBody>
      <dsp:txXfrm>
        <a:off x="1428292" y="1548210"/>
        <a:ext cx="3297908" cy="1236616"/>
      </dsp:txXfrm>
    </dsp:sp>
    <dsp:sp modelId="{9B8B0F3E-4B79-44FC-B6D2-F5834F4A9F21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FA9AC-11A6-456E-824F-05CE36C583D9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ABB5B-AE15-41B9-805B-9092DD72846D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Facilitate joint planning and coordination for implementation.</a:t>
          </a:r>
        </a:p>
      </dsp:txBody>
      <dsp:txXfrm>
        <a:off x="1428292" y="3093981"/>
        <a:ext cx="3297908" cy="1236616"/>
      </dsp:txXfrm>
    </dsp:sp>
    <dsp:sp modelId="{37BB8338-EB6C-4247-BACA-F43D495BC288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5D54F-FDC5-4BD8-B8DD-A249641EA41B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DA63C-EFB7-415D-BC98-2856B4A4EE1A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Contribute insights during orientation and capacity-building workshops.</a:t>
          </a:r>
        </a:p>
      </dsp:txBody>
      <dsp:txXfrm>
        <a:off x="1428292" y="4639752"/>
        <a:ext cx="3297908" cy="12366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B3545-DB2E-45D6-B4EE-7159C759E593}">
      <dsp:nvSpPr>
        <dsp:cNvPr id="0" name=""/>
        <dsp:cNvSpPr/>
      </dsp:nvSpPr>
      <dsp:spPr>
        <a:xfrm>
          <a:off x="8396" y="523761"/>
          <a:ext cx="4069522" cy="1220856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742" tIns="150742" rIns="150742" bIns="15074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Launch</a:t>
          </a:r>
        </a:p>
      </dsp:txBody>
      <dsp:txXfrm>
        <a:off x="374653" y="523761"/>
        <a:ext cx="3337008" cy="1220856"/>
      </dsp:txXfrm>
    </dsp:sp>
    <dsp:sp modelId="{3F02130B-198A-4A2A-9356-70CBBDECF7D6}">
      <dsp:nvSpPr>
        <dsp:cNvPr id="0" name=""/>
        <dsp:cNvSpPr/>
      </dsp:nvSpPr>
      <dsp:spPr>
        <a:xfrm>
          <a:off x="8396" y="1744617"/>
          <a:ext cx="3703265" cy="14654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640" tIns="292640" rIns="292640" bIns="5852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Launch training and mentoring activities.</a:t>
          </a:r>
        </a:p>
      </dsp:txBody>
      <dsp:txXfrm>
        <a:off x="8396" y="1744617"/>
        <a:ext cx="3703265" cy="1465420"/>
      </dsp:txXfrm>
    </dsp:sp>
    <dsp:sp modelId="{7D443C52-B594-400B-B485-2D31BA6A8F35}">
      <dsp:nvSpPr>
        <dsp:cNvPr id="0" name=""/>
        <dsp:cNvSpPr/>
      </dsp:nvSpPr>
      <dsp:spPr>
        <a:xfrm>
          <a:off x="4037381" y="523761"/>
          <a:ext cx="4069522" cy="1220856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742" tIns="150742" rIns="150742" bIns="15074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Track</a:t>
          </a:r>
        </a:p>
      </dsp:txBody>
      <dsp:txXfrm>
        <a:off x="4403638" y="523761"/>
        <a:ext cx="3337008" cy="1220856"/>
      </dsp:txXfrm>
    </dsp:sp>
    <dsp:sp modelId="{91884F5E-FD41-4574-A09E-B31B96254191}">
      <dsp:nvSpPr>
        <dsp:cNvPr id="0" name=""/>
        <dsp:cNvSpPr/>
      </dsp:nvSpPr>
      <dsp:spPr>
        <a:xfrm>
          <a:off x="4037381" y="1744617"/>
          <a:ext cx="3703265" cy="14654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640" tIns="292640" rIns="292640" bIns="5852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Track progress, collect feedback, and scale.</a:t>
          </a:r>
        </a:p>
      </dsp:txBody>
      <dsp:txXfrm>
        <a:off x="4037381" y="1744617"/>
        <a:ext cx="3703265" cy="14654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22CB1-3B3F-48C9-9852-BEFC1C49F0CA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16488-B46A-44CC-8E12-0F26B71EB550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C81E9-DCF3-4385-8C07-BDF01521CCFD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IIDEMIC is a transformative education movement</a:t>
          </a:r>
        </a:p>
      </dsp:txBody>
      <dsp:txXfrm>
        <a:off x="46529" y="2703902"/>
        <a:ext cx="2418750" cy="720000"/>
      </dsp:txXfrm>
    </dsp:sp>
    <dsp:sp modelId="{6A776207-C068-49F2-BAB8-B6B59DAF4D92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83261-08AD-4B30-8FDE-FEFAC2CCC2A3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E8443-6815-41B3-B2EB-D81C4B12BF75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Call to action for stakeholders and educators</a:t>
          </a:r>
        </a:p>
      </dsp:txBody>
      <dsp:txXfrm>
        <a:off x="2888560" y="2703902"/>
        <a:ext cx="2418750" cy="720000"/>
      </dsp:txXfrm>
    </dsp:sp>
    <dsp:sp modelId="{86B45286-2927-4D25-B434-B32DD8F1B3D1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B11AC-6EC6-46A3-8B8E-67CC5C2A15E9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0691C-4E07-40BB-AAD7-F4E230F30900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Thank you and invitation for reflections and questions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8A57B-6226-417B-A75C-550E9A9A112B}" type="datetimeFigureOut">
              <a:rPr lang="en-KE" smtClean="0"/>
              <a:t>19/04/2025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C4194-9E6F-4BE8-99A0-379929775A2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0338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C4194-9E6F-4BE8-99A0-379929775A24}" type="slidenum">
              <a:rPr lang="en-KE" smtClean="0"/>
              <a:t>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1836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8950" y="0"/>
            <a:ext cx="6118093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5902" y="1839884"/>
            <a:ext cx="6118095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190134" y="832294"/>
            <a:ext cx="6857999" cy="5192552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blue and white background with text&#10;&#10;AI-generated content may be incorrect.">
            <a:extLst>
              <a:ext uri="{FF2B5EF4-FFF2-40B4-BE49-F238E27FC236}">
                <a16:creationId xmlns:a16="http://schemas.microsoft.com/office/drawing/2014/main" id="{7148B469-9AA7-8648-41A1-08222EF6D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900" y="606076"/>
            <a:ext cx="8458200" cy="56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8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>
                <a:solidFill>
                  <a:srgbClr val="FFFFFF"/>
                </a:solidFill>
              </a:rPr>
              <a:t>Key Components of IIDEMIC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1. Soft Skills &amp; Employability: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Modules in problem-solving, creativity, communication, collaboration.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Enhancing job-readiness and adaptability among learners.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2. Inclusive Pedagogy: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Training teachers to handle learners with special needs.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Using UDL (Universal Design for Learning) principles.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Mainstreaming gender and disability inclusion.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3. Digital Integration:</a:t>
            </a: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Interactive content delivery.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Use of tablets, laptops, and internet-enabled tools.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Building teacher capacity for blended learning.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50D3BC-25A2-DC21-D587-554CB4304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D8D13-5E5F-6598-8B5B-DFD401DB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>
                <a:solidFill>
                  <a:srgbClr val="FFFFFF"/>
                </a:solidFill>
              </a:rPr>
              <a:t>Key Components of IIDEMIC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E68C-2FC0-5041-40D4-964D39B11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pPr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4. Establishing Resource &amp; Data Centers.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Accessible information in Braille/audio/visual formats.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Promoting locally driven innovations from refugee and host youth.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5. Empowering Refugee Teachers: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Recognition and professional growth.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Peer-to-peer learning.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Leadership and mentorship roles.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49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Target Beneficiaries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DD100E-5723-EBBD-CFED-63AC0E912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386470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Expected Impact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6B8B86-24D1-3DE6-C290-25C5F5C27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61670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8AF099-4E16-81B6-E47F-1C781942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Key Note</a:t>
            </a:r>
            <a:endParaRPr lang="en-KE" sz="31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E61CC-E0F1-EEF0-E377-04B5662BA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IIDEMIC is not just another project. It is a transformative movement for inclusive education, technology-driven innovation, and dignified empowerment for communities that need it most. Your role as a stakeholder, educator, or partner will be instrumental in shaping this journey. Let us walk together to create a future where education is not a privilege but a right accessible to all—regardless of their circumstances.</a:t>
            </a:r>
          </a:p>
          <a:p>
            <a:pPr marL="0" indent="0">
              <a:buNone/>
            </a:pPr>
            <a:endParaRPr lang="en-KE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3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Stakeholder Role &amp; Participation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9DBB80-F068-F89E-559C-CE459155A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49744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6218EE-A932-52B8-EB66-65890F93F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335472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Closing Remarks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A6AF538-53C3-0D78-E3EE-3398E454E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75446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background with dots and lines&#10;&#10;AI-generated content may be incorrect.">
            <a:extLst>
              <a:ext uri="{FF2B5EF4-FFF2-40B4-BE49-F238E27FC236}">
                <a16:creationId xmlns:a16="http://schemas.microsoft.com/office/drawing/2014/main" id="{A37355CA-5A49-0AB7-4DED-8CF500C25F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12" r="35690" b="-1"/>
          <a:stretch/>
        </p:blipFill>
        <p:spPr>
          <a:xfrm>
            <a:off x="3082595" y="10"/>
            <a:ext cx="6061405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2086932"/>
            <a:ext cx="2949980" cy="3994131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Empowering Teachers in Migrant Communities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0B95-3153-C59A-2681-D68997D1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Context of Migrant Education</a:t>
            </a:r>
            <a:br>
              <a:rPr lang="en-US" dirty="0"/>
            </a:br>
            <a:endParaRPr lang="en-K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BCF23F-CAA0-88E6-D830-7DD3AE8C41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56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49149-1BA6-D88F-3052-A57C58F7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b="1">
                <a:solidFill>
                  <a:srgbClr val="FFFFFF"/>
                </a:solidFill>
              </a:rPr>
              <a:t>Engagement Prompt</a:t>
            </a:r>
            <a:endParaRPr lang="en-KE" sz="3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0E12E4-E77E-38A2-E89C-F2FB9D51F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13787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14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E6688D-1DED-48EA-8368-FCD09C0B7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F3969-CD90-E422-0F03-5440327F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396" y="431212"/>
            <a:ext cx="2565228" cy="1906317"/>
          </a:xfrm>
        </p:spPr>
        <p:txBody>
          <a:bodyPr>
            <a:normAutofit/>
          </a:bodyPr>
          <a:lstStyle/>
          <a:p>
            <a:r>
              <a:rPr lang="en-US" sz="2400" b="1"/>
              <a:t>Challenges Faced by Teachers/Workers</a:t>
            </a:r>
            <a:endParaRPr lang="en-KE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2DAE-C671-56AC-A197-62066E6E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32" y="431212"/>
            <a:ext cx="4189836" cy="5409743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Overcrowded Classrooms: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80–120 students per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Few resources—1 textbook shared by 5–7 students.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Inadequate classroom space and furniture.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Infrastructure Gaps: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Inaccessible buildings for students with disabilities.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Limited water, sanitation, and hygiene (WASH) facilities.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Staffing Shortages: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Acute need for IRE, CRE, Kiswahili, and SNE teachers.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High teacher burnout and attrition due to work conditions.</a:t>
            </a:r>
          </a:p>
        </p:txBody>
      </p:sp>
      <p:pic>
        <p:nvPicPr>
          <p:cNvPr id="5" name="Picture 4" descr="A blue background with dots and lines&#10;&#10;AI-generated content may be incorrect.">
            <a:extLst>
              <a:ext uri="{FF2B5EF4-FFF2-40B4-BE49-F238E27FC236}">
                <a16:creationId xmlns:a16="http://schemas.microsoft.com/office/drawing/2014/main" id="{1CB7C5C4-9C6A-5E19-4805-387A1C28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22" r="39003" b="3"/>
          <a:stretch/>
        </p:blipFill>
        <p:spPr>
          <a:xfrm>
            <a:off x="5935287" y="2768743"/>
            <a:ext cx="3208713" cy="408925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6BD38F4-5888-4B5B-836C-A316C522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911284" y="-2"/>
            <a:ext cx="3232716" cy="6858002"/>
            <a:chOff x="0" y="-2"/>
            <a:chExt cx="4310288" cy="685800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3D150B-ADB5-401D-8304-C7845A109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68743"/>
              <a:ext cx="4310288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D3AB31-A71C-4414-BA05-CF667CBA3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49283" y="3396995"/>
              <a:ext cx="6858002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92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1DDA53-4683-8239-65F7-F799A7C0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2600" b="1">
                <a:solidFill>
                  <a:schemeClr val="tx2"/>
                </a:solidFill>
              </a:rPr>
              <a:t>Challenges Faced by Teachers/Workers</a:t>
            </a:r>
            <a:endParaRPr lang="en-KE" sz="2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A30F-7356-51D4-DF20-6C65C4BC0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Inclusion Barriers:</a:t>
            </a:r>
            <a:endParaRPr lang="en-US" sz="20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Lack of Braille and assistive tech.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Limited teacher training in inclusive pedagogy.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Technology Gaps:</a:t>
            </a:r>
            <a:endParaRPr lang="en-US" sz="20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Low digital literacy among both learners and teachers.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Inadequate devices and unreliable internet.</a:t>
            </a:r>
          </a:p>
          <a:p>
            <a:r>
              <a:rPr lang="en-US" sz="2000" i="1" dirty="0">
                <a:solidFill>
                  <a:schemeClr val="tx2"/>
                </a:solidFill>
              </a:rPr>
              <a:t>A teacher told me, “Sometimes I feel helpless when I can’t provide individual attention to all my students.”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8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Introduction to IIDEMIC Project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73011" y="5285"/>
            <a:ext cx="5470989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609" y="1032987"/>
            <a:ext cx="3689331" cy="479202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IIDEMIC (Inclusive Innovation for Digital Education and Migrant Integration Communities) is a pilot project.</a:t>
            </a:r>
          </a:p>
          <a:p>
            <a:r>
              <a:rPr lang="en-US" sz="2000" dirty="0">
                <a:solidFill>
                  <a:schemeClr val="tx2"/>
                </a:solidFill>
              </a:rPr>
              <a:t>Goal: Enhance education delivery and inclusion in migrant settings like Dadaab.</a:t>
            </a:r>
          </a:p>
          <a:p>
            <a:r>
              <a:rPr lang="en-US" sz="2000" dirty="0">
                <a:solidFill>
                  <a:schemeClr val="tx2"/>
                </a:solidFill>
              </a:rPr>
              <a:t>Led by: Kenyatta University</a:t>
            </a:r>
          </a:p>
          <a:p>
            <a:r>
              <a:rPr lang="en-US" sz="2000" dirty="0">
                <a:solidFill>
                  <a:schemeClr val="tx2"/>
                </a:solidFill>
              </a:rPr>
              <a:t>In collaboration with: Windle International Kenya, local education stakeholders, and Dadaab-based partners.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401859"/>
            <a:ext cx="3097638" cy="4054282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Project Objectives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379" y="0"/>
            <a:ext cx="3243649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3350" y="464695"/>
            <a:ext cx="4596404" cy="5696261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Improve digital access and inclusion for teachers and learners.</a:t>
            </a:r>
          </a:p>
          <a:p>
            <a:r>
              <a:rPr lang="en-US" sz="2400" dirty="0">
                <a:solidFill>
                  <a:schemeClr val="tx2"/>
                </a:solidFill>
              </a:rPr>
              <a:t>Promote inclusive and disability-friendly teaching practices.</a:t>
            </a:r>
          </a:p>
          <a:p>
            <a:r>
              <a:rPr lang="en-US" sz="2400" dirty="0">
                <a:solidFill>
                  <a:schemeClr val="tx2"/>
                </a:solidFill>
              </a:rPr>
              <a:t>Build soft skills and 21st-century competencies among youth and educators.</a:t>
            </a:r>
          </a:p>
          <a:p>
            <a:r>
              <a:rPr lang="en-US" sz="2400" dirty="0">
                <a:solidFill>
                  <a:schemeClr val="tx2"/>
                </a:solidFill>
              </a:rPr>
              <a:t>Establish data and resource centers with assistive technologies.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401977" y="4114799"/>
            <a:ext cx="2741794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of IIDEMIC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68E740-72F4-7E13-D293-9976274782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4119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754</Words>
  <Application>Microsoft Office PowerPoint</Application>
  <PresentationFormat>On-screen Show (4:3)</PresentationFormat>
  <Paragraphs>97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Calibri</vt:lpstr>
      <vt:lpstr>Office Theme</vt:lpstr>
      <vt:lpstr>PowerPoint Presentation</vt:lpstr>
      <vt:lpstr>PowerPoint Presentation</vt:lpstr>
      <vt:lpstr>Context of Migrant Education </vt:lpstr>
      <vt:lpstr>Engagement Prompt</vt:lpstr>
      <vt:lpstr>Challenges Faced by Teachers/Workers</vt:lpstr>
      <vt:lpstr>Challenges Faced by Teachers/Workers</vt:lpstr>
      <vt:lpstr>Introduction to IIDEMIC Project</vt:lpstr>
      <vt:lpstr>Project Objectives</vt:lpstr>
      <vt:lpstr>Key Components of IIDEMIC</vt:lpstr>
      <vt:lpstr>Key Components of IIDEMIC</vt:lpstr>
      <vt:lpstr>Key Components of IIDEMIC</vt:lpstr>
      <vt:lpstr>Target Beneficiaries</vt:lpstr>
      <vt:lpstr>Expected Impact</vt:lpstr>
      <vt:lpstr>Key Note</vt:lpstr>
      <vt:lpstr>Stakeholder Role &amp; Participation</vt:lpstr>
      <vt:lpstr>Next Steps</vt:lpstr>
      <vt:lpstr>Closing Remarks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NORMAN KEMBOI</cp:lastModifiedBy>
  <cp:revision>3</cp:revision>
  <dcterms:created xsi:type="dcterms:W3CDTF">2013-01-27T09:14:16Z</dcterms:created>
  <dcterms:modified xsi:type="dcterms:W3CDTF">2025-04-19T18:55:42Z</dcterms:modified>
  <cp:category/>
</cp:coreProperties>
</file>