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47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22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777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6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3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75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5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70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92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46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03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15F78A-9636-42C6-A698-FDF864EE8EB3}" type="datetimeFigureOut">
              <a:rPr lang="en-ID" smtClean="0"/>
              <a:t>07/06/2023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68A6066-3348-4300-B15C-F728951627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42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8969-94DA-46EC-9D8C-F619F6CA4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Capstone project</a:t>
            </a:r>
            <a:br>
              <a:rPr lang="en-US" sz="7200" dirty="0"/>
            </a:br>
            <a:r>
              <a:rPr lang="en-US" sz="7200" dirty="0" err="1"/>
              <a:t>mengolah</a:t>
            </a:r>
            <a:r>
              <a:rPr lang="en-US" sz="7200" dirty="0"/>
              <a:t> data </a:t>
            </a:r>
            <a:r>
              <a:rPr lang="en-US" sz="7200" dirty="0" err="1"/>
              <a:t>nilai</a:t>
            </a:r>
            <a:r>
              <a:rPr lang="en-US" sz="7200" dirty="0"/>
              <a:t> </a:t>
            </a:r>
            <a:r>
              <a:rPr lang="en-US" sz="7200" dirty="0" err="1"/>
              <a:t>Kelulusan</a:t>
            </a:r>
            <a:r>
              <a:rPr lang="en-US" sz="7200" dirty="0"/>
              <a:t> </a:t>
            </a:r>
            <a:r>
              <a:rPr lang="en-US" sz="7200" dirty="0" err="1"/>
              <a:t>siswa</a:t>
            </a:r>
            <a:r>
              <a:rPr lang="en-US" sz="7200" dirty="0"/>
              <a:t> </a:t>
            </a:r>
            <a:r>
              <a:rPr lang="en-US" sz="7200" dirty="0" err="1"/>
              <a:t>smp</a:t>
            </a:r>
            <a:endParaRPr lang="en-ID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1E18-9A2A-4C7E-8828-5CB73B86B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 </a:t>
            </a:r>
            <a:r>
              <a:rPr lang="en-US" dirty="0" err="1"/>
              <a:t>Hasanah</a:t>
            </a:r>
            <a:endParaRPr lang="en-US" dirty="0"/>
          </a:p>
          <a:p>
            <a:r>
              <a:rPr lang="en-US" sz="1600" dirty="0"/>
              <a:t>Job Connection Data Science Yogyakarta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46271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B074-2781-4F6B-B3BD-A399140A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terimakasih</a:t>
            </a:r>
            <a:endParaRPr lang="en-ID" sz="115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49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43AB-EA60-465B-8D8B-8F981C0C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44" y="662535"/>
            <a:ext cx="10058400" cy="992645"/>
          </a:xfrm>
        </p:spPr>
        <p:txBody>
          <a:bodyPr/>
          <a:lstStyle/>
          <a:p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Project concept</a:t>
            </a:r>
            <a:endParaRPr lang="en-ID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8FAE-37E3-47ED-B817-B257CC58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44" y="1841280"/>
            <a:ext cx="10556111" cy="4050792"/>
          </a:xfrm>
        </p:spPr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guru/</a:t>
            </a:r>
            <a:r>
              <a:rPr lang="en-US" dirty="0" err="1"/>
              <a:t>Wali</a:t>
            </a:r>
            <a:r>
              <a:rPr lang="en-US" dirty="0"/>
              <a:t> Kelas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SMP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Fitur-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CRUD,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0850" indent="-282575">
              <a:buAutoNum type="arabicPeriod"/>
            </a:pPr>
            <a:r>
              <a:rPr lang="en-US" dirty="0"/>
              <a:t>Create	: </a:t>
            </a:r>
            <a:r>
              <a:rPr lang="en-US" dirty="0" err="1"/>
              <a:t>Menambah</a:t>
            </a:r>
            <a:r>
              <a:rPr lang="en-US" dirty="0"/>
              <a:t> Daftar Data Nilai </a:t>
            </a:r>
            <a:r>
              <a:rPr lang="en-US" dirty="0" err="1"/>
              <a:t>Siswa</a:t>
            </a:r>
            <a:endParaRPr lang="en-US" dirty="0"/>
          </a:p>
          <a:p>
            <a:pPr marL="450850" indent="-282575">
              <a:buAutoNum type="arabicPeriod"/>
            </a:pPr>
            <a:r>
              <a:rPr lang="en-US" dirty="0"/>
              <a:t>Read	: </a:t>
            </a:r>
            <a:r>
              <a:rPr lang="en-US" dirty="0" err="1"/>
              <a:t>Menampilkan</a:t>
            </a:r>
            <a:r>
              <a:rPr lang="en-US" dirty="0"/>
              <a:t> Daftar Data Nilai </a:t>
            </a:r>
            <a:r>
              <a:rPr lang="en-US" dirty="0" err="1"/>
              <a:t>Siswa</a:t>
            </a:r>
            <a:endParaRPr lang="en-US" dirty="0"/>
          </a:p>
          <a:p>
            <a:pPr marL="450850" indent="-282575">
              <a:buAutoNum type="arabicPeriod"/>
            </a:pPr>
            <a:r>
              <a:rPr lang="en-US" dirty="0"/>
              <a:t>Update	: </a:t>
            </a:r>
            <a:r>
              <a:rPr lang="en-US" dirty="0" err="1"/>
              <a:t>Mengubah</a:t>
            </a:r>
            <a:r>
              <a:rPr lang="en-US" dirty="0"/>
              <a:t> Daftar Data Nilai </a:t>
            </a:r>
            <a:r>
              <a:rPr lang="en-US" dirty="0" err="1"/>
              <a:t>Siswa</a:t>
            </a:r>
            <a:endParaRPr lang="en-US" dirty="0"/>
          </a:p>
          <a:p>
            <a:pPr marL="450850" indent="-282575">
              <a:buAutoNum type="arabicPeriod"/>
            </a:pPr>
            <a:r>
              <a:rPr lang="en-US" dirty="0"/>
              <a:t>Delete	: </a:t>
            </a:r>
            <a:r>
              <a:rPr lang="en-US" dirty="0" err="1"/>
              <a:t>Menghapus</a:t>
            </a:r>
            <a:r>
              <a:rPr lang="en-US" dirty="0"/>
              <a:t> Daftar Data Nilai </a:t>
            </a:r>
            <a:r>
              <a:rPr lang="en-US" dirty="0" err="1"/>
              <a:t>Siswa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799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B3A6-FF35-4B33-9355-88C462C6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Database daftar data </a:t>
            </a:r>
            <a:r>
              <a:rPr lang="en-US" dirty="0" err="1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siswa</a:t>
            </a:r>
            <a:endParaRPr lang="en-ID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5093A-7902-4855-A76D-5F395A0D3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6"/>
          <a:stretch/>
        </p:blipFill>
        <p:spPr>
          <a:xfrm>
            <a:off x="1488718" y="2005313"/>
            <a:ext cx="9214563" cy="28473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D9D3BF-D771-441C-9CF7-C4E8E53D7A38}"/>
              </a:ext>
            </a:extLst>
          </p:cNvPr>
          <p:cNvSpPr/>
          <p:nvPr/>
        </p:nvSpPr>
        <p:spPr>
          <a:xfrm>
            <a:off x="1488718" y="1959013"/>
            <a:ext cx="490554" cy="425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BEDA3-50DF-40B2-902B-8BBB05706972}"/>
              </a:ext>
            </a:extLst>
          </p:cNvPr>
          <p:cNvCxnSpPr>
            <a:stCxn id="6" idx="4"/>
          </p:cNvCxnSpPr>
          <p:nvPr/>
        </p:nvCxnSpPr>
        <p:spPr>
          <a:xfrm flipH="1">
            <a:off x="1724628" y="2384384"/>
            <a:ext cx="9367" cy="291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EF7BC04-DC94-469D-9DCA-FCDE3E8A7E6D}"/>
              </a:ext>
            </a:extLst>
          </p:cNvPr>
          <p:cNvSpPr/>
          <p:nvPr/>
        </p:nvSpPr>
        <p:spPr>
          <a:xfrm>
            <a:off x="1988353" y="1782502"/>
            <a:ext cx="8906745" cy="601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1F7B5C-ED44-4BFA-B1DD-28EF2ABE542A}"/>
              </a:ext>
            </a:extLst>
          </p:cNvPr>
          <p:cNvCxnSpPr>
            <a:stCxn id="9" idx="4"/>
          </p:cNvCxnSpPr>
          <p:nvPr/>
        </p:nvCxnSpPr>
        <p:spPr>
          <a:xfrm>
            <a:off x="6441726" y="2384384"/>
            <a:ext cx="1278588" cy="260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1FD144-E6FD-4EB8-B901-46CCFC8FEE90}"/>
              </a:ext>
            </a:extLst>
          </p:cNvPr>
          <p:cNvSpPr txBox="1"/>
          <p:nvPr/>
        </p:nvSpPr>
        <p:spPr>
          <a:xfrm>
            <a:off x="996453" y="540694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F6617-59EE-41F3-88B9-B849EFF3FE16}"/>
              </a:ext>
            </a:extLst>
          </p:cNvPr>
          <p:cNvSpPr txBox="1"/>
          <p:nvPr/>
        </p:nvSpPr>
        <p:spPr>
          <a:xfrm>
            <a:off x="7332900" y="5037615"/>
            <a:ext cx="7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042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D6B-DD0A-4419-BCD9-26278F03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180475"/>
            <a:ext cx="6416232" cy="1370533"/>
          </a:xfrm>
        </p:spPr>
        <p:txBody>
          <a:bodyPr>
            <a:normAutofit/>
            <a:scene3d>
              <a:camera prst="perspectiveAbove"/>
              <a:lightRig rig="threePt" dir="t"/>
            </a:scene3d>
          </a:bodyPr>
          <a:lstStyle/>
          <a:p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Flowchart menu </a:t>
            </a:r>
            <a:r>
              <a:rPr lang="en-US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utama</a:t>
            </a:r>
            <a:endParaRPr lang="en-ID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9795-62A8-433E-9B5F-AD199162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5973" y="1286469"/>
            <a:ext cx="3815784" cy="524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7B8AD-DF6E-4EB5-808E-8BAF4F8C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07" y="2551167"/>
            <a:ext cx="4846242" cy="2470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BF31C-31EE-42A8-9B31-E15BBD3EF49A}"/>
              </a:ext>
            </a:extLst>
          </p:cNvPr>
          <p:cNvSpPr txBox="1"/>
          <p:nvPr/>
        </p:nvSpPr>
        <p:spPr>
          <a:xfrm>
            <a:off x="7686142" y="5162309"/>
            <a:ext cx="229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Menu Utama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611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D6B-DD0A-4419-BCD9-26278F03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180475"/>
            <a:ext cx="6416232" cy="1370533"/>
          </a:xfrm>
        </p:spPr>
        <p:txBody>
          <a:bodyPr>
            <a:normAutofit/>
            <a:scene3d>
              <a:camera prst="perspectiveAbove"/>
              <a:lightRig rig="threePt" dir="t"/>
            </a:scene3d>
          </a:bodyPr>
          <a:lstStyle/>
          <a:p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Flowchart Sub menu</a:t>
            </a:r>
            <a:endParaRPr lang="en-ID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9795-62A8-433E-9B5F-AD199162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77" y="1244283"/>
            <a:ext cx="4572000" cy="52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BF31C-31EE-42A8-9B31-E15BBD3EF49A}"/>
              </a:ext>
            </a:extLst>
          </p:cNvPr>
          <p:cNvSpPr txBox="1"/>
          <p:nvPr/>
        </p:nvSpPr>
        <p:spPr>
          <a:xfrm>
            <a:off x="7605119" y="4148991"/>
            <a:ext cx="20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Sub Menu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915CE-DE29-4AA3-8AE2-E7C40123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298" y="2743733"/>
            <a:ext cx="4662057" cy="137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71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D6B-DD0A-4419-BCD9-26278F03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180475"/>
            <a:ext cx="6416232" cy="1370533"/>
          </a:xfrm>
        </p:spPr>
        <p:txBody>
          <a:bodyPr>
            <a:normAutofit/>
            <a:scene3d>
              <a:camera prst="perspectiveAbove"/>
              <a:lightRig rig="threePt" dir="t"/>
            </a:scene3d>
          </a:bodyPr>
          <a:lstStyle/>
          <a:p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Flowchart Menu ADD</a:t>
            </a:r>
            <a:endParaRPr lang="en-ID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9795-62A8-433E-9B5F-AD199162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15" y="1370533"/>
            <a:ext cx="6416231" cy="4714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BF31C-31EE-42A8-9B31-E15BBD3EF49A}"/>
              </a:ext>
            </a:extLst>
          </p:cNvPr>
          <p:cNvSpPr txBox="1"/>
          <p:nvPr/>
        </p:nvSpPr>
        <p:spPr>
          <a:xfrm>
            <a:off x="8183853" y="3542899"/>
            <a:ext cx="21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Menu ADD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07CAA-F494-4771-9538-BF265EFA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46" y="2208652"/>
            <a:ext cx="5006680" cy="1106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D6B-DD0A-4419-BCD9-26278F03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180475"/>
            <a:ext cx="6416232" cy="1370533"/>
          </a:xfrm>
        </p:spPr>
        <p:txBody>
          <a:bodyPr>
            <a:normAutofit/>
            <a:scene3d>
              <a:camera prst="perspectiveAbove"/>
              <a:lightRig rig="threePt" dir="t"/>
            </a:scene3d>
          </a:bodyPr>
          <a:lstStyle/>
          <a:p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Flowchart Menu update</a:t>
            </a:r>
            <a:endParaRPr lang="en-ID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9795-62A8-433E-9B5F-AD199162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674" y="1359162"/>
            <a:ext cx="9127972" cy="493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BF31C-31EE-42A8-9B31-E15BBD3EF49A}"/>
              </a:ext>
            </a:extLst>
          </p:cNvPr>
          <p:cNvSpPr txBox="1"/>
          <p:nvPr/>
        </p:nvSpPr>
        <p:spPr>
          <a:xfrm>
            <a:off x="8107831" y="3059668"/>
            <a:ext cx="23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Menu Update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7DA5B-EB55-4680-ACF7-403539F2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46" y="1908398"/>
            <a:ext cx="4870128" cy="108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02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D6B-DD0A-4419-BCD9-26278F03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180475"/>
            <a:ext cx="6416232" cy="1370533"/>
          </a:xfrm>
        </p:spPr>
        <p:txBody>
          <a:bodyPr>
            <a:normAutofit/>
            <a:scene3d>
              <a:camera prst="perspectiveAbove"/>
              <a:lightRig rig="threePt" dir="t"/>
            </a:scene3d>
          </a:bodyPr>
          <a:lstStyle/>
          <a:p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Flowchart Menu delete</a:t>
            </a:r>
            <a:endParaRPr lang="en-ID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9795-62A8-433E-9B5F-AD199162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14" y="1252959"/>
            <a:ext cx="6215604" cy="549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BF31C-31EE-42A8-9B31-E15BBD3EF49A}"/>
              </a:ext>
            </a:extLst>
          </p:cNvPr>
          <p:cNvSpPr txBox="1"/>
          <p:nvPr/>
        </p:nvSpPr>
        <p:spPr>
          <a:xfrm>
            <a:off x="8307539" y="4124539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Menu Delete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AD99B-0624-486D-9813-D394E086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66" y="2880612"/>
            <a:ext cx="4900784" cy="109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66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B074-2781-4F6B-B3BD-A399140A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DEMO PROGRAM</a:t>
            </a:r>
            <a:endParaRPr lang="en-ID" sz="115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27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631</TotalTime>
  <Words>117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Capstone project mengolah data nilai Kelulusan siswa smp</vt:lpstr>
      <vt:lpstr>Project concept</vt:lpstr>
      <vt:lpstr>Database daftar data nilai siswa</vt:lpstr>
      <vt:lpstr>Flowchart menu utama</vt:lpstr>
      <vt:lpstr>Flowchart Sub menu</vt:lpstr>
      <vt:lpstr>Flowchart Menu ADD</vt:lpstr>
      <vt:lpstr>Flowchart Menu update</vt:lpstr>
      <vt:lpstr>Flowchart Menu delete</vt:lpstr>
      <vt:lpstr>DEMO PROGRAM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mengolah data nilai siswa</dc:title>
  <dc:creator>ACER VERO</dc:creator>
  <cp:lastModifiedBy>ACER VERO</cp:lastModifiedBy>
  <cp:revision>3</cp:revision>
  <dcterms:created xsi:type="dcterms:W3CDTF">2023-06-07T03:35:45Z</dcterms:created>
  <dcterms:modified xsi:type="dcterms:W3CDTF">2023-06-07T15:46:57Z</dcterms:modified>
</cp:coreProperties>
</file>