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-- 2024/02/05 by </a:t>
            </a:r>
            <a:r>
              <a:rPr lang="en-US" altLang="zh-CN" dirty="0" err="1" smtClean="0"/>
              <a:t>Nornion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NDF Format 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为什么需要</a:t>
            </a:r>
            <a:r>
              <a:rPr lang="en-US" altLang="zh-CN" dirty="0" smtClean="0"/>
              <a:t>NDF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NDF</a:t>
            </a:r>
            <a:r>
              <a:rPr lang="zh-CN" altLang="en-US" sz="2400" dirty="0" smtClean="0"/>
              <a:t>格式旨在提供一种通用的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可以把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内存中的一个或者多个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的内容写入到文件中，用于后期的重新加载或者用于和其他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应用进行数据交换。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NDF</a:t>
            </a:r>
            <a:r>
              <a:rPr lang="zh-CN" altLang="en-US" sz="2400" dirty="0" smtClean="0"/>
              <a:t>是一</a:t>
            </a:r>
            <a:r>
              <a:rPr lang="zh-CN" altLang="en-US" sz="2400" dirty="0" smtClean="0"/>
              <a:t>种基于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格式的强类型数据格式，同时可以为每列数据包含额外的</a:t>
            </a:r>
            <a:r>
              <a:rPr lang="en-US" altLang="zh-CN" sz="2400" dirty="0" smtClean="0"/>
              <a:t>spec</a:t>
            </a:r>
            <a:r>
              <a:rPr lang="zh-CN" altLang="en-US" sz="2400" dirty="0" smtClean="0"/>
              <a:t>信息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上下限和单位</a:t>
            </a:r>
            <a:r>
              <a:rPr lang="en-US" altLang="zh-CN" sz="2400" dirty="0" smtClean="0"/>
              <a:t>). Spec</a:t>
            </a:r>
            <a:r>
              <a:rPr lang="zh-CN" altLang="en-US" sz="2400" dirty="0" smtClean="0"/>
              <a:t>信息在数据分析中非常重要，</a:t>
            </a:r>
            <a:r>
              <a:rPr lang="en-US" altLang="zh-CN" sz="2400" dirty="0" smtClean="0"/>
              <a:t>C# 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默认没有地方可以存储</a:t>
            </a:r>
            <a:r>
              <a:rPr lang="en-US" altLang="zh-CN" sz="2400" dirty="0" smtClean="0"/>
              <a:t>spec</a:t>
            </a:r>
            <a:r>
              <a:rPr lang="zh-CN" altLang="en-US" sz="2400" dirty="0" smtClean="0"/>
              <a:t>信息，需要额外的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配合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NDF</a:t>
            </a:r>
            <a:r>
              <a:rPr lang="zh-CN" altLang="en-US" dirty="0" smtClean="0"/>
              <a:t>是从</a:t>
            </a:r>
            <a:r>
              <a:rPr lang="en-US" altLang="zh-CN" dirty="0" err="1" smtClean="0"/>
              <a:t>DataSet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文件的映射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NDF</a:t>
            </a:r>
            <a:r>
              <a:rPr lang="zh-CN" altLang="en-US" sz="2400" dirty="0" smtClean="0"/>
              <a:t>是从</a:t>
            </a:r>
            <a:r>
              <a:rPr lang="en-US" altLang="zh-CN" sz="2400" dirty="0" err="1" smtClean="0"/>
              <a:t>DataSet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文件的映射，可以把一个</a:t>
            </a:r>
            <a:r>
              <a:rPr lang="en-US" altLang="zh-CN" sz="2400" dirty="0" smtClean="0"/>
              <a:t>Dataset</a:t>
            </a:r>
            <a:r>
              <a:rPr lang="zh-CN" altLang="en-US" sz="2400" dirty="0" smtClean="0"/>
              <a:t>中多个</a:t>
            </a:r>
            <a:r>
              <a:rPr lang="en-US" altLang="zh-CN" sz="2400" dirty="0" err="1" smtClean="0"/>
              <a:t>DataTable</a:t>
            </a:r>
            <a:r>
              <a:rPr lang="zh-CN" altLang="en-US" sz="2400" dirty="0" smtClean="0"/>
              <a:t>从内存中写入</a:t>
            </a:r>
            <a:r>
              <a:rPr lang="en-US" altLang="zh-CN" sz="2400" dirty="0" smtClean="0"/>
              <a:t>NDF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</TotalTime>
  <Words>140</Words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市镇</vt:lpstr>
      <vt:lpstr>NDF Format Introduction</vt:lpstr>
      <vt:lpstr>为什么需要NDF</vt:lpstr>
      <vt:lpstr>NDF是从DataSet到csv文件的映射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NDF Format</dc:title>
  <dc:creator>Evan Zhao</dc:creator>
  <cp:lastModifiedBy>Evan Zhao</cp:lastModifiedBy>
  <cp:revision>7</cp:revision>
  <dcterms:created xsi:type="dcterms:W3CDTF">2024-02-05T13:00:09Z</dcterms:created>
  <dcterms:modified xsi:type="dcterms:W3CDTF">2024-02-05T13:14:23Z</dcterms:modified>
</cp:coreProperties>
</file>