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EA6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-- 2024/02/05 by </a:t>
            </a:r>
            <a:r>
              <a:rPr lang="en-US" altLang="zh-CN" dirty="0" err="1" smtClean="0"/>
              <a:t>Nornion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NDF Format Introduction </a:t>
            </a:r>
            <a:br>
              <a:rPr lang="en-US" altLang="zh-CN" dirty="0" smtClean="0"/>
            </a:br>
            <a:r>
              <a:rPr lang="en-US" altLang="zh-CN" dirty="0" smtClean="0"/>
              <a:t>(C# Version)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为什么需要</a:t>
            </a:r>
            <a:r>
              <a:rPr lang="en-US" altLang="zh-CN" dirty="0" smtClean="0"/>
              <a:t>NDF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NDF</a:t>
            </a:r>
            <a:r>
              <a:rPr lang="zh-CN" altLang="en-US" sz="2400" dirty="0" smtClean="0"/>
              <a:t>格式旨在提供一种通用的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可以把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内存中的一个或者多个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的内容写入到文件中，用于后期的重新加载或者用于和其他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应用进行数据交换。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NDF</a:t>
            </a:r>
            <a:r>
              <a:rPr lang="zh-CN" altLang="en-US" sz="2400" dirty="0" smtClean="0"/>
              <a:t>是一种基于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格式的</a:t>
            </a:r>
            <a:r>
              <a:rPr lang="zh-CN" altLang="en-US" sz="2400" b="1" dirty="0" smtClean="0"/>
              <a:t>强类型</a:t>
            </a:r>
            <a:r>
              <a:rPr lang="zh-CN" altLang="en-US" sz="2400" dirty="0" smtClean="0"/>
              <a:t>数据格式，同时可以为每列数据包含额外的</a:t>
            </a:r>
            <a:r>
              <a:rPr lang="en-US" altLang="zh-CN" sz="2400" dirty="0" smtClean="0"/>
              <a:t>spec</a:t>
            </a:r>
            <a:r>
              <a:rPr lang="zh-CN" altLang="en-US" sz="2400" dirty="0" smtClean="0"/>
              <a:t>信息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上下限和单位</a:t>
            </a:r>
            <a:r>
              <a:rPr lang="en-US" altLang="zh-CN" sz="2400" dirty="0" smtClean="0"/>
              <a:t>). Spec</a:t>
            </a:r>
            <a:r>
              <a:rPr lang="zh-CN" altLang="en-US" sz="2400" dirty="0" smtClean="0"/>
              <a:t>信息在数据分析中非常重要，</a:t>
            </a:r>
            <a:r>
              <a:rPr lang="en-US" altLang="zh-CN" sz="2400" dirty="0" smtClean="0"/>
              <a:t>C# 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默认没有地方可以存储</a:t>
            </a:r>
            <a:r>
              <a:rPr lang="en-US" altLang="zh-CN" sz="2400" dirty="0" smtClean="0"/>
              <a:t>spec</a:t>
            </a:r>
            <a:r>
              <a:rPr lang="zh-CN" altLang="en-US" sz="2400" dirty="0" smtClean="0"/>
              <a:t>信息，需要额外的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配合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785786" y="5143512"/>
            <a:ext cx="1714512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 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文档 4"/>
          <p:cNvSpPr/>
          <p:nvPr/>
        </p:nvSpPr>
        <p:spPr>
          <a:xfrm>
            <a:off x="3857620" y="5143512"/>
            <a:ext cx="1214446" cy="114300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NDF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572264" y="4572008"/>
            <a:ext cx="1357322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 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72264" y="5643578"/>
            <a:ext cx="1357322" cy="678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 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714612" y="5429264"/>
            <a:ext cx="1000132" cy="35719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 rot="20479287">
            <a:off x="5139044" y="5089869"/>
            <a:ext cx="1447905" cy="257192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 rot="680007">
            <a:off x="5121953" y="5711903"/>
            <a:ext cx="1447905" cy="257192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NDF</a:t>
            </a:r>
            <a:r>
              <a:rPr lang="zh-CN" altLang="en-US" dirty="0" smtClean="0"/>
              <a:t>是从</a:t>
            </a:r>
            <a:r>
              <a:rPr lang="en-US" altLang="zh-CN" dirty="0" err="1" smtClean="0"/>
              <a:t>DataSet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文件的映射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NDF</a:t>
            </a:r>
            <a:r>
              <a:rPr lang="zh-CN" altLang="en-US" sz="2400" dirty="0" smtClean="0"/>
              <a:t>是从</a:t>
            </a:r>
            <a:r>
              <a:rPr lang="en-US" altLang="zh-CN" sz="2400" dirty="0" err="1" smtClean="0"/>
              <a:t>DataSet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文件的映射，可以把一个</a:t>
            </a:r>
            <a:r>
              <a:rPr lang="en-US" altLang="zh-CN" sz="2400" dirty="0" smtClean="0"/>
              <a:t>Dataset</a:t>
            </a:r>
            <a:r>
              <a:rPr lang="zh-CN" altLang="en-US" sz="2400" dirty="0" smtClean="0"/>
              <a:t>中多个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从内存中写入</a:t>
            </a:r>
            <a:r>
              <a:rPr lang="en-US" altLang="zh-CN" sz="2400" dirty="0" smtClean="0"/>
              <a:t>NDF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42910" y="3000372"/>
            <a:ext cx="2714644" cy="2357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5310" y="3152772"/>
            <a:ext cx="2714644" cy="2357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7710" y="3305172"/>
            <a:ext cx="2714644" cy="2357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0110" y="3457572"/>
            <a:ext cx="2714644" cy="2357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42976" y="3500438"/>
          <a:ext cx="26432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802"/>
                <a:gridCol w="660802"/>
                <a:gridCol w="660802"/>
                <a:gridCol w="660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Row1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Row2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Row3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Row4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Row5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5.3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流程图: 文档 8"/>
          <p:cNvSpPr/>
          <p:nvPr/>
        </p:nvSpPr>
        <p:spPr>
          <a:xfrm>
            <a:off x="5572132" y="2857496"/>
            <a:ext cx="3071834" cy="3357586"/>
          </a:xfrm>
          <a:prstGeom prst="flowChartDocument">
            <a:avLst/>
          </a:prstGeom>
          <a:solidFill>
            <a:srgbClr val="00EA6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&lt;&lt;NDF&gt;&gt;: (Dot) Net Data Format 1.0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&lt;&lt;DESC&gt;&gt;: Sample NDF data, north wind table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&lt;[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NorthWind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]&gt;: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NorthWind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&lt;Para&gt;: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ID,Name,Birthday,Height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&lt;Type&gt;:System.Int32,System.String,System.DateTime,System.Single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1,Iory,2020/8/10 0:00:00,172.5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2,Yvong,1980/3/12 0:00:00,162.1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3,Jesy,1999/9/3 0:00:00,167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&lt;[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WindData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]&gt;: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WindData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&lt;Para&gt;: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ID,WindName,Direction,Level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&lt;Type&gt;:System.Int32,System.String,System.String,System.Single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1000,Trade 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Wind,South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west,6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2000,Sea Wind,East,2.5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3000,Code Wind,North,4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4000,Typhoon,South east,10.6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5000,Dry wind,West,3</a:t>
            </a:r>
            <a:endParaRPr lang="en-US" altLang="zh-CN" sz="10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257174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357686" y="4000504"/>
            <a:ext cx="928694" cy="57150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4143372" y="4714884"/>
            <a:ext cx="928694" cy="57150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5203" y="2714620"/>
            <a:ext cx="328832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Spec </a:t>
            </a:r>
            <a:r>
              <a:rPr lang="zh-CN" altLang="en-US" dirty="0" smtClean="0"/>
              <a:t>信息 在</a:t>
            </a:r>
            <a:r>
              <a:rPr lang="en-US" altLang="zh-CN" dirty="0" smtClean="0"/>
              <a:t>C#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NDF</a:t>
            </a:r>
            <a:r>
              <a:rPr lang="zh-CN" altLang="en-US" dirty="0" smtClean="0"/>
              <a:t>中的存储方式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C# 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只能存储数据，没有地方存储</a:t>
            </a:r>
            <a:r>
              <a:rPr lang="en-US" altLang="zh-CN" sz="2400" dirty="0" smtClean="0"/>
              <a:t>spec</a:t>
            </a:r>
            <a:r>
              <a:rPr lang="zh-CN" altLang="en-US" sz="2400" dirty="0" smtClean="0"/>
              <a:t>信息，但是</a:t>
            </a:r>
            <a:r>
              <a:rPr lang="en-US" altLang="zh-CN" sz="2400" dirty="0" smtClean="0"/>
              <a:t>spec</a:t>
            </a:r>
            <a:r>
              <a:rPr lang="zh-CN" altLang="en-US" sz="2400" dirty="0" smtClean="0"/>
              <a:t>信息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每个列的 上限，下限和单位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在数据分析中却非常必要；一般我们需要多一个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来存储。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8" y="3143248"/>
          <a:ext cx="2357454" cy="195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372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Reading1</a:t>
                      </a:r>
                      <a:endParaRPr lang="zh-CN" altLang="en-US" dirty="0"/>
                    </a:p>
                  </a:txBody>
                  <a:tcPr/>
                </a:tc>
              </a:tr>
              <a:tr h="31832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1.14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2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12.18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2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7.163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2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4.274</a:t>
                      </a:r>
                      <a:endParaRPr lang="zh-CN" altLang="en-US" sz="1400" dirty="0"/>
                    </a:p>
                  </a:txBody>
                  <a:tcPr/>
                </a:tc>
              </a:tr>
              <a:tr h="31832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5.18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流程图: 文档 8"/>
          <p:cNvSpPr/>
          <p:nvPr/>
        </p:nvSpPr>
        <p:spPr>
          <a:xfrm>
            <a:off x="5572132" y="4929198"/>
            <a:ext cx="3071834" cy="1785950"/>
          </a:xfrm>
          <a:prstGeom prst="flowChartDocument">
            <a:avLst/>
          </a:prstGeom>
          <a:solidFill>
            <a:srgbClr val="00EA6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&lt;&lt;NDF&gt;&gt;: (Dot) Net Data Format 1.0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&lt;&lt;DESC&gt;&gt;: Sample NDF data, north wind table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&lt;[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NorthWind</a:t>
            </a:r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]&gt;: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NorthWind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&lt;Para&gt;:Lot,Reading1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&lt;Type&gt;: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System.String,System.Single</a:t>
            </a:r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lot1,1.14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lot1,12.18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lot1,7.163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lot1,4.274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lot1,5.18</a:t>
            </a:r>
          </a:p>
          <a:p>
            <a:endParaRPr lang="en-US" altLang="zh-CN" sz="1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271462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内存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38114" y="5488256"/>
          <a:ext cx="3976696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4174"/>
                <a:gridCol w="994174"/>
                <a:gridCol w="994174"/>
                <a:gridCol w="994174"/>
              </a:tblGrid>
              <a:tr h="27251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Parameter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Low Limit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High Limit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Unit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27251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Lot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27251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Reading1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2.00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15.00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dB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318164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TableName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b="1" dirty="0" err="1" smtClean="0"/>
              <a:t>NorthWind</a:t>
            </a:r>
            <a:endParaRPr lang="zh-CN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9570" y="4958694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TableName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b="1" dirty="0" err="1" smtClean="0"/>
              <a:t>NorthWind_SPEC</a:t>
            </a:r>
            <a:endParaRPr lang="zh-CN" altLang="en-US" sz="1200" b="1" dirty="0"/>
          </a:p>
        </p:txBody>
      </p:sp>
      <p:sp>
        <p:nvSpPr>
          <p:cNvPr id="19" name="左右箭头 18"/>
          <p:cNvSpPr/>
          <p:nvPr/>
        </p:nvSpPr>
        <p:spPr>
          <a:xfrm>
            <a:off x="4429124" y="5072074"/>
            <a:ext cx="1071570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000496" y="3714752"/>
            <a:ext cx="1785950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761873">
            <a:off x="4523102" y="36395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异常点</a:t>
            </a:r>
            <a:endParaRPr lang="zh-CN" altLang="en-US" sz="1200" dirty="0"/>
          </a:p>
        </p:txBody>
      </p:sp>
      <p:sp>
        <p:nvSpPr>
          <p:cNvPr id="23" name="右大括号 22"/>
          <p:cNvSpPr/>
          <p:nvPr/>
        </p:nvSpPr>
        <p:spPr>
          <a:xfrm>
            <a:off x="4059488" y="4729632"/>
            <a:ext cx="399132" cy="1000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15074" y="278605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Scatter plot</a:t>
            </a:r>
            <a:r>
              <a:rPr lang="zh-CN" altLang="en-US" dirty="0" smtClean="0"/>
              <a:t>统计图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NDF</a:t>
            </a:r>
            <a:r>
              <a:rPr lang="zh-CN" altLang="en-US" dirty="0" smtClean="0"/>
              <a:t>结构于定义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NDF</a:t>
            </a:r>
            <a:r>
              <a:rPr lang="zh-CN" altLang="en-US" sz="1800" dirty="0" smtClean="0"/>
              <a:t>中定义都是以</a:t>
            </a:r>
            <a:r>
              <a:rPr lang="en-US" altLang="zh-CN" sz="1800" dirty="0" smtClean="0"/>
              <a:t>”&lt;&gt;:“</a:t>
            </a:r>
            <a:r>
              <a:rPr lang="zh-CN" altLang="en-US" sz="1800" dirty="0" smtClean="0"/>
              <a:t>尖括号对的形式开始的，冒号后面的内容可以根据实际情况填写。</a:t>
            </a:r>
            <a:endParaRPr lang="en-US" altLang="zh-CN" sz="1800" dirty="0" smtClean="0"/>
          </a:p>
          <a:p>
            <a:r>
              <a:rPr lang="zh-CN" altLang="en-US" sz="1800" dirty="0" smtClean="0"/>
              <a:t>开头两行必须是</a:t>
            </a:r>
            <a:r>
              <a:rPr lang="en-US" altLang="zh-CN" sz="1800" dirty="0" smtClean="0"/>
              <a:t>”&lt;&lt;NDF&gt;&gt;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”&lt;&lt;DESC&gt;&gt;:”</a:t>
            </a:r>
            <a:r>
              <a:rPr lang="zh-CN" altLang="en-US" sz="1800" dirty="0" smtClean="0"/>
              <a:t>开始，告诉解析器这个是</a:t>
            </a:r>
            <a:r>
              <a:rPr lang="en-US" altLang="zh-CN" sz="1800" dirty="0" smtClean="0"/>
              <a:t>NDF</a:t>
            </a:r>
            <a:r>
              <a:rPr lang="zh-CN" altLang="en-US" sz="1800" dirty="0" smtClean="0"/>
              <a:t>格式的数据文件。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DataTable</a:t>
            </a:r>
            <a:r>
              <a:rPr lang="zh-CN" altLang="en-US" sz="1800" dirty="0" smtClean="0"/>
              <a:t>的定义以</a:t>
            </a:r>
            <a:r>
              <a:rPr lang="en-US" altLang="zh-CN" sz="1800" dirty="0" smtClean="0"/>
              <a:t>”&lt;[ ]&gt;</a:t>
            </a:r>
            <a:r>
              <a:rPr lang="en-US" altLang="zh-CN" sz="1800" dirty="0" smtClean="0"/>
              <a:t>: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开始，</a:t>
            </a:r>
            <a:r>
              <a:rPr lang="en-US" altLang="zh-CN" sz="1800" dirty="0" smtClean="0"/>
              <a:t>[ ]</a:t>
            </a:r>
            <a:r>
              <a:rPr lang="zh-CN" altLang="en-US" sz="1800" dirty="0" smtClean="0"/>
              <a:t>内可以放置使用</a:t>
            </a:r>
            <a:r>
              <a:rPr lang="en-US" altLang="zh-CN" sz="1800" dirty="0" smtClean="0"/>
              <a:t>NDF</a:t>
            </a:r>
            <a:r>
              <a:rPr lang="zh-CN" altLang="en-US" sz="1800" dirty="0" smtClean="0"/>
              <a:t>的程序内部特定的类型，用于指定当前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在程序内部的用途，冒号后面是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的名称。</a:t>
            </a:r>
            <a:endParaRPr lang="en-US" altLang="zh-CN" sz="1800" dirty="0" smtClean="0"/>
          </a:p>
          <a:p>
            <a:r>
              <a:rPr lang="zh-CN" altLang="en-US" sz="1800" dirty="0" smtClean="0"/>
              <a:t>随后</a:t>
            </a:r>
            <a:r>
              <a:rPr lang="zh-CN" altLang="en-US" sz="1800" dirty="0" smtClean="0"/>
              <a:t>需要指定</a:t>
            </a:r>
            <a:r>
              <a:rPr lang="en-US" altLang="zh-CN" sz="1800" dirty="0" err="1" smtClean="0"/>
              <a:t>Datatable</a:t>
            </a:r>
            <a:r>
              <a:rPr lang="zh-CN" altLang="en-US" sz="1800" dirty="0" smtClean="0"/>
              <a:t>的列定义和列的类型指定。</a:t>
            </a:r>
            <a:r>
              <a:rPr lang="en-US" altLang="zh-CN" sz="1800" dirty="0" smtClean="0"/>
              <a:t>”&lt;Para&gt;:”</a:t>
            </a:r>
            <a:r>
              <a:rPr lang="zh-CN" altLang="en-US" sz="1800" dirty="0" smtClean="0"/>
              <a:t>用于指定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的所有列名，用逗号隔开。</a:t>
            </a:r>
            <a:r>
              <a:rPr lang="en-US" altLang="zh-CN" sz="1800" dirty="0" smtClean="0"/>
              <a:t>”&lt;Type&gt;:” </a:t>
            </a:r>
            <a:r>
              <a:rPr lang="zh-CN" altLang="en-US" sz="1800" dirty="0" smtClean="0"/>
              <a:t>用于指定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的所有列的类型，用逗号隔开，数目需要和列名一致，类型是</a:t>
            </a:r>
            <a:r>
              <a:rPr lang="en-US" altLang="zh-CN" sz="1800" dirty="0" smtClean="0"/>
              <a:t>C#</a:t>
            </a:r>
            <a:r>
              <a:rPr lang="zh-CN" altLang="en-US" sz="1800" dirty="0" smtClean="0"/>
              <a:t>中的具体类型。这两行定义用于</a:t>
            </a:r>
            <a:r>
              <a:rPr lang="en-US" altLang="zh-CN" sz="1800" dirty="0" smtClean="0"/>
              <a:t>C#</a:t>
            </a:r>
            <a:r>
              <a:rPr lang="zh-CN" altLang="en-US" sz="1800" dirty="0" smtClean="0"/>
              <a:t>程序在加载</a:t>
            </a:r>
            <a:r>
              <a:rPr lang="en-US" altLang="zh-CN" sz="1800" dirty="0" smtClean="0"/>
              <a:t>NDF</a:t>
            </a:r>
            <a:r>
              <a:rPr lang="zh-CN" altLang="en-US" sz="1800" dirty="0" smtClean="0"/>
              <a:t>的时候定义</a:t>
            </a:r>
            <a:r>
              <a:rPr lang="en-US" altLang="zh-CN" sz="1800" dirty="0" err="1" smtClean="0"/>
              <a:t>Datatable</a:t>
            </a:r>
            <a:r>
              <a:rPr lang="zh-CN" altLang="en-US" sz="1800" dirty="0" smtClean="0"/>
              <a:t>的结构。</a:t>
            </a:r>
            <a:endParaRPr lang="en-US" altLang="zh-CN" sz="1800" dirty="0" smtClean="0"/>
          </a:p>
          <a:p>
            <a:r>
              <a:rPr lang="zh-CN" altLang="en-US" sz="1800" dirty="0" smtClean="0"/>
              <a:t>数据行就直接是</a:t>
            </a:r>
            <a:r>
              <a:rPr lang="en-US" altLang="zh-CN" sz="1800" dirty="0" err="1" smtClean="0"/>
              <a:t>csv</a:t>
            </a:r>
            <a:r>
              <a:rPr lang="zh-CN" altLang="en-US" sz="1800" dirty="0" smtClean="0"/>
              <a:t>格式的数据，用逗号隔开。</a:t>
            </a:r>
            <a:endParaRPr lang="en-US" altLang="zh-CN" sz="1800" dirty="0" smtClean="0"/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357158" y="5074050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&lt;&lt;NDF&gt;&gt;: 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(Dot) Net Data Format 1.0 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&lt;&lt;DESC&gt;&gt;: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Exported by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DataPower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&lt;[LOTINFO]&gt;:</a:t>
            </a:r>
          </a:p>
          <a:p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&lt;Para&gt;: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ID,LID,LOT_ID,TESTMODE,JOBNAM,NOD_NAM</a:t>
            </a:r>
          </a:p>
          <a:p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&lt;Type&gt;: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System.Int32,System.Int32,System.String,System.Char,System.String,System.String</a:t>
            </a: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 1, ZA83771.1, P, AD8586REG_V16, ETS87-01</a:t>
            </a: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2, 1, ZA87361.1, R, AD8586REG_V16, ETS73-02</a:t>
            </a: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3, 1, ZA98377.1, R, AD8586REG_V16, 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ETS87-01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NDF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信息的定义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NDF</a:t>
            </a:r>
            <a:r>
              <a:rPr lang="zh-CN" altLang="en-US" sz="1800" dirty="0" smtClean="0"/>
              <a:t>中定义</a:t>
            </a:r>
            <a:r>
              <a:rPr lang="en-US" altLang="zh-CN" sz="1800" dirty="0" smtClean="0"/>
              <a:t>Datable</a:t>
            </a:r>
            <a:r>
              <a:rPr lang="zh-CN" altLang="en-US" sz="1800" dirty="0" smtClean="0"/>
              <a:t>的时候，在</a:t>
            </a:r>
            <a:r>
              <a:rPr lang="en-US" altLang="zh-CN" sz="1800" dirty="0" smtClean="0"/>
              <a:t>”&lt;Type&gt;:”</a:t>
            </a:r>
            <a:r>
              <a:rPr lang="zh-CN" altLang="en-US" sz="1800" dirty="0" smtClean="0"/>
              <a:t>定义之后可以随即跟上</a:t>
            </a:r>
            <a:r>
              <a:rPr lang="en-US" altLang="zh-CN" sz="1800" dirty="0" smtClean="0"/>
              <a:t>Spec</a:t>
            </a:r>
            <a:r>
              <a:rPr lang="zh-CN" altLang="en-US" sz="1800" dirty="0" smtClean="0"/>
              <a:t>的定义。</a:t>
            </a:r>
            <a:endParaRPr lang="en-US" altLang="zh-CN" sz="1800" dirty="0" smtClean="0"/>
          </a:p>
          <a:p>
            <a:r>
              <a:rPr lang="en-US" altLang="zh-CN" sz="1800" dirty="0" smtClean="0"/>
              <a:t>“&lt;Unit&gt;:” </a:t>
            </a:r>
            <a:r>
              <a:rPr lang="zh-CN" altLang="en-US" sz="1800" dirty="0" smtClean="0"/>
              <a:t>用于指定数据单位信息，用逗号隔开，数量需要与列的数量一致</a:t>
            </a:r>
            <a:endParaRPr lang="en-US" altLang="zh-CN" sz="1800" dirty="0" smtClean="0"/>
          </a:p>
          <a:p>
            <a:r>
              <a:rPr lang="en-US" altLang="zh-CN" sz="1800" dirty="0" smtClean="0"/>
              <a:t>“&lt;USL&gt;:”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“&lt;LSL&gt;:”</a:t>
            </a:r>
            <a:r>
              <a:rPr lang="zh-CN" altLang="en-US" sz="1800" dirty="0" smtClean="0"/>
              <a:t>用于指定数据</a:t>
            </a:r>
            <a:r>
              <a:rPr lang="zh-CN" altLang="en-US" sz="1800" dirty="0" smtClean="0"/>
              <a:t>的</a:t>
            </a:r>
            <a:r>
              <a:rPr lang="zh-CN" altLang="en-US" sz="1800" dirty="0" smtClean="0"/>
              <a:t>上限和下限，</a:t>
            </a:r>
            <a:r>
              <a:rPr lang="zh-CN" altLang="en-US" sz="1800" dirty="0" smtClean="0"/>
              <a:t>数量需要与列的数量</a:t>
            </a:r>
            <a:r>
              <a:rPr lang="zh-CN" altLang="en-US" sz="1800" dirty="0" smtClean="0"/>
              <a:t>一致</a:t>
            </a:r>
            <a:endParaRPr lang="en-US" altLang="zh-CN" sz="1800" dirty="0" smtClean="0"/>
          </a:p>
        </p:txBody>
      </p:sp>
      <p:sp>
        <p:nvSpPr>
          <p:cNvPr id="12" name="矩形 11"/>
          <p:cNvSpPr/>
          <p:nvPr/>
        </p:nvSpPr>
        <p:spPr>
          <a:xfrm>
            <a:off x="571472" y="3429000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&lt;&lt;NDF&gt;&gt;: 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(Dot) Net Data Format 1.0 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&lt;&lt;DESC&gt;&gt;: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Exported by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DataPower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&lt;[</a:t>
            </a:r>
            <a:r>
              <a:rPr lang="en-US" altLang="zh-CN" sz="1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RAWDATA</a:t>
            </a:r>
            <a:r>
              <a:rPr lang="en-US" altLang="zh-CN" sz="1200" b="1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]&gt;: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ProgramName_Revision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&lt;Para&gt;: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LID, LOT_ID, PART_ID, WAFER_ID, XCOOR, YCOOR, HBIN, SBIN, PF, TEST_T, PART_TXT, CHIP_TXT, [1001]OS_SCI, [1002]OS_DAT, [1003]OS_CLK</a:t>
            </a:r>
          </a:p>
          <a:p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&lt;Type&gt;: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System.Int32, System.Int32,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System.String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System.String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System.String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System.Int32, System.Int32,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System.Byte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System.Byte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System.Char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System.Int32,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System.String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System.String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System.Single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System.Single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System.Single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&lt;Unit&gt;: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,,,,,,,,,,,,,mV, mV, mV</a:t>
            </a:r>
          </a:p>
          <a:p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&lt;USL&gt;: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,,,,,,,,,,,,,-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800,-900,-850</a:t>
            </a:r>
          </a:p>
          <a:p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&lt;LSL&gt;: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,,,,,,,,,,,,,-200,-300,-250</a:t>
            </a: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1,1,ZA83771,1,ZDEIAD-01,50,1,1,1,P,340,GIUDJZ90.1,GIUJZ98.01,-450,-540,-450.4</a:t>
            </a: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1,1,ZA83771,1,ZDEIAD-01,50,1,1,1,P,340,GIUDJZ90.1,GIUJZ98.01,-450,-540,-450.4</a:t>
            </a:r>
          </a:p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1,1,ZA83771,1,ZDEIAD-01,50,1,1,1,P,340,GIUDJZ90.1,GIUJZ98.01,-450,-540,-450.3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Spec</a:t>
            </a:r>
            <a:r>
              <a:rPr lang="zh-CN" altLang="en-US" dirty="0" smtClean="0"/>
              <a:t>信息在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Spec</a:t>
            </a:r>
            <a:r>
              <a:rPr lang="zh-CN" altLang="en-US" sz="1800" dirty="0" smtClean="0"/>
              <a:t>信息在</a:t>
            </a:r>
            <a:r>
              <a:rPr lang="en-US" altLang="zh-CN" sz="1800" dirty="0" smtClean="0"/>
              <a:t>C#</a:t>
            </a:r>
            <a:r>
              <a:rPr lang="zh-CN" altLang="en-US" sz="1800" dirty="0" smtClean="0"/>
              <a:t>中一般需要多建立一个</a:t>
            </a:r>
            <a:r>
              <a:rPr lang="en-US" altLang="zh-CN" sz="1800" dirty="0" err="1" smtClean="0"/>
              <a:t>Datatable</a:t>
            </a:r>
            <a:r>
              <a:rPr lang="zh-CN" altLang="en-US" sz="1800" dirty="0" smtClean="0"/>
              <a:t>来存储，目前</a:t>
            </a:r>
            <a:r>
              <a:rPr lang="en-US" altLang="zh-CN" sz="1800" dirty="0" smtClean="0"/>
              <a:t>NDF C#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loader</a:t>
            </a:r>
            <a:r>
              <a:rPr lang="zh-CN" altLang="en-US" sz="1800" dirty="0" smtClean="0"/>
              <a:t>加载之后是按照行存储的。</a:t>
            </a:r>
            <a:endParaRPr lang="en-US" altLang="zh-CN" sz="1800" dirty="0" smtClean="0"/>
          </a:p>
          <a:p>
            <a:r>
              <a:rPr lang="zh-CN" altLang="en-US" sz="1800" dirty="0" smtClean="0"/>
              <a:t>其实也可以按照列来存储，这样</a:t>
            </a:r>
            <a:r>
              <a:rPr lang="en-US" altLang="zh-CN" sz="1800" dirty="0" smtClean="0"/>
              <a:t>Spec table</a:t>
            </a:r>
            <a:r>
              <a:rPr lang="zh-CN" altLang="en-US" sz="1800" dirty="0" smtClean="0"/>
              <a:t>和数据</a:t>
            </a:r>
            <a:r>
              <a:rPr lang="en-US" altLang="zh-CN" sz="1800" dirty="0" smtClean="0"/>
              <a:t>table</a:t>
            </a:r>
            <a:r>
              <a:rPr lang="zh-CN" altLang="en-US" sz="1800" dirty="0" smtClean="0"/>
              <a:t>的列可以保持一致，更加清晰明了。</a:t>
            </a:r>
            <a:endParaRPr lang="en-US" altLang="zh-CN" sz="1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2857496"/>
          <a:ext cx="6215105" cy="92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21"/>
                <a:gridCol w="1243021"/>
                <a:gridCol w="1243021"/>
                <a:gridCol w="1243021"/>
                <a:gridCol w="1243021"/>
              </a:tblGrid>
              <a:tr h="30956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LOT_ID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 IDD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200 </a:t>
                      </a:r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Iddq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300 </a:t>
                      </a:r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Rdson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400 </a:t>
                      </a:r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Vout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Lot1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4.5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12.80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0.58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3.34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Lot1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4.3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10.67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1.24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3.25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43306" y="4357694"/>
          <a:ext cx="5143536" cy="11677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405"/>
                <a:gridCol w="911512"/>
                <a:gridCol w="776579"/>
                <a:gridCol w="851122"/>
                <a:gridCol w="949647"/>
                <a:gridCol w="808271"/>
              </a:tblGrid>
              <a:tr h="30956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SPEC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LOT_ID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 IDD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200 </a:t>
                      </a:r>
                      <a:r>
                        <a:rPr lang="en-US" altLang="zh-CN" sz="1200" dirty="0" err="1" smtClean="0"/>
                        <a:t>Iddq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 </a:t>
                      </a:r>
                      <a:r>
                        <a:rPr lang="en-US" altLang="zh-CN" sz="1200" dirty="0" err="1" smtClean="0"/>
                        <a:t>Rdson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400 </a:t>
                      </a:r>
                      <a:r>
                        <a:rPr lang="en-US" altLang="zh-CN" sz="1200" dirty="0" err="1" smtClean="0"/>
                        <a:t>Vout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0956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Unit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uA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uA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Ohm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15478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LSL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5.0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0.1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2.95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15478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USL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10.0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25.0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3.40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5720" y="4357694"/>
          <a:ext cx="31432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4"/>
                <a:gridCol w="714380"/>
                <a:gridCol w="642942"/>
                <a:gridCol w="7858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Para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Unit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LSL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USL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LOT_ID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null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 IDD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uA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10.0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200 </a:t>
                      </a:r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Iddq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uA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5.0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25.0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300 </a:t>
                      </a:r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Rdson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Ohm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0.1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1.5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400 </a:t>
                      </a:r>
                      <a:r>
                        <a:rPr lang="en-US" altLang="zh-CN" sz="120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Vout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V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2.95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3.40</a:t>
                      </a:r>
                      <a:endParaRPr lang="zh-CN" altLang="en-US" sz="1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10800000" flipV="1">
            <a:off x="2428861" y="3857628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57620" y="3857628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29520" y="3071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数据表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7620" y="607220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两种形式的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信息存储方式 </a:t>
            </a:r>
            <a:r>
              <a:rPr lang="en-US" altLang="zh-CN" dirty="0" smtClean="0"/>
              <a:t>(in 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6000760" y="57864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3428992" y="571501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To be updated.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</TotalTime>
  <Words>981</Words>
  <PresentationFormat>全屏显示(4:3)</PresentationFormat>
  <Paragraphs>197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市镇</vt:lpstr>
      <vt:lpstr>NDF Format Introduction  (C# Version)</vt:lpstr>
      <vt:lpstr>为什么需要NDF</vt:lpstr>
      <vt:lpstr>NDF是从DataSet到csv文件的映射</vt:lpstr>
      <vt:lpstr>Spec 信息 在C#和NDF中的存储方式</vt:lpstr>
      <vt:lpstr>NDF结构于定义</vt:lpstr>
      <vt:lpstr>NDF中Spec信息的定义</vt:lpstr>
      <vt:lpstr>Spec信息在Datatable中的2种存储方式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NDF Format</dc:title>
  <dc:creator>Evan Zhao</dc:creator>
  <cp:lastModifiedBy>Evan Zhao</cp:lastModifiedBy>
  <cp:revision>67</cp:revision>
  <dcterms:created xsi:type="dcterms:W3CDTF">2024-02-05T13:00:09Z</dcterms:created>
  <dcterms:modified xsi:type="dcterms:W3CDTF">2024-02-06T03:35:07Z</dcterms:modified>
</cp:coreProperties>
</file>