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91117e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91117e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1117e4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91117e4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91117e46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91117e46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91117e4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91117e4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91117e4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91117e4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91117e46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91117e46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91117e46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91117e46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91" y="80223"/>
            <a:ext cx="3957556" cy="2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28217" t="28217"/>
          <a:stretch/>
        </p:blipFill>
        <p:spPr>
          <a:xfrm>
            <a:off x="2754326" y="3226824"/>
            <a:ext cx="3296874" cy="18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9725" y="80225"/>
            <a:ext cx="4684473" cy="22222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98833" y="1235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准备好了吗？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2329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调查目的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4625"/>
            <a:ext cx="4381775" cy="17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501" y="709431"/>
            <a:ext cx="4709501" cy="198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87612"/>
            <a:ext cx="5183823" cy="217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9700" y="2916125"/>
            <a:ext cx="4169750" cy="21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747"/>
            <a:ext cx="5431449" cy="263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050" y="647275"/>
            <a:ext cx="4396949" cy="238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175" y="3036022"/>
            <a:ext cx="5010201" cy="21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0200" y="3075538"/>
            <a:ext cx="4196400" cy="21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909550" y="0"/>
            <a:ext cx="27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数据总论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50" y="100225"/>
            <a:ext cx="472529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3601800" y="190225"/>
            <a:ext cx="545400" cy="3436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641750" y="2498425"/>
            <a:ext cx="177600" cy="583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1534575" y="2295500"/>
            <a:ext cx="5986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 flipH="1" rot="10800000">
            <a:off x="1534575" y="367875"/>
            <a:ext cx="5871900" cy="1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13" y="-76200"/>
            <a:ext cx="6906976" cy="239412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163" y="2571750"/>
            <a:ext cx="6953674" cy="24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 rot="6126868">
            <a:off x="600256" y="1879754"/>
            <a:ext cx="2983338" cy="1717741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9923464">
            <a:off x="3275350" y="-1075167"/>
            <a:ext cx="1514153" cy="283519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/>
          <p:nvPr/>
        </p:nvCxnSpPr>
        <p:spPr>
          <a:xfrm>
            <a:off x="3609850" y="646850"/>
            <a:ext cx="4695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 flipH="1">
            <a:off x="2034375" y="3025600"/>
            <a:ext cx="667800" cy="8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88815" y="848148"/>
            <a:ext cx="182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单专业</a:t>
            </a:r>
            <a:endParaRPr sz="1900"/>
          </a:p>
        </p:txBody>
      </p:sp>
      <p:sp>
        <p:nvSpPr>
          <p:cNvPr id="99" name="Google Shape;99;p17"/>
          <p:cNvSpPr txBox="1"/>
          <p:nvPr/>
        </p:nvSpPr>
        <p:spPr>
          <a:xfrm rot="1730">
            <a:off x="202951" y="3107289"/>
            <a:ext cx="119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双专业</a:t>
            </a:r>
            <a:endParaRPr sz="1700"/>
          </a:p>
        </p:txBody>
      </p:sp>
      <p:cxnSp>
        <p:nvCxnSpPr>
          <p:cNvPr id="100" name="Google Shape;100;p17"/>
          <p:cNvCxnSpPr/>
          <p:nvPr/>
        </p:nvCxnSpPr>
        <p:spPr>
          <a:xfrm>
            <a:off x="3232075" y="2815475"/>
            <a:ext cx="12600" cy="210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 rot="10800000">
            <a:off x="2942225" y="190200"/>
            <a:ext cx="0" cy="2029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400" y="222325"/>
            <a:ext cx="6399551" cy="23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725" y="2970025"/>
            <a:ext cx="6576902" cy="217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 rot="5143268">
            <a:off x="1427313" y="1496269"/>
            <a:ext cx="1749075" cy="3831803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10653494">
            <a:off x="4007639" y="-2789910"/>
            <a:ext cx="6576872" cy="4134452"/>
          </a:xfrm>
          <a:prstGeom prst="arc">
            <a:avLst>
              <a:gd fmla="val 16200000" name="adj1"/>
              <a:gd fmla="val 2074241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8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分类模型的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0" y="1152475"/>
            <a:ext cx="4570601" cy="299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83550" y="2449725"/>
            <a:ext cx="45705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83550" y="2535813"/>
            <a:ext cx="323400" cy="228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84250" y="2796050"/>
            <a:ext cx="23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532650" y="2449725"/>
            <a:ext cx="3855600" cy="4002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5034900" y="2449725"/>
            <a:ext cx="5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模型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050" y="1929425"/>
            <a:ext cx="4204201" cy="12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4730525" y="2599900"/>
            <a:ext cx="323400" cy="12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5529525" y="2586363"/>
            <a:ext cx="323400" cy="12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112900" y="3043775"/>
            <a:ext cx="323400" cy="228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5400000">
            <a:off x="5906800" y="3525575"/>
            <a:ext cx="735600" cy="22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300" y="4065099"/>
            <a:ext cx="1326649" cy="6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