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Mischievous World of Duendes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Folklore's Tiny Tricksters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into a realm where pint-sized pranksters rule and mischief reigns supreme!</a:t>
            </a:r>
          </a:p>
          <a:p>
            <a:pPr lvl="1"/>
            <a:r>
              <a:t>Duendes are mythical creatures in Latin American and Filipino folklore</a:t>
            </a:r>
          </a:p>
          <a:p>
            <a:pPr lvl="1"/>
            <a:r>
              <a:t>Known for their small size and mischievous nature</a:t>
            </a:r>
          </a:p>
          <a:p>
            <a:pPr lvl="1"/>
            <a:r>
              <a:t>Often associated with households and natural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Duendes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Physical appearance and behavior:</a:t>
            </a:r>
          </a:p>
          <a:p>
            <a:pPr lvl="1"/>
            <a:r>
              <a:t>Usually depicted as small, humanoid creatures</a:t>
            </a:r>
          </a:p>
          <a:p>
            <a:pPr lvl="1"/>
            <a:r>
              <a:t>Often wear pointed hats or unusual clothing</a:t>
            </a:r>
          </a:p>
          <a:p>
            <a:pPr lvl="1"/>
            <a:r>
              <a:t>Known for their playful and sometimes troublesome antics</a:t>
            </a:r>
          </a:p>
          <a:p>
            <a:pPr lvl="1"/>
            <a:r>
              <a:t>Said to possess magical or supernatural 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in folklore and traditions:</a:t>
            </a:r>
          </a:p>
          <a:p>
            <a:pPr lvl="1"/>
            <a:r>
              <a:t>Feature prominently in stories and legends across various cultures</a:t>
            </a:r>
          </a:p>
          <a:p>
            <a:pPr lvl="1"/>
            <a:r>
              <a:t>Often used to explain mysterious occurrences or missing objects</a:t>
            </a:r>
          </a:p>
          <a:p>
            <a:pPr lvl="1"/>
            <a:r>
              <a:t>Some believe they can bring good or bad luck to households</a:t>
            </a:r>
          </a:p>
          <a:p>
            <a:pPr lvl="1"/>
            <a:r>
              <a:t>Influence on art, literature, and popular culture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Contemporary views on Duendes:</a:t>
            </a:r>
          </a:p>
          <a:p>
            <a:pPr lvl="1"/>
            <a:r>
              <a:t>Continued presence in modern storytelling and media</a:t>
            </a:r>
          </a:p>
          <a:p>
            <a:pPr lvl="1"/>
            <a:r>
              <a:t>Subject of paranormal investigations and folklore studies</a:t>
            </a:r>
          </a:p>
          <a:p>
            <a:pPr lvl="1"/>
            <a:r>
              <a:t>Symbolic representation of the mysterious and unexplained</a:t>
            </a:r>
          </a:p>
          <a:p>
            <a:pPr lvl="1"/>
            <a:r>
              <a:t>Enduring fascination with these mythical creatures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