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2608A-078D-C4E9-A800-0C06B3C5C5FF}" v="47" dt="2024-09-23T10:44:22.830"/>
    <p1510:client id="{07DAE3A1-4BD0-4289-872E-CE3F0F6F06F8}" v="29" dt="2024-09-23T10:42:48.025"/>
    <p1510:client id="{87ACF9A2-14F3-AA30-79B6-2CA5EF94F17E}" v="21" dt="2024-09-23T09:45:27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Fisher" userId="S::fisherj7733@ad.faytechcc.edu::7fbe7565-9cf6-4171-a67d-c3dd6f0712cc" providerId="AD" clId="Web-{02E2608A-078D-C4E9-A800-0C06B3C5C5FF}"/>
    <pc:docChg chg="modSld">
      <pc:chgData name="Jennifer Fisher" userId="S::fisherj7733@ad.faytechcc.edu::7fbe7565-9cf6-4171-a67d-c3dd6f0712cc" providerId="AD" clId="Web-{02E2608A-078D-C4E9-A800-0C06B3C5C5FF}" dt="2024-09-23T10:44:19.955" v="46" actId="20577"/>
      <pc:docMkLst>
        <pc:docMk/>
      </pc:docMkLst>
      <pc:sldChg chg="modSp">
        <pc:chgData name="Jennifer Fisher" userId="S::fisherj7733@ad.faytechcc.edu::7fbe7565-9cf6-4171-a67d-c3dd6f0712cc" providerId="AD" clId="Web-{02E2608A-078D-C4E9-A800-0C06B3C5C5FF}" dt="2024-09-23T10:44:19.955" v="46" actId="20577"/>
        <pc:sldMkLst>
          <pc:docMk/>
          <pc:sldMk cId="0" sldId="258"/>
        </pc:sldMkLst>
        <pc:spChg chg="mod">
          <ac:chgData name="Jennifer Fisher" userId="S::fisherj7733@ad.faytechcc.edu::7fbe7565-9cf6-4171-a67d-c3dd6f0712cc" providerId="AD" clId="Web-{02E2608A-078D-C4E9-A800-0C06B3C5C5FF}" dt="2024-09-23T10:44:19.955" v="46" actId="20577"/>
          <ac:spMkLst>
            <pc:docMk/>
            <pc:sldMk cId="0" sldId="258"/>
            <ac:spMk id="3" creationId="{00000000-0000-0000-0000-000000000000}"/>
          </ac:spMkLst>
        </pc:spChg>
      </pc:sldChg>
    </pc:docChg>
  </pc:docChgLst>
  <pc:docChgLst>
    <pc:chgData name="Jennifer Fisher" userId="7fbe7565-9cf6-4171-a67d-c3dd6f0712cc" providerId="ADAL" clId="{07DAE3A1-4BD0-4289-872E-CE3F0F6F06F8}"/>
    <pc:docChg chg="undo custSel modSld">
      <pc:chgData name="Jennifer Fisher" userId="7fbe7565-9cf6-4171-a67d-c3dd6f0712cc" providerId="ADAL" clId="{07DAE3A1-4BD0-4289-872E-CE3F0F6F06F8}" dt="2024-09-23T10:43:05.017" v="111" actId="20577"/>
      <pc:docMkLst>
        <pc:docMk/>
      </pc:docMkLst>
      <pc:sldChg chg="modSp mod modAnim">
        <pc:chgData name="Jennifer Fisher" userId="7fbe7565-9cf6-4171-a67d-c3dd6f0712cc" providerId="ADAL" clId="{07DAE3A1-4BD0-4289-872E-CE3F0F6F06F8}" dt="2024-09-23T09:52:53.693" v="11" actId="27957"/>
        <pc:sldMkLst>
          <pc:docMk/>
          <pc:sldMk cId="0" sldId="259"/>
        </pc:sldMkLst>
        <pc:graphicFrameChg chg="add mod">
          <ac:chgData name="Jennifer Fisher" userId="7fbe7565-9cf6-4171-a67d-c3dd6f0712cc" providerId="ADAL" clId="{07DAE3A1-4BD0-4289-872E-CE3F0F6F06F8}" dt="2024-09-23T09:52:53.693" v="11" actId="27957"/>
          <ac:graphicFrameMkLst>
            <pc:docMk/>
            <pc:sldMk cId="0" sldId="259"/>
            <ac:graphicFrameMk id="5" creationId="{45788D5B-F1FD-E19C-63F0-3E30317FF133}"/>
          </ac:graphicFrameMkLst>
        </pc:graphicFrameChg>
      </pc:sldChg>
      <pc:sldChg chg="addSp delSp modSp mod modAnim">
        <pc:chgData name="Jennifer Fisher" userId="7fbe7565-9cf6-4171-a67d-c3dd6f0712cc" providerId="ADAL" clId="{07DAE3A1-4BD0-4289-872E-CE3F0F6F06F8}" dt="2024-09-23T10:42:26.687" v="104"/>
        <pc:sldMkLst>
          <pc:docMk/>
          <pc:sldMk cId="0" sldId="260"/>
        </pc:sldMkLst>
        <pc:spChg chg="mod">
          <ac:chgData name="Jennifer Fisher" userId="7fbe7565-9cf6-4171-a67d-c3dd6f0712cc" providerId="ADAL" clId="{07DAE3A1-4BD0-4289-872E-CE3F0F6F06F8}" dt="2024-09-23T10:39:27.191" v="43" actId="20577"/>
          <ac:spMkLst>
            <pc:docMk/>
            <pc:sldMk cId="0" sldId="260"/>
            <ac:spMk id="2" creationId="{00000000-0000-0000-0000-000000000000}"/>
          </ac:spMkLst>
        </pc:spChg>
        <pc:spChg chg="mod topLvl">
          <ac:chgData name="Jennifer Fisher" userId="7fbe7565-9cf6-4171-a67d-c3dd6f0712cc" providerId="ADAL" clId="{07DAE3A1-4BD0-4289-872E-CE3F0F6F06F8}" dt="2024-09-23T10:41:06.443" v="97" actId="164"/>
          <ac:spMkLst>
            <pc:docMk/>
            <pc:sldMk cId="0" sldId="260"/>
            <ac:spMk id="4" creationId="{367A23E9-63BC-D039-7B00-F6C30AAB461F}"/>
          </ac:spMkLst>
        </pc:spChg>
        <pc:spChg chg="mod topLvl">
          <ac:chgData name="Jennifer Fisher" userId="7fbe7565-9cf6-4171-a67d-c3dd6f0712cc" providerId="ADAL" clId="{07DAE3A1-4BD0-4289-872E-CE3F0F6F06F8}" dt="2024-09-23T10:41:06.443" v="97" actId="164"/>
          <ac:spMkLst>
            <pc:docMk/>
            <pc:sldMk cId="0" sldId="260"/>
            <ac:spMk id="6" creationId="{3FDB3E52-8A5A-A560-B4EC-E213FA3A869B}"/>
          </ac:spMkLst>
        </pc:spChg>
        <pc:spChg chg="mod topLvl">
          <ac:chgData name="Jennifer Fisher" userId="7fbe7565-9cf6-4171-a67d-c3dd6f0712cc" providerId="ADAL" clId="{07DAE3A1-4BD0-4289-872E-CE3F0F6F06F8}" dt="2024-09-23T10:41:08.563" v="98" actId="164"/>
          <ac:spMkLst>
            <pc:docMk/>
            <pc:sldMk cId="0" sldId="260"/>
            <ac:spMk id="7" creationId="{50EE6138-75A9-D5D8-DEED-3CCF553E577B}"/>
          </ac:spMkLst>
        </pc:spChg>
        <pc:spChg chg="mod topLvl">
          <ac:chgData name="Jennifer Fisher" userId="7fbe7565-9cf6-4171-a67d-c3dd6f0712cc" providerId="ADAL" clId="{07DAE3A1-4BD0-4289-872E-CE3F0F6F06F8}" dt="2024-09-23T10:41:08.563" v="98" actId="164"/>
          <ac:spMkLst>
            <pc:docMk/>
            <pc:sldMk cId="0" sldId="260"/>
            <ac:spMk id="8" creationId="{45034703-14AB-EA43-A5D9-76F37C169E3C}"/>
          </ac:spMkLst>
        </pc:spChg>
        <pc:grpChg chg="del mod">
          <ac:chgData name="Jennifer Fisher" userId="7fbe7565-9cf6-4171-a67d-c3dd6f0712cc" providerId="ADAL" clId="{07DAE3A1-4BD0-4289-872E-CE3F0F6F06F8}" dt="2024-09-23T10:41:02.976" v="96" actId="165"/>
          <ac:grpSpMkLst>
            <pc:docMk/>
            <pc:sldMk cId="0" sldId="260"/>
            <ac:grpSpMk id="3" creationId="{2977BAE7-ECE6-C43E-2211-BCAF9F960130}"/>
          </ac:grpSpMkLst>
        </pc:grpChg>
        <pc:grpChg chg="add mod">
          <ac:chgData name="Jennifer Fisher" userId="7fbe7565-9cf6-4171-a67d-c3dd6f0712cc" providerId="ADAL" clId="{07DAE3A1-4BD0-4289-872E-CE3F0F6F06F8}" dt="2024-09-23T10:41:06.443" v="97" actId="164"/>
          <ac:grpSpMkLst>
            <pc:docMk/>
            <pc:sldMk cId="0" sldId="260"/>
            <ac:grpSpMk id="10" creationId="{52244D02-2187-2008-B12C-C3B889480136}"/>
          </ac:grpSpMkLst>
        </pc:grpChg>
        <pc:grpChg chg="add mod">
          <ac:chgData name="Jennifer Fisher" userId="7fbe7565-9cf6-4171-a67d-c3dd6f0712cc" providerId="ADAL" clId="{07DAE3A1-4BD0-4289-872E-CE3F0F6F06F8}" dt="2024-09-23T10:41:08.563" v="98" actId="164"/>
          <ac:grpSpMkLst>
            <pc:docMk/>
            <pc:sldMk cId="0" sldId="260"/>
            <ac:grpSpMk id="12" creationId="{5E2059FE-A688-4745-056C-17E099792056}"/>
          </ac:grpSpMkLst>
        </pc:grpChg>
        <pc:graphicFrameChg chg="del mod">
          <ac:chgData name="Jennifer Fisher" userId="7fbe7565-9cf6-4171-a67d-c3dd6f0712cc" providerId="ADAL" clId="{07DAE3A1-4BD0-4289-872E-CE3F0F6F06F8}" dt="2024-09-23T10:40:15.332" v="52" actId="18245"/>
          <ac:graphicFrameMkLst>
            <pc:docMk/>
            <pc:sldMk cId="0" sldId="260"/>
            <ac:graphicFrameMk id="5" creationId="{96B60D89-D7A8-6984-E80C-E98288B91714}"/>
          </ac:graphicFrameMkLst>
        </pc:graphicFrameChg>
      </pc:sldChg>
      <pc:sldChg chg="modAnim">
        <pc:chgData name="Jennifer Fisher" userId="7fbe7565-9cf6-4171-a67d-c3dd6f0712cc" providerId="ADAL" clId="{07DAE3A1-4BD0-4289-872E-CE3F0F6F06F8}" dt="2024-09-23T10:42:48.025" v="105"/>
        <pc:sldMkLst>
          <pc:docMk/>
          <pc:sldMk cId="0" sldId="261"/>
        </pc:sldMkLst>
      </pc:sldChg>
      <pc:sldChg chg="modSp mod">
        <pc:chgData name="Jennifer Fisher" userId="7fbe7565-9cf6-4171-a67d-c3dd6f0712cc" providerId="ADAL" clId="{07DAE3A1-4BD0-4289-872E-CE3F0F6F06F8}" dt="2024-09-23T10:43:05.017" v="111" actId="20577"/>
        <pc:sldMkLst>
          <pc:docMk/>
          <pc:sldMk cId="0" sldId="262"/>
        </pc:sldMkLst>
        <pc:spChg chg="mod">
          <ac:chgData name="Jennifer Fisher" userId="7fbe7565-9cf6-4171-a67d-c3dd6f0712cc" providerId="ADAL" clId="{07DAE3A1-4BD0-4289-872E-CE3F0F6F06F8}" dt="2024-09-23T10:43:05.017" v="111" actId="20577"/>
          <ac:spMkLst>
            <pc:docMk/>
            <pc:sldMk cId="0" sldId="262"/>
            <ac:spMk id="3" creationId="{00000000-0000-0000-0000-000000000000}"/>
          </ac:spMkLst>
        </pc:spChg>
      </pc:sldChg>
    </pc:docChg>
  </pc:docChgLst>
  <pc:docChgLst>
    <pc:chgData name="Jennifer Fisher" userId="S::fisherj7733@ad.faytechcc.edu::7fbe7565-9cf6-4171-a67d-c3dd6f0712cc" providerId="AD" clId="Web-{87ACF9A2-14F3-AA30-79B6-2CA5EF94F17E}"/>
    <pc:docChg chg="modSld">
      <pc:chgData name="Jennifer Fisher" userId="S::fisherj7733@ad.faytechcc.edu::7fbe7565-9cf6-4171-a67d-c3dd6f0712cc" providerId="AD" clId="Web-{87ACF9A2-14F3-AA30-79B6-2CA5EF94F17E}" dt="2024-09-23T09:45:25.426" v="15" actId="20577"/>
      <pc:docMkLst>
        <pc:docMk/>
      </pc:docMkLst>
      <pc:sldChg chg="addSp modSp">
        <pc:chgData name="Jennifer Fisher" userId="S::fisherj7733@ad.faytechcc.edu::7fbe7565-9cf6-4171-a67d-c3dd6f0712cc" providerId="AD" clId="Web-{87ACF9A2-14F3-AA30-79B6-2CA5EF94F17E}" dt="2024-09-23T09:45:25.426" v="15" actId="20577"/>
        <pc:sldMkLst>
          <pc:docMk/>
          <pc:sldMk cId="0" sldId="256"/>
        </pc:sldMkLst>
        <pc:spChg chg="mod">
          <ac:chgData name="Jennifer Fisher" userId="S::fisherj7733@ad.faytechcc.edu::7fbe7565-9cf6-4171-a67d-c3dd6f0712cc" providerId="AD" clId="Web-{87ACF9A2-14F3-AA30-79B6-2CA5EF94F17E}" dt="2024-09-23T09:44:30.005" v="3" actId="20577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Jennifer Fisher" userId="S::fisherj7733@ad.faytechcc.edu::7fbe7565-9cf6-4171-a67d-c3dd6f0712cc" providerId="AD" clId="Web-{87ACF9A2-14F3-AA30-79B6-2CA5EF94F17E}" dt="2024-09-23T09:45:25.426" v="15" actId="20577"/>
          <ac:spMkLst>
            <pc:docMk/>
            <pc:sldMk cId="0" sldId="256"/>
            <ac:spMk id="3" creationId="{83202EC0-9F22-B7C8-1B69-764212CABF4F}"/>
          </ac:spMkLst>
        </pc:spChg>
      </pc:sldChg>
    </pc:docChg>
  </pc:docChgLst>
  <pc:docChgLst>
    <pc:chgData name="Jennifer Fisher" userId="7fbe7565-9cf6-4171-a67d-c3dd6f0712cc" providerId="ADAL" clId="{6BAF2989-2012-44A9-9BFA-98B2EABDC6D7}"/>
    <pc:docChg chg="custSel modSld">
      <pc:chgData name="Jennifer Fisher" userId="7fbe7565-9cf6-4171-a67d-c3dd6f0712cc" providerId="ADAL" clId="{6BAF2989-2012-44A9-9BFA-98B2EABDC6D7}" dt="2024-09-09T20:17:11.241" v="112" actId="255"/>
      <pc:docMkLst>
        <pc:docMk/>
      </pc:docMkLst>
      <pc:sldChg chg="modSp">
        <pc:chgData name="Jennifer Fisher" userId="7fbe7565-9cf6-4171-a67d-c3dd6f0712cc" providerId="ADAL" clId="{6BAF2989-2012-44A9-9BFA-98B2EABDC6D7}" dt="2024-09-09T20:12:10.746" v="6"/>
        <pc:sldMkLst>
          <pc:docMk/>
          <pc:sldMk cId="0" sldId="256"/>
        </pc:sldMkLst>
        <pc:spChg chg="mod">
          <ac:chgData name="Jennifer Fisher" userId="7fbe7565-9cf6-4171-a67d-c3dd6f0712cc" providerId="ADAL" clId="{6BAF2989-2012-44A9-9BFA-98B2EABDC6D7}" dt="2024-09-09T20:12:10.746" v="6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Jennifer Fisher" userId="7fbe7565-9cf6-4171-a67d-c3dd6f0712cc" providerId="ADAL" clId="{6BAF2989-2012-44A9-9BFA-98B2EABDC6D7}" dt="2024-09-09T20:13:41.992" v="85" actId="113"/>
        <pc:sldMkLst>
          <pc:docMk/>
          <pc:sldMk cId="0" sldId="257"/>
        </pc:sldMkLst>
        <pc:spChg chg="mod">
          <ac:chgData name="Jennifer Fisher" userId="7fbe7565-9cf6-4171-a67d-c3dd6f0712cc" providerId="ADAL" clId="{6BAF2989-2012-44A9-9BFA-98B2EABDC6D7}" dt="2024-09-09T20:13:09.116" v="62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Jennifer Fisher" userId="7fbe7565-9cf6-4171-a67d-c3dd6f0712cc" providerId="ADAL" clId="{6BAF2989-2012-44A9-9BFA-98B2EABDC6D7}" dt="2024-09-09T20:13:41.992" v="85" actId="113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Jennifer Fisher" userId="7fbe7565-9cf6-4171-a67d-c3dd6f0712cc" providerId="ADAL" clId="{6BAF2989-2012-44A9-9BFA-98B2EABDC6D7}" dt="2024-09-09T20:14:48.158" v="97" actId="27636"/>
        <pc:sldMkLst>
          <pc:docMk/>
          <pc:sldMk cId="0" sldId="258"/>
        </pc:sldMkLst>
        <pc:spChg chg="mod">
          <ac:chgData name="Jennifer Fisher" userId="7fbe7565-9cf6-4171-a67d-c3dd6f0712cc" providerId="ADAL" clId="{6BAF2989-2012-44A9-9BFA-98B2EABDC6D7}" dt="2024-09-09T20:12:10.746" v="6"/>
          <ac:spMkLst>
            <pc:docMk/>
            <pc:sldMk cId="0" sldId="258"/>
            <ac:spMk id="2" creationId="{00000000-0000-0000-0000-000000000000}"/>
          </ac:spMkLst>
        </pc:spChg>
        <pc:spChg chg="mod">
          <ac:chgData name="Jennifer Fisher" userId="7fbe7565-9cf6-4171-a67d-c3dd6f0712cc" providerId="ADAL" clId="{6BAF2989-2012-44A9-9BFA-98B2EABDC6D7}" dt="2024-09-09T20:14:48.158" v="97" actId="27636"/>
          <ac:spMkLst>
            <pc:docMk/>
            <pc:sldMk cId="0" sldId="258"/>
            <ac:spMk id="3" creationId="{00000000-0000-0000-0000-000000000000}"/>
          </ac:spMkLst>
        </pc:spChg>
      </pc:sldChg>
      <pc:sldChg chg="addSp delSp modSp mod setBg setClrOvrMap">
        <pc:chgData name="Jennifer Fisher" userId="7fbe7565-9cf6-4171-a67d-c3dd6f0712cc" providerId="ADAL" clId="{6BAF2989-2012-44A9-9BFA-98B2EABDC6D7}" dt="2024-09-09T20:15:41.210" v="103" actId="26606"/>
        <pc:sldMkLst>
          <pc:docMk/>
          <pc:sldMk cId="0" sldId="259"/>
        </pc:sldMkLst>
        <pc:spChg chg="mod">
          <ac:chgData name="Jennifer Fisher" userId="7fbe7565-9cf6-4171-a67d-c3dd6f0712cc" providerId="ADAL" clId="{6BAF2989-2012-44A9-9BFA-98B2EABDC6D7}" dt="2024-09-09T20:15:41.210" v="103" actId="26606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Jennifer Fisher" userId="7fbe7565-9cf6-4171-a67d-c3dd6f0712cc" providerId="ADAL" clId="{6BAF2989-2012-44A9-9BFA-98B2EABDC6D7}" dt="2024-09-09T20:15:41.210" v="103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Jennifer Fisher" userId="7fbe7565-9cf6-4171-a67d-c3dd6f0712cc" providerId="ADAL" clId="{6BAF2989-2012-44A9-9BFA-98B2EABDC6D7}" dt="2024-09-09T20:15:41.210" v="103" actId="26606"/>
          <ac:spMkLst>
            <pc:docMk/>
            <pc:sldMk cId="0" sldId="259"/>
            <ac:spMk id="9" creationId="{D0D45553-91A4-480A-9577-0E0FC0D919B9}"/>
          </ac:spMkLst>
        </pc:spChg>
        <pc:spChg chg="add">
          <ac:chgData name="Jennifer Fisher" userId="7fbe7565-9cf6-4171-a67d-c3dd6f0712cc" providerId="ADAL" clId="{6BAF2989-2012-44A9-9BFA-98B2EABDC6D7}" dt="2024-09-09T20:15:41.210" v="103" actId="26606"/>
          <ac:spMkLst>
            <pc:docMk/>
            <pc:sldMk cId="0" sldId="259"/>
            <ac:spMk id="11" creationId="{D240F8A8-FEA1-42C2-B259-27A9351279BD}"/>
          </ac:spMkLst>
        </pc:spChg>
        <pc:graphicFrameChg chg="add">
          <ac:chgData name="Jennifer Fisher" userId="7fbe7565-9cf6-4171-a67d-c3dd6f0712cc" providerId="ADAL" clId="{6BAF2989-2012-44A9-9BFA-98B2EABDC6D7}" dt="2024-09-09T20:15:41.210" v="103" actId="26606"/>
          <ac:graphicFrameMkLst>
            <pc:docMk/>
            <pc:sldMk cId="0" sldId="259"/>
            <ac:graphicFrameMk id="5" creationId="{45788D5B-F1FD-E19C-63F0-3E30317FF133}"/>
          </ac:graphicFrameMkLst>
        </pc:graphicFrameChg>
      </pc:sldChg>
      <pc:sldChg chg="addSp delSp modSp mod setBg setClrOvrMap">
        <pc:chgData name="Jennifer Fisher" userId="7fbe7565-9cf6-4171-a67d-c3dd6f0712cc" providerId="ADAL" clId="{6BAF2989-2012-44A9-9BFA-98B2EABDC6D7}" dt="2024-09-09T20:16:26.044" v="107" actId="113"/>
        <pc:sldMkLst>
          <pc:docMk/>
          <pc:sldMk cId="0" sldId="260"/>
        </pc:sldMkLst>
        <pc:spChg chg="mod">
          <ac:chgData name="Jennifer Fisher" userId="7fbe7565-9cf6-4171-a67d-c3dd6f0712cc" providerId="ADAL" clId="{6BAF2989-2012-44A9-9BFA-98B2EABDC6D7}" dt="2024-09-09T20:16:07.227" v="104" actId="26606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Jennifer Fisher" userId="7fbe7565-9cf6-4171-a67d-c3dd6f0712cc" providerId="ADAL" clId="{6BAF2989-2012-44A9-9BFA-98B2EABDC6D7}" dt="2024-09-09T20:16:07.227" v="104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Jennifer Fisher" userId="7fbe7565-9cf6-4171-a67d-c3dd6f0712cc" providerId="ADAL" clId="{6BAF2989-2012-44A9-9BFA-98B2EABDC6D7}" dt="2024-09-09T20:16:07.227" v="104" actId="26606"/>
          <ac:spMkLst>
            <pc:docMk/>
            <pc:sldMk cId="0" sldId="260"/>
            <ac:spMk id="9" creationId="{056824CE-083D-4ED5-94A5-655345BBE75E}"/>
          </ac:spMkLst>
        </pc:spChg>
        <pc:spChg chg="add">
          <ac:chgData name="Jennifer Fisher" userId="7fbe7565-9cf6-4171-a67d-c3dd6f0712cc" providerId="ADAL" clId="{6BAF2989-2012-44A9-9BFA-98B2EABDC6D7}" dt="2024-09-09T20:16:07.227" v="104" actId="26606"/>
          <ac:spMkLst>
            <pc:docMk/>
            <pc:sldMk cId="0" sldId="260"/>
            <ac:spMk id="11" creationId="{0785D83B-2124-40CD-9E29-811BC2B7CE64}"/>
          </ac:spMkLst>
        </pc:spChg>
        <pc:graphicFrameChg chg="add mod">
          <ac:chgData name="Jennifer Fisher" userId="7fbe7565-9cf6-4171-a67d-c3dd6f0712cc" providerId="ADAL" clId="{6BAF2989-2012-44A9-9BFA-98B2EABDC6D7}" dt="2024-09-09T20:16:26.044" v="107" actId="113"/>
          <ac:graphicFrameMkLst>
            <pc:docMk/>
            <pc:sldMk cId="0" sldId="260"/>
            <ac:graphicFrameMk id="5" creationId="{96B60D89-D7A8-6984-E80C-E98288B91714}"/>
          </ac:graphicFrameMkLst>
        </pc:graphicFrameChg>
      </pc:sldChg>
      <pc:sldChg chg="addSp delSp modSp mod setBg">
        <pc:chgData name="Jennifer Fisher" userId="7fbe7565-9cf6-4171-a67d-c3dd6f0712cc" providerId="ADAL" clId="{6BAF2989-2012-44A9-9BFA-98B2EABDC6D7}" dt="2024-09-09T20:16:37.070" v="108" actId="26606"/>
        <pc:sldMkLst>
          <pc:docMk/>
          <pc:sldMk cId="0" sldId="261"/>
        </pc:sldMkLst>
        <pc:spChg chg="mod">
          <ac:chgData name="Jennifer Fisher" userId="7fbe7565-9cf6-4171-a67d-c3dd6f0712cc" providerId="ADAL" clId="{6BAF2989-2012-44A9-9BFA-98B2EABDC6D7}" dt="2024-09-09T20:16:37.070" v="108" actId="2660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Jennifer Fisher" userId="7fbe7565-9cf6-4171-a67d-c3dd6f0712cc" providerId="ADAL" clId="{6BAF2989-2012-44A9-9BFA-98B2EABDC6D7}" dt="2024-09-09T20:16:37.070" v="108" actId="26606"/>
          <ac:spMkLst>
            <pc:docMk/>
            <pc:sldMk cId="0" sldId="261"/>
            <ac:spMk id="3" creationId="{00000000-0000-0000-0000-000000000000}"/>
          </ac:spMkLst>
        </pc:spChg>
        <pc:spChg chg="add">
          <ac:chgData name="Jennifer Fisher" userId="7fbe7565-9cf6-4171-a67d-c3dd6f0712cc" providerId="ADAL" clId="{6BAF2989-2012-44A9-9BFA-98B2EABDC6D7}" dt="2024-09-09T20:16:37.070" v="108" actId="26606"/>
          <ac:spMkLst>
            <pc:docMk/>
            <pc:sldMk cId="0" sldId="261"/>
            <ac:spMk id="9" creationId="{B2B82547-2424-4E7A-A98B-75206EE73028}"/>
          </ac:spMkLst>
        </pc:spChg>
        <pc:spChg chg="add">
          <ac:chgData name="Jennifer Fisher" userId="7fbe7565-9cf6-4171-a67d-c3dd6f0712cc" providerId="ADAL" clId="{6BAF2989-2012-44A9-9BFA-98B2EABDC6D7}" dt="2024-09-09T20:16:37.070" v="108" actId="26606"/>
          <ac:spMkLst>
            <pc:docMk/>
            <pc:sldMk cId="0" sldId="261"/>
            <ac:spMk id="11" creationId="{5109BC2F-9616-4D7D-9E98-57898009A828}"/>
          </ac:spMkLst>
        </pc:spChg>
        <pc:graphicFrameChg chg="add">
          <ac:chgData name="Jennifer Fisher" userId="7fbe7565-9cf6-4171-a67d-c3dd6f0712cc" providerId="ADAL" clId="{6BAF2989-2012-44A9-9BFA-98B2EABDC6D7}" dt="2024-09-09T20:16:37.070" v="108" actId="26606"/>
          <ac:graphicFrameMkLst>
            <pc:docMk/>
            <pc:sldMk cId="0" sldId="261"/>
            <ac:graphicFrameMk id="5" creationId="{D4E52085-9074-1C7E-3B29-6414354586F4}"/>
          </ac:graphicFrameMkLst>
        </pc:graphicFrameChg>
      </pc:sldChg>
      <pc:sldChg chg="modSp mod">
        <pc:chgData name="Jennifer Fisher" userId="7fbe7565-9cf6-4171-a67d-c3dd6f0712cc" providerId="ADAL" clId="{6BAF2989-2012-44A9-9BFA-98B2EABDC6D7}" dt="2024-09-09T20:17:11.241" v="112" actId="255"/>
        <pc:sldMkLst>
          <pc:docMk/>
          <pc:sldMk cId="0" sldId="262"/>
        </pc:sldMkLst>
        <pc:spChg chg="mod">
          <ac:chgData name="Jennifer Fisher" userId="7fbe7565-9cf6-4171-a67d-c3dd6f0712cc" providerId="ADAL" clId="{6BAF2989-2012-44A9-9BFA-98B2EABDC6D7}" dt="2024-09-09T20:12:10.746" v="6"/>
          <ac:spMkLst>
            <pc:docMk/>
            <pc:sldMk cId="0" sldId="262"/>
            <ac:spMk id="2" creationId="{00000000-0000-0000-0000-000000000000}"/>
          </ac:spMkLst>
        </pc:spChg>
        <pc:spChg chg="mod">
          <ac:chgData name="Jennifer Fisher" userId="7fbe7565-9cf6-4171-a67d-c3dd6f0712cc" providerId="ADAL" clId="{6BAF2989-2012-44A9-9BFA-98B2EABDC6D7}" dt="2024-09-09T20:17:11.241" v="112" actId="255"/>
          <ac:spMkLst>
            <pc:docMk/>
            <pc:sldMk cId="0" sldId="262"/>
            <ac:spMk id="3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DF4C08-470B-4CD9-94D2-B1858D6D87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4B38660-055E-4C7C-B10A-B04F2AF0CFC2}">
      <dgm:prSet/>
      <dgm:spPr/>
      <dgm:t>
        <a:bodyPr/>
        <a:lstStyle/>
        <a:p>
          <a:r>
            <a:rPr lang="en-US" b="1"/>
            <a:t>Brand Overview: </a:t>
          </a:r>
          <a:r>
            <a:rPr lang="en-US"/>
            <a:t>Describe your project’s mission, history, core values, and target audience</a:t>
          </a:r>
        </a:p>
      </dgm:t>
    </dgm:pt>
    <dgm:pt modelId="{62C8AD0B-C00D-4CCD-B27B-B924840C069A}" type="parTrans" cxnId="{ADCD92D9-1E4A-463D-B60C-D867C923A988}">
      <dgm:prSet/>
      <dgm:spPr/>
      <dgm:t>
        <a:bodyPr/>
        <a:lstStyle/>
        <a:p>
          <a:endParaRPr lang="en-US"/>
        </a:p>
      </dgm:t>
    </dgm:pt>
    <dgm:pt modelId="{E132DBE7-2544-49D8-B33A-6E3FC4F5F097}" type="sibTrans" cxnId="{ADCD92D9-1E4A-463D-B60C-D867C923A988}">
      <dgm:prSet/>
      <dgm:spPr/>
      <dgm:t>
        <a:bodyPr/>
        <a:lstStyle/>
        <a:p>
          <a:endParaRPr lang="en-US"/>
        </a:p>
      </dgm:t>
    </dgm:pt>
    <dgm:pt modelId="{5892F0B9-CA95-487E-BC83-DBE5E0A7289A}">
      <dgm:prSet/>
      <dgm:spPr/>
      <dgm:t>
        <a:bodyPr/>
        <a:lstStyle/>
        <a:p>
          <a:r>
            <a:rPr lang="en-US" b="1"/>
            <a:t>Product/Service Information: </a:t>
          </a:r>
          <a:r>
            <a:rPr lang="en-US"/>
            <a:t>Detail your project’s main offerings, unique selling proposition, and key benefits</a:t>
          </a:r>
        </a:p>
      </dgm:t>
    </dgm:pt>
    <dgm:pt modelId="{A11D56AE-4AAF-41A4-BF5A-D576B195173C}" type="parTrans" cxnId="{0FCB8F7B-F27F-4565-977C-7CB8A14563F8}">
      <dgm:prSet/>
      <dgm:spPr/>
      <dgm:t>
        <a:bodyPr/>
        <a:lstStyle/>
        <a:p>
          <a:endParaRPr lang="en-US"/>
        </a:p>
      </dgm:t>
    </dgm:pt>
    <dgm:pt modelId="{03343C1D-0B2F-44B8-82D0-AEF736F8FE06}" type="sibTrans" cxnId="{0FCB8F7B-F27F-4565-977C-7CB8A14563F8}">
      <dgm:prSet/>
      <dgm:spPr/>
      <dgm:t>
        <a:bodyPr/>
        <a:lstStyle/>
        <a:p>
          <a:endParaRPr lang="en-US"/>
        </a:p>
      </dgm:t>
    </dgm:pt>
    <dgm:pt modelId="{E01396C5-ED8A-4E90-9096-13AEF7A46BD9}">
      <dgm:prSet/>
      <dgm:spPr/>
      <dgm:t>
        <a:bodyPr/>
        <a:lstStyle/>
        <a:p>
          <a:r>
            <a:rPr lang="en-US" b="1"/>
            <a:t>Market Analysis: </a:t>
          </a:r>
          <a:r>
            <a:rPr lang="en-US"/>
            <a:t>Provide an overview of your competitors, market position, and SWOT analysis</a:t>
          </a:r>
        </a:p>
      </dgm:t>
    </dgm:pt>
    <dgm:pt modelId="{416F18B1-8EC9-4F0F-BE35-226416DF8A2E}" type="parTrans" cxnId="{192F2A1D-639E-415E-8C45-ABE808D7D312}">
      <dgm:prSet/>
      <dgm:spPr/>
      <dgm:t>
        <a:bodyPr/>
        <a:lstStyle/>
        <a:p>
          <a:endParaRPr lang="en-US"/>
        </a:p>
      </dgm:t>
    </dgm:pt>
    <dgm:pt modelId="{14761ECA-5ADC-4C61-A2AC-B87BC9160E97}" type="sibTrans" cxnId="{192F2A1D-639E-415E-8C45-ABE808D7D312}">
      <dgm:prSet/>
      <dgm:spPr/>
      <dgm:t>
        <a:bodyPr/>
        <a:lstStyle/>
        <a:p>
          <a:endParaRPr lang="en-US"/>
        </a:p>
      </dgm:t>
    </dgm:pt>
    <dgm:pt modelId="{B30B891B-DB03-4605-BB63-F99114800F59}">
      <dgm:prSet/>
      <dgm:spPr/>
      <dgm:t>
        <a:bodyPr/>
        <a:lstStyle/>
        <a:p>
          <a:r>
            <a:rPr lang="en-US"/>
            <a:t>For Brand Essence, think about phrases like</a:t>
          </a:r>
          <a:br>
            <a:rPr lang="en-US"/>
          </a:br>
          <a:r>
            <a:rPr lang="en-US"/>
            <a:t>"cutting-edge technology" or "empowering users."</a:t>
          </a:r>
        </a:p>
      </dgm:t>
    </dgm:pt>
    <dgm:pt modelId="{B1DBBB21-277E-4110-AF38-D15EED384120}" type="parTrans" cxnId="{5D661E05-629A-4828-8206-086C8D867E8A}">
      <dgm:prSet/>
      <dgm:spPr/>
      <dgm:t>
        <a:bodyPr/>
        <a:lstStyle/>
        <a:p>
          <a:endParaRPr lang="en-US"/>
        </a:p>
      </dgm:t>
    </dgm:pt>
    <dgm:pt modelId="{E27099DC-8798-494C-8C3C-7A9CF50676C3}" type="sibTrans" cxnId="{5D661E05-629A-4828-8206-086C8D867E8A}">
      <dgm:prSet/>
      <dgm:spPr/>
      <dgm:t>
        <a:bodyPr/>
        <a:lstStyle/>
        <a:p>
          <a:endParaRPr lang="en-US"/>
        </a:p>
      </dgm:t>
    </dgm:pt>
    <dgm:pt modelId="{FC1904F9-C869-421C-9990-E3B5B8184473}">
      <dgm:prSet/>
      <dgm:spPr/>
      <dgm:t>
        <a:bodyPr/>
        <a:lstStyle/>
        <a:p>
          <a:r>
            <a:rPr lang="en-US"/>
            <a:t>When describing Key Attributes, focus on words like "intuitive," "secure," or "innovative."</a:t>
          </a:r>
        </a:p>
      </dgm:t>
    </dgm:pt>
    <dgm:pt modelId="{CFF19629-5284-49DF-B508-4E455FD6E12C}" type="parTrans" cxnId="{8858F239-31B7-4A23-9A92-A1A446CCE2BB}">
      <dgm:prSet/>
      <dgm:spPr/>
      <dgm:t>
        <a:bodyPr/>
        <a:lstStyle/>
        <a:p>
          <a:endParaRPr lang="en-US"/>
        </a:p>
      </dgm:t>
    </dgm:pt>
    <dgm:pt modelId="{6FBC5471-75D1-401E-981C-3F9567E397AA}" type="sibTrans" cxnId="{8858F239-31B7-4A23-9A92-A1A446CCE2BB}">
      <dgm:prSet/>
      <dgm:spPr/>
      <dgm:t>
        <a:bodyPr/>
        <a:lstStyle/>
        <a:p>
          <a:endParaRPr lang="en-US"/>
        </a:p>
      </dgm:t>
    </dgm:pt>
    <dgm:pt modelId="{25E7B919-7181-4E52-A5CC-1CA1CE500A2F}" type="pres">
      <dgm:prSet presAssocID="{44DF4C08-470B-4CD9-94D2-B1858D6D87E9}" presName="root" presStyleCnt="0">
        <dgm:presLayoutVars>
          <dgm:dir/>
          <dgm:resizeHandles val="exact"/>
        </dgm:presLayoutVars>
      </dgm:prSet>
      <dgm:spPr/>
    </dgm:pt>
    <dgm:pt modelId="{D6CFAB55-7D3E-4F75-BDB7-94A283DEFFF9}" type="pres">
      <dgm:prSet presAssocID="{C4B38660-055E-4C7C-B10A-B04F2AF0CFC2}" presName="compNode" presStyleCnt="0"/>
      <dgm:spPr/>
    </dgm:pt>
    <dgm:pt modelId="{571C983F-C514-4D8C-9106-13042C2BAC1D}" type="pres">
      <dgm:prSet presAssocID="{C4B38660-055E-4C7C-B10A-B04F2AF0CFC2}" presName="bgRect" presStyleLbl="bgShp" presStyleIdx="0" presStyleCnt="5"/>
      <dgm:spPr/>
    </dgm:pt>
    <dgm:pt modelId="{E2A2EDC0-88E2-4AAA-8161-4678748CFB65}" type="pres">
      <dgm:prSet presAssocID="{C4B38660-055E-4C7C-B10A-B04F2AF0CFC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g with solid fill"/>
        </a:ext>
      </dgm:extLst>
    </dgm:pt>
    <dgm:pt modelId="{52F7E127-046E-4D29-8308-0A79DE12726D}" type="pres">
      <dgm:prSet presAssocID="{C4B38660-055E-4C7C-B10A-B04F2AF0CFC2}" presName="spaceRect" presStyleCnt="0"/>
      <dgm:spPr/>
    </dgm:pt>
    <dgm:pt modelId="{00F3831C-9A25-411B-8F7B-7BCC0D621372}" type="pres">
      <dgm:prSet presAssocID="{C4B38660-055E-4C7C-B10A-B04F2AF0CFC2}" presName="parTx" presStyleLbl="revTx" presStyleIdx="0" presStyleCnt="5">
        <dgm:presLayoutVars>
          <dgm:chMax val="0"/>
          <dgm:chPref val="0"/>
        </dgm:presLayoutVars>
      </dgm:prSet>
      <dgm:spPr/>
    </dgm:pt>
    <dgm:pt modelId="{5333CE4B-DCF6-4CC1-8C9B-7929A3A3413E}" type="pres">
      <dgm:prSet presAssocID="{E132DBE7-2544-49D8-B33A-6E3FC4F5F097}" presName="sibTrans" presStyleCnt="0"/>
      <dgm:spPr/>
    </dgm:pt>
    <dgm:pt modelId="{6DF168A3-3E6D-4602-BA9F-78870CA5F269}" type="pres">
      <dgm:prSet presAssocID="{5892F0B9-CA95-487E-BC83-DBE5E0A7289A}" presName="compNode" presStyleCnt="0"/>
      <dgm:spPr/>
    </dgm:pt>
    <dgm:pt modelId="{37D58BB5-A53F-446B-8D03-3AC2FD559994}" type="pres">
      <dgm:prSet presAssocID="{5892F0B9-CA95-487E-BC83-DBE5E0A7289A}" presName="bgRect" presStyleLbl="bgShp" presStyleIdx="1" presStyleCnt="5"/>
      <dgm:spPr/>
    </dgm:pt>
    <dgm:pt modelId="{1B2C346A-1CC9-440B-86A9-A6E7E9BB3A24}" type="pres">
      <dgm:prSet presAssocID="{5892F0B9-CA95-487E-BC83-DBE5E0A7289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i Ux with solid fill"/>
        </a:ext>
      </dgm:extLst>
    </dgm:pt>
    <dgm:pt modelId="{E219FFB1-EBC9-4F13-B710-D7FEEB99D10A}" type="pres">
      <dgm:prSet presAssocID="{5892F0B9-CA95-487E-BC83-DBE5E0A7289A}" presName="spaceRect" presStyleCnt="0"/>
      <dgm:spPr/>
    </dgm:pt>
    <dgm:pt modelId="{16B93D62-7143-4C79-BC22-AA199278428D}" type="pres">
      <dgm:prSet presAssocID="{5892F0B9-CA95-487E-BC83-DBE5E0A7289A}" presName="parTx" presStyleLbl="revTx" presStyleIdx="1" presStyleCnt="5">
        <dgm:presLayoutVars>
          <dgm:chMax val="0"/>
          <dgm:chPref val="0"/>
        </dgm:presLayoutVars>
      </dgm:prSet>
      <dgm:spPr/>
    </dgm:pt>
    <dgm:pt modelId="{3A5C83A1-FB59-46EA-8F53-1122AF02AB2F}" type="pres">
      <dgm:prSet presAssocID="{03343C1D-0B2F-44B8-82D0-AEF736F8FE06}" presName="sibTrans" presStyleCnt="0"/>
      <dgm:spPr/>
    </dgm:pt>
    <dgm:pt modelId="{38E7C29B-2CFA-450B-BB58-B9C194AA2879}" type="pres">
      <dgm:prSet presAssocID="{E01396C5-ED8A-4E90-9096-13AEF7A46BD9}" presName="compNode" presStyleCnt="0"/>
      <dgm:spPr/>
    </dgm:pt>
    <dgm:pt modelId="{01436240-70FB-4173-8B8E-0E7CEA8F5FA3}" type="pres">
      <dgm:prSet presAssocID="{E01396C5-ED8A-4E90-9096-13AEF7A46BD9}" presName="bgRect" presStyleLbl="bgShp" presStyleIdx="2" presStyleCnt="5"/>
      <dgm:spPr/>
    </dgm:pt>
    <dgm:pt modelId="{9EE19C7E-D584-4442-9DAD-3BF514BB34BE}" type="pres">
      <dgm:prSet presAssocID="{E01396C5-ED8A-4E90-9096-13AEF7A46BD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B263CFB4-7BD4-43B4-B459-0CE364F043CA}" type="pres">
      <dgm:prSet presAssocID="{E01396C5-ED8A-4E90-9096-13AEF7A46BD9}" presName="spaceRect" presStyleCnt="0"/>
      <dgm:spPr/>
    </dgm:pt>
    <dgm:pt modelId="{F7806F69-7601-4D68-ACE8-5CDFE7FBA22C}" type="pres">
      <dgm:prSet presAssocID="{E01396C5-ED8A-4E90-9096-13AEF7A46BD9}" presName="parTx" presStyleLbl="revTx" presStyleIdx="2" presStyleCnt="5">
        <dgm:presLayoutVars>
          <dgm:chMax val="0"/>
          <dgm:chPref val="0"/>
        </dgm:presLayoutVars>
      </dgm:prSet>
      <dgm:spPr/>
    </dgm:pt>
    <dgm:pt modelId="{14CA36B4-9E39-4BCF-968B-E044481AFBAE}" type="pres">
      <dgm:prSet presAssocID="{14761ECA-5ADC-4C61-A2AC-B87BC9160E97}" presName="sibTrans" presStyleCnt="0"/>
      <dgm:spPr/>
    </dgm:pt>
    <dgm:pt modelId="{7FB2FEE0-D676-4814-B871-FCFAA3D720B2}" type="pres">
      <dgm:prSet presAssocID="{B30B891B-DB03-4605-BB63-F99114800F59}" presName="compNode" presStyleCnt="0"/>
      <dgm:spPr/>
    </dgm:pt>
    <dgm:pt modelId="{C32DA1EA-EDC4-4EBF-9401-0C2F976FDB45}" type="pres">
      <dgm:prSet presAssocID="{B30B891B-DB03-4605-BB63-F99114800F59}" presName="bgRect" presStyleLbl="bgShp" presStyleIdx="3" presStyleCnt="5"/>
      <dgm:spPr/>
    </dgm:pt>
    <dgm:pt modelId="{14F0882F-77F5-4131-82D5-DA0278F3642A}" type="pres">
      <dgm:prSet presAssocID="{B30B891B-DB03-4605-BB63-F99114800F5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 with solid fill"/>
        </a:ext>
      </dgm:extLst>
    </dgm:pt>
    <dgm:pt modelId="{8BD7F526-2E48-4092-8676-7D96033E301F}" type="pres">
      <dgm:prSet presAssocID="{B30B891B-DB03-4605-BB63-F99114800F59}" presName="spaceRect" presStyleCnt="0"/>
      <dgm:spPr/>
    </dgm:pt>
    <dgm:pt modelId="{B05D1D0B-25D1-4D54-9BD9-3120DD4E678A}" type="pres">
      <dgm:prSet presAssocID="{B30B891B-DB03-4605-BB63-F99114800F59}" presName="parTx" presStyleLbl="revTx" presStyleIdx="3" presStyleCnt="5">
        <dgm:presLayoutVars>
          <dgm:chMax val="0"/>
          <dgm:chPref val="0"/>
        </dgm:presLayoutVars>
      </dgm:prSet>
      <dgm:spPr/>
    </dgm:pt>
    <dgm:pt modelId="{2E017E33-ACD1-425B-A16B-5B1ADCD37F33}" type="pres">
      <dgm:prSet presAssocID="{E27099DC-8798-494C-8C3C-7A9CF50676C3}" presName="sibTrans" presStyleCnt="0"/>
      <dgm:spPr/>
    </dgm:pt>
    <dgm:pt modelId="{00D0F1BC-EED8-4F9B-9D84-D7184FCDA1CE}" type="pres">
      <dgm:prSet presAssocID="{FC1904F9-C869-421C-9990-E3B5B8184473}" presName="compNode" presStyleCnt="0"/>
      <dgm:spPr/>
    </dgm:pt>
    <dgm:pt modelId="{84F50FF0-EE79-44A1-9395-C5B9A81119D6}" type="pres">
      <dgm:prSet presAssocID="{FC1904F9-C869-421C-9990-E3B5B8184473}" presName="bgRect" presStyleLbl="bgShp" presStyleIdx="4" presStyleCnt="5"/>
      <dgm:spPr/>
    </dgm:pt>
    <dgm:pt modelId="{012CA183-C502-46B4-8A04-5F812F2AE0BE}" type="pres">
      <dgm:prSet presAssocID="{FC1904F9-C869-421C-9990-E3B5B81844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2D89A8B5-353B-4C8E-A4E3-652912CC89F1}" type="pres">
      <dgm:prSet presAssocID="{FC1904F9-C869-421C-9990-E3B5B8184473}" presName="spaceRect" presStyleCnt="0"/>
      <dgm:spPr/>
    </dgm:pt>
    <dgm:pt modelId="{80A012B9-510C-4CC3-BE1F-E6B9B2375005}" type="pres">
      <dgm:prSet presAssocID="{FC1904F9-C869-421C-9990-E3B5B818447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D661E05-629A-4828-8206-086C8D867E8A}" srcId="{44DF4C08-470B-4CD9-94D2-B1858D6D87E9}" destId="{B30B891B-DB03-4605-BB63-F99114800F59}" srcOrd="3" destOrd="0" parTransId="{B1DBBB21-277E-4110-AF38-D15EED384120}" sibTransId="{E27099DC-8798-494C-8C3C-7A9CF50676C3}"/>
    <dgm:cxn modelId="{192F2A1D-639E-415E-8C45-ABE808D7D312}" srcId="{44DF4C08-470B-4CD9-94D2-B1858D6D87E9}" destId="{E01396C5-ED8A-4E90-9096-13AEF7A46BD9}" srcOrd="2" destOrd="0" parTransId="{416F18B1-8EC9-4F0F-BE35-226416DF8A2E}" sibTransId="{14761ECA-5ADC-4C61-A2AC-B87BC9160E97}"/>
    <dgm:cxn modelId="{1984E037-E01E-432E-8952-597F31262A2A}" type="presOf" srcId="{FC1904F9-C869-421C-9990-E3B5B8184473}" destId="{80A012B9-510C-4CC3-BE1F-E6B9B2375005}" srcOrd="0" destOrd="0" presId="urn:microsoft.com/office/officeart/2018/2/layout/IconVerticalSolidList"/>
    <dgm:cxn modelId="{8858F239-31B7-4A23-9A92-A1A446CCE2BB}" srcId="{44DF4C08-470B-4CD9-94D2-B1858D6D87E9}" destId="{FC1904F9-C869-421C-9990-E3B5B8184473}" srcOrd="4" destOrd="0" parTransId="{CFF19629-5284-49DF-B508-4E455FD6E12C}" sibTransId="{6FBC5471-75D1-401E-981C-3F9567E397AA}"/>
    <dgm:cxn modelId="{C4BA125F-647C-431E-A1B5-19C144DC1F55}" type="presOf" srcId="{5892F0B9-CA95-487E-BC83-DBE5E0A7289A}" destId="{16B93D62-7143-4C79-BC22-AA199278428D}" srcOrd="0" destOrd="0" presId="urn:microsoft.com/office/officeart/2018/2/layout/IconVerticalSolidList"/>
    <dgm:cxn modelId="{01D5F774-E92C-42FB-BA13-43A909879DFB}" type="presOf" srcId="{C4B38660-055E-4C7C-B10A-B04F2AF0CFC2}" destId="{00F3831C-9A25-411B-8F7B-7BCC0D621372}" srcOrd="0" destOrd="0" presId="urn:microsoft.com/office/officeart/2018/2/layout/IconVerticalSolidList"/>
    <dgm:cxn modelId="{0FCB8F7B-F27F-4565-977C-7CB8A14563F8}" srcId="{44DF4C08-470B-4CD9-94D2-B1858D6D87E9}" destId="{5892F0B9-CA95-487E-BC83-DBE5E0A7289A}" srcOrd="1" destOrd="0" parTransId="{A11D56AE-4AAF-41A4-BF5A-D576B195173C}" sibTransId="{03343C1D-0B2F-44B8-82D0-AEF736F8FE06}"/>
    <dgm:cxn modelId="{674B2BA5-7E8D-4895-A59E-F8B7E98150A4}" type="presOf" srcId="{44DF4C08-470B-4CD9-94D2-B1858D6D87E9}" destId="{25E7B919-7181-4E52-A5CC-1CA1CE500A2F}" srcOrd="0" destOrd="0" presId="urn:microsoft.com/office/officeart/2018/2/layout/IconVerticalSolidList"/>
    <dgm:cxn modelId="{07EEACD1-FDA8-4FAC-A610-2BB47B7F03FB}" type="presOf" srcId="{E01396C5-ED8A-4E90-9096-13AEF7A46BD9}" destId="{F7806F69-7601-4D68-ACE8-5CDFE7FBA22C}" srcOrd="0" destOrd="0" presId="urn:microsoft.com/office/officeart/2018/2/layout/IconVerticalSolidList"/>
    <dgm:cxn modelId="{ADCD92D9-1E4A-463D-B60C-D867C923A988}" srcId="{44DF4C08-470B-4CD9-94D2-B1858D6D87E9}" destId="{C4B38660-055E-4C7C-B10A-B04F2AF0CFC2}" srcOrd="0" destOrd="0" parTransId="{62C8AD0B-C00D-4CCD-B27B-B924840C069A}" sibTransId="{E132DBE7-2544-49D8-B33A-6E3FC4F5F097}"/>
    <dgm:cxn modelId="{AC0069DE-1783-4CA9-A6B9-7F0CEFA2060B}" type="presOf" srcId="{B30B891B-DB03-4605-BB63-F99114800F59}" destId="{B05D1D0B-25D1-4D54-9BD9-3120DD4E678A}" srcOrd="0" destOrd="0" presId="urn:microsoft.com/office/officeart/2018/2/layout/IconVerticalSolidList"/>
    <dgm:cxn modelId="{E1639B95-4226-41EE-8B7B-1A14A0F28A83}" type="presParOf" srcId="{25E7B919-7181-4E52-A5CC-1CA1CE500A2F}" destId="{D6CFAB55-7D3E-4F75-BDB7-94A283DEFFF9}" srcOrd="0" destOrd="0" presId="urn:microsoft.com/office/officeart/2018/2/layout/IconVerticalSolidList"/>
    <dgm:cxn modelId="{5478ACF6-322C-4F20-8A9B-DB6AD38F918C}" type="presParOf" srcId="{D6CFAB55-7D3E-4F75-BDB7-94A283DEFFF9}" destId="{571C983F-C514-4D8C-9106-13042C2BAC1D}" srcOrd="0" destOrd="0" presId="urn:microsoft.com/office/officeart/2018/2/layout/IconVerticalSolidList"/>
    <dgm:cxn modelId="{7F66C619-9EAC-4831-9E1A-36523F58AD63}" type="presParOf" srcId="{D6CFAB55-7D3E-4F75-BDB7-94A283DEFFF9}" destId="{E2A2EDC0-88E2-4AAA-8161-4678748CFB65}" srcOrd="1" destOrd="0" presId="urn:microsoft.com/office/officeart/2018/2/layout/IconVerticalSolidList"/>
    <dgm:cxn modelId="{CB93E5B9-F49E-474B-AE48-20937589D7AB}" type="presParOf" srcId="{D6CFAB55-7D3E-4F75-BDB7-94A283DEFFF9}" destId="{52F7E127-046E-4D29-8308-0A79DE12726D}" srcOrd="2" destOrd="0" presId="urn:microsoft.com/office/officeart/2018/2/layout/IconVerticalSolidList"/>
    <dgm:cxn modelId="{B273D935-DBFB-49EB-82A1-5E6692656466}" type="presParOf" srcId="{D6CFAB55-7D3E-4F75-BDB7-94A283DEFFF9}" destId="{00F3831C-9A25-411B-8F7B-7BCC0D621372}" srcOrd="3" destOrd="0" presId="urn:microsoft.com/office/officeart/2018/2/layout/IconVerticalSolidList"/>
    <dgm:cxn modelId="{6A0483F8-3D3D-4CD9-A1EB-8343019D6331}" type="presParOf" srcId="{25E7B919-7181-4E52-A5CC-1CA1CE500A2F}" destId="{5333CE4B-DCF6-4CC1-8C9B-7929A3A3413E}" srcOrd="1" destOrd="0" presId="urn:microsoft.com/office/officeart/2018/2/layout/IconVerticalSolidList"/>
    <dgm:cxn modelId="{A5B0F33B-E68F-4039-9581-6EF4566113EB}" type="presParOf" srcId="{25E7B919-7181-4E52-A5CC-1CA1CE500A2F}" destId="{6DF168A3-3E6D-4602-BA9F-78870CA5F269}" srcOrd="2" destOrd="0" presId="urn:microsoft.com/office/officeart/2018/2/layout/IconVerticalSolidList"/>
    <dgm:cxn modelId="{1C4F258B-7D60-44D0-B430-532F5B4C16BB}" type="presParOf" srcId="{6DF168A3-3E6D-4602-BA9F-78870CA5F269}" destId="{37D58BB5-A53F-446B-8D03-3AC2FD559994}" srcOrd="0" destOrd="0" presId="urn:microsoft.com/office/officeart/2018/2/layout/IconVerticalSolidList"/>
    <dgm:cxn modelId="{7DA64105-3551-47B0-8108-588A1E452A17}" type="presParOf" srcId="{6DF168A3-3E6D-4602-BA9F-78870CA5F269}" destId="{1B2C346A-1CC9-440B-86A9-A6E7E9BB3A24}" srcOrd="1" destOrd="0" presId="urn:microsoft.com/office/officeart/2018/2/layout/IconVerticalSolidList"/>
    <dgm:cxn modelId="{A46E4C09-077D-4F74-80B3-3FC792107A5D}" type="presParOf" srcId="{6DF168A3-3E6D-4602-BA9F-78870CA5F269}" destId="{E219FFB1-EBC9-4F13-B710-D7FEEB99D10A}" srcOrd="2" destOrd="0" presId="urn:microsoft.com/office/officeart/2018/2/layout/IconVerticalSolidList"/>
    <dgm:cxn modelId="{6DBE9CAB-BE5A-444C-9A93-EB51D58BBEC2}" type="presParOf" srcId="{6DF168A3-3E6D-4602-BA9F-78870CA5F269}" destId="{16B93D62-7143-4C79-BC22-AA199278428D}" srcOrd="3" destOrd="0" presId="urn:microsoft.com/office/officeart/2018/2/layout/IconVerticalSolidList"/>
    <dgm:cxn modelId="{43A8A57F-0F1F-496F-911C-74980DECB235}" type="presParOf" srcId="{25E7B919-7181-4E52-A5CC-1CA1CE500A2F}" destId="{3A5C83A1-FB59-46EA-8F53-1122AF02AB2F}" srcOrd="3" destOrd="0" presId="urn:microsoft.com/office/officeart/2018/2/layout/IconVerticalSolidList"/>
    <dgm:cxn modelId="{F26A941B-11AC-4363-BB30-587CE999A5F7}" type="presParOf" srcId="{25E7B919-7181-4E52-A5CC-1CA1CE500A2F}" destId="{38E7C29B-2CFA-450B-BB58-B9C194AA2879}" srcOrd="4" destOrd="0" presId="urn:microsoft.com/office/officeart/2018/2/layout/IconVerticalSolidList"/>
    <dgm:cxn modelId="{D4FA7A5F-4183-47EF-BA85-581E4EB25233}" type="presParOf" srcId="{38E7C29B-2CFA-450B-BB58-B9C194AA2879}" destId="{01436240-70FB-4173-8B8E-0E7CEA8F5FA3}" srcOrd="0" destOrd="0" presId="urn:microsoft.com/office/officeart/2018/2/layout/IconVerticalSolidList"/>
    <dgm:cxn modelId="{75DC6A33-199D-463F-9A07-0A21323FC7CD}" type="presParOf" srcId="{38E7C29B-2CFA-450B-BB58-B9C194AA2879}" destId="{9EE19C7E-D584-4442-9DAD-3BF514BB34BE}" srcOrd="1" destOrd="0" presId="urn:microsoft.com/office/officeart/2018/2/layout/IconVerticalSolidList"/>
    <dgm:cxn modelId="{9C6768F1-B065-43A3-9033-5501763581B6}" type="presParOf" srcId="{38E7C29B-2CFA-450B-BB58-B9C194AA2879}" destId="{B263CFB4-7BD4-43B4-B459-0CE364F043CA}" srcOrd="2" destOrd="0" presId="urn:microsoft.com/office/officeart/2018/2/layout/IconVerticalSolidList"/>
    <dgm:cxn modelId="{8E474BAD-4EF4-4A09-9298-5DA042B13565}" type="presParOf" srcId="{38E7C29B-2CFA-450B-BB58-B9C194AA2879}" destId="{F7806F69-7601-4D68-ACE8-5CDFE7FBA22C}" srcOrd="3" destOrd="0" presId="urn:microsoft.com/office/officeart/2018/2/layout/IconVerticalSolidList"/>
    <dgm:cxn modelId="{0165A038-EF71-4C9E-90A0-B712774CF954}" type="presParOf" srcId="{25E7B919-7181-4E52-A5CC-1CA1CE500A2F}" destId="{14CA36B4-9E39-4BCF-968B-E044481AFBAE}" srcOrd="5" destOrd="0" presId="urn:microsoft.com/office/officeart/2018/2/layout/IconVerticalSolidList"/>
    <dgm:cxn modelId="{8F2C0CE2-692C-4806-8F81-5087DD614160}" type="presParOf" srcId="{25E7B919-7181-4E52-A5CC-1CA1CE500A2F}" destId="{7FB2FEE0-D676-4814-B871-FCFAA3D720B2}" srcOrd="6" destOrd="0" presId="urn:microsoft.com/office/officeart/2018/2/layout/IconVerticalSolidList"/>
    <dgm:cxn modelId="{A8536BDD-5E20-4129-8062-C27FBF33769D}" type="presParOf" srcId="{7FB2FEE0-D676-4814-B871-FCFAA3D720B2}" destId="{C32DA1EA-EDC4-4EBF-9401-0C2F976FDB45}" srcOrd="0" destOrd="0" presId="urn:microsoft.com/office/officeart/2018/2/layout/IconVerticalSolidList"/>
    <dgm:cxn modelId="{E95747B8-BC4F-4339-8BED-ADD979F5323B}" type="presParOf" srcId="{7FB2FEE0-D676-4814-B871-FCFAA3D720B2}" destId="{14F0882F-77F5-4131-82D5-DA0278F3642A}" srcOrd="1" destOrd="0" presId="urn:microsoft.com/office/officeart/2018/2/layout/IconVerticalSolidList"/>
    <dgm:cxn modelId="{1D6F8705-4697-4913-BCA0-E155564379DE}" type="presParOf" srcId="{7FB2FEE0-D676-4814-B871-FCFAA3D720B2}" destId="{8BD7F526-2E48-4092-8676-7D96033E301F}" srcOrd="2" destOrd="0" presId="urn:microsoft.com/office/officeart/2018/2/layout/IconVerticalSolidList"/>
    <dgm:cxn modelId="{12012157-33EF-4BCF-8FCA-916C270C6AD6}" type="presParOf" srcId="{7FB2FEE0-D676-4814-B871-FCFAA3D720B2}" destId="{B05D1D0B-25D1-4D54-9BD9-3120DD4E678A}" srcOrd="3" destOrd="0" presId="urn:microsoft.com/office/officeart/2018/2/layout/IconVerticalSolidList"/>
    <dgm:cxn modelId="{743E50DA-7183-48C3-828F-A0DC4CC835B9}" type="presParOf" srcId="{25E7B919-7181-4E52-A5CC-1CA1CE500A2F}" destId="{2E017E33-ACD1-425B-A16B-5B1ADCD37F33}" srcOrd="7" destOrd="0" presId="urn:microsoft.com/office/officeart/2018/2/layout/IconVerticalSolidList"/>
    <dgm:cxn modelId="{0A0B5913-D266-4848-BC74-89BE3210C8F5}" type="presParOf" srcId="{25E7B919-7181-4E52-A5CC-1CA1CE500A2F}" destId="{00D0F1BC-EED8-4F9B-9D84-D7184FCDA1CE}" srcOrd="8" destOrd="0" presId="urn:microsoft.com/office/officeart/2018/2/layout/IconVerticalSolidList"/>
    <dgm:cxn modelId="{B76CB564-694C-468C-BD6B-23537B5250DB}" type="presParOf" srcId="{00D0F1BC-EED8-4F9B-9D84-D7184FCDA1CE}" destId="{84F50FF0-EE79-44A1-9395-C5B9A81119D6}" srcOrd="0" destOrd="0" presId="urn:microsoft.com/office/officeart/2018/2/layout/IconVerticalSolidList"/>
    <dgm:cxn modelId="{A76446E2-95D7-4180-9C9E-7CCA6713C0FC}" type="presParOf" srcId="{00D0F1BC-EED8-4F9B-9D84-D7184FCDA1CE}" destId="{012CA183-C502-46B4-8A04-5F812F2AE0BE}" srcOrd="1" destOrd="0" presId="urn:microsoft.com/office/officeart/2018/2/layout/IconVerticalSolidList"/>
    <dgm:cxn modelId="{673451F9-AB7B-4680-B0C2-818A9D8DE84A}" type="presParOf" srcId="{00D0F1BC-EED8-4F9B-9D84-D7184FCDA1CE}" destId="{2D89A8B5-353B-4C8E-A4E3-652912CC89F1}" srcOrd="2" destOrd="0" presId="urn:microsoft.com/office/officeart/2018/2/layout/IconVerticalSolidList"/>
    <dgm:cxn modelId="{1029CD94-19E2-4B04-AC18-F94F04330DEC}" type="presParOf" srcId="{00D0F1BC-EED8-4F9B-9D84-D7184FCDA1CE}" destId="{80A012B9-510C-4CC3-BE1F-E6B9B23750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7B314C-35E5-435C-8769-8E2C3A697F1D}" type="doc">
      <dgm:prSet loTypeId="urn:microsoft.com/office/officeart/2008/layout/LinedLis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DCE3EC-3FF6-40CA-B00E-AA639C8F00F6}">
      <dgm:prSet/>
      <dgm:spPr/>
      <dgm:t>
        <a:bodyPr/>
        <a:lstStyle/>
        <a:p>
          <a:r>
            <a:rPr lang="en-US" dirty="0"/>
            <a:t>Look at the example words provided in the resource to guide your responses</a:t>
          </a:r>
        </a:p>
      </dgm:t>
    </dgm:pt>
    <dgm:pt modelId="{5588C73A-3D26-41E1-87B0-F266DA615E95}" type="parTrans" cxnId="{EF0E723A-A66A-4182-B1BB-5078805D55F7}">
      <dgm:prSet/>
      <dgm:spPr/>
      <dgm:t>
        <a:bodyPr/>
        <a:lstStyle/>
        <a:p>
          <a:endParaRPr lang="en-US"/>
        </a:p>
      </dgm:t>
    </dgm:pt>
    <dgm:pt modelId="{0E46374B-8B9F-496F-B855-57B0841C259E}" type="sibTrans" cxnId="{EF0E723A-A66A-4182-B1BB-5078805D55F7}">
      <dgm:prSet/>
      <dgm:spPr/>
      <dgm:t>
        <a:bodyPr/>
        <a:lstStyle/>
        <a:p>
          <a:endParaRPr lang="en-US"/>
        </a:p>
      </dgm:t>
    </dgm:pt>
    <dgm:pt modelId="{E9A74004-8314-444A-A033-C576D0C7ECE2}">
      <dgm:prSet/>
      <dgm:spPr/>
      <dgm:t>
        <a:bodyPr/>
        <a:lstStyle/>
        <a:p>
          <a:r>
            <a:rPr lang="en-US"/>
            <a:t>Formulate clear, creative, and descriptive answers that will help us capture your vision in the design work</a:t>
          </a:r>
        </a:p>
      </dgm:t>
    </dgm:pt>
    <dgm:pt modelId="{557A6E13-9928-4B57-9B14-80F5DCADA810}" type="parTrans" cxnId="{A67F6C51-B3C8-43D7-945C-BB93C3D2DE79}">
      <dgm:prSet/>
      <dgm:spPr/>
      <dgm:t>
        <a:bodyPr/>
        <a:lstStyle/>
        <a:p>
          <a:endParaRPr lang="en-US"/>
        </a:p>
      </dgm:t>
    </dgm:pt>
    <dgm:pt modelId="{FE0A251A-EB72-44D5-9028-C9DC295030FA}" type="sibTrans" cxnId="{A67F6C51-B3C8-43D7-945C-BB93C3D2DE79}">
      <dgm:prSet/>
      <dgm:spPr/>
      <dgm:t>
        <a:bodyPr/>
        <a:lstStyle/>
        <a:p>
          <a:endParaRPr lang="en-US"/>
        </a:p>
      </dgm:t>
    </dgm:pt>
    <dgm:pt modelId="{C2E7649B-EAEB-4CC6-883F-B509BFBB03A3}" type="pres">
      <dgm:prSet presAssocID="{927B314C-35E5-435C-8769-8E2C3A697F1D}" presName="vert0" presStyleCnt="0">
        <dgm:presLayoutVars>
          <dgm:dir/>
          <dgm:animOne val="branch"/>
          <dgm:animLvl val="lvl"/>
        </dgm:presLayoutVars>
      </dgm:prSet>
      <dgm:spPr/>
    </dgm:pt>
    <dgm:pt modelId="{E0422761-06BF-44BB-B6CD-BE038218A851}" type="pres">
      <dgm:prSet presAssocID="{B4DCE3EC-3FF6-40CA-B00E-AA639C8F00F6}" presName="thickLine" presStyleLbl="alignNode1" presStyleIdx="0" presStyleCnt="2"/>
      <dgm:spPr/>
    </dgm:pt>
    <dgm:pt modelId="{D175CE1E-4C27-4421-A53C-9C53DAF387AD}" type="pres">
      <dgm:prSet presAssocID="{B4DCE3EC-3FF6-40CA-B00E-AA639C8F00F6}" presName="horz1" presStyleCnt="0"/>
      <dgm:spPr/>
    </dgm:pt>
    <dgm:pt modelId="{F473F334-D5BB-44EE-93DF-327C29EDB008}" type="pres">
      <dgm:prSet presAssocID="{B4DCE3EC-3FF6-40CA-B00E-AA639C8F00F6}" presName="tx1" presStyleLbl="revTx" presStyleIdx="0" presStyleCnt="2"/>
      <dgm:spPr/>
    </dgm:pt>
    <dgm:pt modelId="{00B029F7-4B67-4370-8E23-55E425A44AB5}" type="pres">
      <dgm:prSet presAssocID="{B4DCE3EC-3FF6-40CA-B00E-AA639C8F00F6}" presName="vert1" presStyleCnt="0"/>
      <dgm:spPr/>
    </dgm:pt>
    <dgm:pt modelId="{2BA1D7FE-E0EF-4839-B19B-298F5448F5E8}" type="pres">
      <dgm:prSet presAssocID="{E9A74004-8314-444A-A033-C576D0C7ECE2}" presName="thickLine" presStyleLbl="alignNode1" presStyleIdx="1" presStyleCnt="2"/>
      <dgm:spPr/>
    </dgm:pt>
    <dgm:pt modelId="{EA3E5CB9-9814-4E2E-BB66-A57AC5742FAD}" type="pres">
      <dgm:prSet presAssocID="{E9A74004-8314-444A-A033-C576D0C7ECE2}" presName="horz1" presStyleCnt="0"/>
      <dgm:spPr/>
    </dgm:pt>
    <dgm:pt modelId="{5E953512-56B9-4D90-8A07-05892A57810D}" type="pres">
      <dgm:prSet presAssocID="{E9A74004-8314-444A-A033-C576D0C7ECE2}" presName="tx1" presStyleLbl="revTx" presStyleIdx="1" presStyleCnt="2"/>
      <dgm:spPr/>
    </dgm:pt>
    <dgm:pt modelId="{82548F11-4FA4-445E-A81D-B2397C69B855}" type="pres">
      <dgm:prSet presAssocID="{E9A74004-8314-444A-A033-C576D0C7ECE2}" presName="vert1" presStyleCnt="0"/>
      <dgm:spPr/>
    </dgm:pt>
  </dgm:ptLst>
  <dgm:cxnLst>
    <dgm:cxn modelId="{EF0E723A-A66A-4182-B1BB-5078805D55F7}" srcId="{927B314C-35E5-435C-8769-8E2C3A697F1D}" destId="{B4DCE3EC-3FF6-40CA-B00E-AA639C8F00F6}" srcOrd="0" destOrd="0" parTransId="{5588C73A-3D26-41E1-87B0-F266DA615E95}" sibTransId="{0E46374B-8B9F-496F-B855-57B0841C259E}"/>
    <dgm:cxn modelId="{A67F6C51-B3C8-43D7-945C-BB93C3D2DE79}" srcId="{927B314C-35E5-435C-8769-8E2C3A697F1D}" destId="{E9A74004-8314-444A-A033-C576D0C7ECE2}" srcOrd="1" destOrd="0" parTransId="{557A6E13-9928-4B57-9B14-80F5DCADA810}" sibTransId="{FE0A251A-EB72-44D5-9028-C9DC295030FA}"/>
    <dgm:cxn modelId="{44C82984-AA65-428B-8E0D-37379BEE1A92}" type="presOf" srcId="{B4DCE3EC-3FF6-40CA-B00E-AA639C8F00F6}" destId="{F473F334-D5BB-44EE-93DF-327C29EDB008}" srcOrd="0" destOrd="0" presId="urn:microsoft.com/office/officeart/2008/layout/LinedList"/>
    <dgm:cxn modelId="{B3C865C9-D61C-40FE-AA11-42ECDAAB61E9}" type="presOf" srcId="{927B314C-35E5-435C-8769-8E2C3A697F1D}" destId="{C2E7649B-EAEB-4CC6-883F-B509BFBB03A3}" srcOrd="0" destOrd="0" presId="urn:microsoft.com/office/officeart/2008/layout/LinedList"/>
    <dgm:cxn modelId="{5CDB35F7-5CEC-4B00-B2A4-108836CDDA85}" type="presOf" srcId="{E9A74004-8314-444A-A033-C576D0C7ECE2}" destId="{5E953512-56B9-4D90-8A07-05892A57810D}" srcOrd="0" destOrd="0" presId="urn:microsoft.com/office/officeart/2008/layout/LinedList"/>
    <dgm:cxn modelId="{56A73F17-5A0B-433A-9E6F-43AA3C9169D2}" type="presParOf" srcId="{C2E7649B-EAEB-4CC6-883F-B509BFBB03A3}" destId="{E0422761-06BF-44BB-B6CD-BE038218A851}" srcOrd="0" destOrd="0" presId="urn:microsoft.com/office/officeart/2008/layout/LinedList"/>
    <dgm:cxn modelId="{3FA275ED-E964-4656-B471-3F1CF8A989DB}" type="presParOf" srcId="{C2E7649B-EAEB-4CC6-883F-B509BFBB03A3}" destId="{D175CE1E-4C27-4421-A53C-9C53DAF387AD}" srcOrd="1" destOrd="0" presId="urn:microsoft.com/office/officeart/2008/layout/LinedList"/>
    <dgm:cxn modelId="{95F128A6-433E-43E5-91ED-839A1DA35555}" type="presParOf" srcId="{D175CE1E-4C27-4421-A53C-9C53DAF387AD}" destId="{F473F334-D5BB-44EE-93DF-327C29EDB008}" srcOrd="0" destOrd="0" presId="urn:microsoft.com/office/officeart/2008/layout/LinedList"/>
    <dgm:cxn modelId="{BB43CC2F-4348-412F-90CF-1318DD4D034E}" type="presParOf" srcId="{D175CE1E-4C27-4421-A53C-9C53DAF387AD}" destId="{00B029F7-4B67-4370-8E23-55E425A44AB5}" srcOrd="1" destOrd="0" presId="urn:microsoft.com/office/officeart/2008/layout/LinedList"/>
    <dgm:cxn modelId="{7ACD7501-18C1-4CD8-993F-A0764A63EBCA}" type="presParOf" srcId="{C2E7649B-EAEB-4CC6-883F-B509BFBB03A3}" destId="{2BA1D7FE-E0EF-4839-B19B-298F5448F5E8}" srcOrd="2" destOrd="0" presId="urn:microsoft.com/office/officeart/2008/layout/LinedList"/>
    <dgm:cxn modelId="{50B3D577-304F-4A36-A837-9292829F50EC}" type="presParOf" srcId="{C2E7649B-EAEB-4CC6-883F-B509BFBB03A3}" destId="{EA3E5CB9-9814-4E2E-BB66-A57AC5742FAD}" srcOrd="3" destOrd="0" presId="urn:microsoft.com/office/officeart/2008/layout/LinedList"/>
    <dgm:cxn modelId="{A348F739-9D43-4F3D-B881-A7EF48153E16}" type="presParOf" srcId="{EA3E5CB9-9814-4E2E-BB66-A57AC5742FAD}" destId="{5E953512-56B9-4D90-8A07-05892A57810D}" srcOrd="0" destOrd="0" presId="urn:microsoft.com/office/officeart/2008/layout/LinedList"/>
    <dgm:cxn modelId="{C64A0D7C-B400-4962-9F48-57E69DB0B502}" type="presParOf" srcId="{EA3E5CB9-9814-4E2E-BB66-A57AC5742FAD}" destId="{82548F11-4FA4-445E-A81D-B2397C69B8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C983F-C514-4D8C-9106-13042C2BAC1D}">
      <dsp:nvSpPr>
        <dsp:cNvPr id="0" name=""/>
        <dsp:cNvSpPr/>
      </dsp:nvSpPr>
      <dsp:spPr>
        <a:xfrm>
          <a:off x="0" y="4992"/>
          <a:ext cx="7026604" cy="10632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2EDC0-88E2-4AAA-8161-4678748CFB65}">
      <dsp:nvSpPr>
        <dsp:cNvPr id="0" name=""/>
        <dsp:cNvSpPr/>
      </dsp:nvSpPr>
      <dsp:spPr>
        <a:xfrm>
          <a:off x="321648" y="244234"/>
          <a:ext cx="584814" cy="5848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3831C-9A25-411B-8F7B-7BCC0D621372}">
      <dsp:nvSpPr>
        <dsp:cNvPr id="0" name=""/>
        <dsp:cNvSpPr/>
      </dsp:nvSpPr>
      <dsp:spPr>
        <a:xfrm>
          <a:off x="1228111" y="4992"/>
          <a:ext cx="5798492" cy="1063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33" tIns="112533" rIns="112533" bIns="1125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Brand Overview: </a:t>
          </a:r>
          <a:r>
            <a:rPr lang="en-US" sz="1900" kern="1200"/>
            <a:t>Describe your project’s mission, history, core values, and target audience</a:t>
          </a:r>
        </a:p>
      </dsp:txBody>
      <dsp:txXfrm>
        <a:off x="1228111" y="4992"/>
        <a:ext cx="5798492" cy="1063299"/>
      </dsp:txXfrm>
    </dsp:sp>
    <dsp:sp modelId="{37D58BB5-A53F-446B-8D03-3AC2FD559994}">
      <dsp:nvSpPr>
        <dsp:cNvPr id="0" name=""/>
        <dsp:cNvSpPr/>
      </dsp:nvSpPr>
      <dsp:spPr>
        <a:xfrm>
          <a:off x="0" y="1334116"/>
          <a:ext cx="7026604" cy="10632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C346A-1CC9-440B-86A9-A6E7E9BB3A24}">
      <dsp:nvSpPr>
        <dsp:cNvPr id="0" name=""/>
        <dsp:cNvSpPr/>
      </dsp:nvSpPr>
      <dsp:spPr>
        <a:xfrm>
          <a:off x="321648" y="1573359"/>
          <a:ext cx="584814" cy="5848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93D62-7143-4C79-BC22-AA199278428D}">
      <dsp:nvSpPr>
        <dsp:cNvPr id="0" name=""/>
        <dsp:cNvSpPr/>
      </dsp:nvSpPr>
      <dsp:spPr>
        <a:xfrm>
          <a:off x="1228111" y="1334116"/>
          <a:ext cx="5798492" cy="1063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33" tIns="112533" rIns="112533" bIns="1125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Product/Service Information: </a:t>
          </a:r>
          <a:r>
            <a:rPr lang="en-US" sz="1900" kern="1200"/>
            <a:t>Detail your project’s main offerings, unique selling proposition, and key benefits</a:t>
          </a:r>
        </a:p>
      </dsp:txBody>
      <dsp:txXfrm>
        <a:off x="1228111" y="1334116"/>
        <a:ext cx="5798492" cy="1063299"/>
      </dsp:txXfrm>
    </dsp:sp>
    <dsp:sp modelId="{01436240-70FB-4173-8B8E-0E7CEA8F5FA3}">
      <dsp:nvSpPr>
        <dsp:cNvPr id="0" name=""/>
        <dsp:cNvSpPr/>
      </dsp:nvSpPr>
      <dsp:spPr>
        <a:xfrm>
          <a:off x="0" y="2663241"/>
          <a:ext cx="7026604" cy="10632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19C7E-D584-4442-9DAD-3BF514BB34BE}">
      <dsp:nvSpPr>
        <dsp:cNvPr id="0" name=""/>
        <dsp:cNvSpPr/>
      </dsp:nvSpPr>
      <dsp:spPr>
        <a:xfrm>
          <a:off x="321648" y="2902484"/>
          <a:ext cx="584814" cy="5848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06F69-7601-4D68-ACE8-5CDFE7FBA22C}">
      <dsp:nvSpPr>
        <dsp:cNvPr id="0" name=""/>
        <dsp:cNvSpPr/>
      </dsp:nvSpPr>
      <dsp:spPr>
        <a:xfrm>
          <a:off x="1228111" y="2663241"/>
          <a:ext cx="5798492" cy="1063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33" tIns="112533" rIns="112533" bIns="1125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Market Analysis: </a:t>
          </a:r>
          <a:r>
            <a:rPr lang="en-US" sz="1900" kern="1200"/>
            <a:t>Provide an overview of your competitors, market position, and SWOT analysis</a:t>
          </a:r>
        </a:p>
      </dsp:txBody>
      <dsp:txXfrm>
        <a:off x="1228111" y="2663241"/>
        <a:ext cx="5798492" cy="1063299"/>
      </dsp:txXfrm>
    </dsp:sp>
    <dsp:sp modelId="{C32DA1EA-EDC4-4EBF-9401-0C2F976FDB45}">
      <dsp:nvSpPr>
        <dsp:cNvPr id="0" name=""/>
        <dsp:cNvSpPr/>
      </dsp:nvSpPr>
      <dsp:spPr>
        <a:xfrm>
          <a:off x="0" y="3992366"/>
          <a:ext cx="7026604" cy="10632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0882F-77F5-4131-82D5-DA0278F3642A}">
      <dsp:nvSpPr>
        <dsp:cNvPr id="0" name=""/>
        <dsp:cNvSpPr/>
      </dsp:nvSpPr>
      <dsp:spPr>
        <a:xfrm>
          <a:off x="321648" y="4231608"/>
          <a:ext cx="584814" cy="5848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D1D0B-25D1-4D54-9BD9-3120DD4E678A}">
      <dsp:nvSpPr>
        <dsp:cNvPr id="0" name=""/>
        <dsp:cNvSpPr/>
      </dsp:nvSpPr>
      <dsp:spPr>
        <a:xfrm>
          <a:off x="1228111" y="3992366"/>
          <a:ext cx="5798492" cy="1063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33" tIns="112533" rIns="112533" bIns="1125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 Brand Essence, think about phrases like</a:t>
          </a:r>
          <a:br>
            <a:rPr lang="en-US" sz="1900" kern="1200"/>
          </a:br>
          <a:r>
            <a:rPr lang="en-US" sz="1900" kern="1200"/>
            <a:t>"cutting-edge technology" or "empowering users."</a:t>
          </a:r>
        </a:p>
      </dsp:txBody>
      <dsp:txXfrm>
        <a:off x="1228111" y="3992366"/>
        <a:ext cx="5798492" cy="1063299"/>
      </dsp:txXfrm>
    </dsp:sp>
    <dsp:sp modelId="{84F50FF0-EE79-44A1-9395-C5B9A81119D6}">
      <dsp:nvSpPr>
        <dsp:cNvPr id="0" name=""/>
        <dsp:cNvSpPr/>
      </dsp:nvSpPr>
      <dsp:spPr>
        <a:xfrm>
          <a:off x="0" y="5321491"/>
          <a:ext cx="7026604" cy="10632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CA183-C502-46B4-8A04-5F812F2AE0BE}">
      <dsp:nvSpPr>
        <dsp:cNvPr id="0" name=""/>
        <dsp:cNvSpPr/>
      </dsp:nvSpPr>
      <dsp:spPr>
        <a:xfrm>
          <a:off x="321648" y="5560733"/>
          <a:ext cx="584814" cy="5848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012B9-510C-4CC3-BE1F-E6B9B2375005}">
      <dsp:nvSpPr>
        <dsp:cNvPr id="0" name=""/>
        <dsp:cNvSpPr/>
      </dsp:nvSpPr>
      <dsp:spPr>
        <a:xfrm>
          <a:off x="1228111" y="5321491"/>
          <a:ext cx="5798492" cy="1063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533" tIns="112533" rIns="112533" bIns="1125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When describing Key Attributes, focus on words like "intuitive," "secure," or "innovative."</a:t>
          </a:r>
        </a:p>
      </dsp:txBody>
      <dsp:txXfrm>
        <a:off x="1228111" y="5321491"/>
        <a:ext cx="5798492" cy="1063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422761-06BF-44BB-B6CD-BE038218A851}">
      <dsp:nvSpPr>
        <dsp:cNvPr id="0" name=""/>
        <dsp:cNvSpPr/>
      </dsp:nvSpPr>
      <dsp:spPr>
        <a:xfrm>
          <a:off x="0" y="0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473F334-D5BB-44EE-93DF-327C29EDB008}">
      <dsp:nvSpPr>
        <dsp:cNvPr id="0" name=""/>
        <dsp:cNvSpPr/>
      </dsp:nvSpPr>
      <dsp:spPr>
        <a:xfrm>
          <a:off x="0" y="0"/>
          <a:ext cx="5728344" cy="245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Look at the example words provided in the resource to guide your responses</a:t>
          </a:r>
        </a:p>
      </dsp:txBody>
      <dsp:txXfrm>
        <a:off x="0" y="0"/>
        <a:ext cx="5728344" cy="2451495"/>
      </dsp:txXfrm>
    </dsp:sp>
    <dsp:sp modelId="{2BA1D7FE-E0EF-4839-B19B-298F5448F5E8}">
      <dsp:nvSpPr>
        <dsp:cNvPr id="0" name=""/>
        <dsp:cNvSpPr/>
      </dsp:nvSpPr>
      <dsp:spPr>
        <a:xfrm>
          <a:off x="0" y="2451495"/>
          <a:ext cx="5728344" cy="0"/>
        </a:xfrm>
        <a:prstGeom prst="line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953512-56B9-4D90-8A07-05892A57810D}">
      <dsp:nvSpPr>
        <dsp:cNvPr id="0" name=""/>
        <dsp:cNvSpPr/>
      </dsp:nvSpPr>
      <dsp:spPr>
        <a:xfrm>
          <a:off x="0" y="2451495"/>
          <a:ext cx="5728344" cy="2451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Formulate clear, creative, and descriptive answers that will help us capture your vision in the design work</a:t>
          </a:r>
        </a:p>
      </dsp:txBody>
      <dsp:txXfrm>
        <a:off x="0" y="2451495"/>
        <a:ext cx="5728344" cy="2451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9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4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26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6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8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7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8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9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5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5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0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24534-9969-4CB2-9ABD-C21CB6C0DCA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B524534-9969-4CB2-9ABD-C21CB6C0DCA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8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B524534-9969-4CB2-9ABD-C21CB6C0DCA9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1B785E3-51D0-49B5-A3F2-7F4742E74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07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>
                <a:ea typeface="+mj-lt"/>
                <a:cs typeface="+mj-lt"/>
              </a:rPr>
              <a:t>Code Meets Creativity</a:t>
            </a:r>
            <a:endParaRPr lang="en-US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02EC0-9F22-B7C8-1B69-764212CABF4F}"/>
              </a:ext>
            </a:extLst>
          </p:cNvPr>
          <p:cNvSpPr txBox="1"/>
          <p:nvPr/>
        </p:nvSpPr>
        <p:spPr>
          <a:xfrm>
            <a:off x="806794" y="5405451"/>
            <a:ext cx="96964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i="1" dirty="0">
                <a:ea typeface="+mn-lt"/>
                <a:cs typeface="+mn-lt"/>
              </a:rPr>
              <a:t>Collaborating to Build, Brand, and Pitch the Next Big Solution!</a:t>
            </a:r>
            <a:endParaRPr lang="en-US" sz="36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Collaboration: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800" dirty="0"/>
              <a:t>This semester, your programming projects will serve as the creative prompts for Graphic Design students.</a:t>
            </a:r>
          </a:p>
          <a:p>
            <a:pPr marL="0" lvl="0" indent="0">
              <a:buNone/>
            </a:pPr>
            <a:r>
              <a:rPr lang="en-US" sz="2800" b="1" dirty="0"/>
              <a:t>Importance of the Creative Brief: </a:t>
            </a:r>
            <a:r>
              <a:rPr lang="en-US" sz="2800" dirty="0"/>
              <a:t>Your input is critical in guiding us to create designs that truly reflect your project’s goals and values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GRD Students Will Use Your Projects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818712" y="2222287"/>
            <a:ext cx="10798032" cy="3636511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2800" b="1" dirty="0"/>
              <a:t>Integration into the Campaign: </a:t>
            </a:r>
            <a:r>
              <a:rPr lang="en-US" sz="2800" dirty="0"/>
              <a:t>GRD students will take your projects and develop logos, branding materials, and promotional campaigns based on the creative brief you provide.</a:t>
            </a:r>
          </a:p>
          <a:p>
            <a:r>
              <a:rPr lang="en-US" sz="2600" dirty="0"/>
              <a:t>A logo that represents your project’s identity</a:t>
            </a:r>
          </a:p>
          <a:p>
            <a:r>
              <a:rPr lang="en-US" sz="2600" dirty="0"/>
              <a:t>Product packaging that aligns with your target audience</a:t>
            </a:r>
          </a:p>
          <a:p>
            <a:r>
              <a:rPr lang="en-US" sz="2600" dirty="0"/>
              <a:t>Digital content that enhances your project’s online presence</a:t>
            </a:r>
          </a:p>
          <a:p>
            <a:r>
              <a:rPr lang="en-US" sz="2600" dirty="0"/>
              <a:t>Print promotions to engage with customers</a:t>
            </a:r>
          </a:p>
          <a:p>
            <a:r>
              <a:rPr lang="en-US" sz="2600" dirty="0"/>
              <a:t>A multipage layout showcasing the relevant features of your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D45553-91A4-480A-9577-0E0FC0D9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D240F8A8-FEA1-42C2-B259-27A935127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556591" y="1741714"/>
            <a:ext cx="3518452" cy="4117749"/>
          </a:xfrm>
        </p:spPr>
        <p:txBody>
          <a:bodyPr anchor="t">
            <a:normAutofit/>
          </a:bodyPr>
          <a:lstStyle/>
          <a:p>
            <a:r>
              <a:rPr lang="en-US" dirty="0"/>
              <a:t>What Information is Needed for the Creative Brief</a:t>
            </a:r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45788D5B-F1FD-E19C-63F0-3E30317FF1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892086"/>
              </p:ext>
            </p:extLst>
          </p:nvPr>
        </p:nvGraphicFramePr>
        <p:xfrm>
          <a:off x="4904663" y="234108"/>
          <a:ext cx="7026604" cy="6389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6824CE-083D-4ED5-94A5-655345BBE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0785D83B-2124-40CD-9E29-811BC2B7C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Resource for Creating Your Brief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244D02-2187-2008-B12C-C3B889480136}"/>
              </a:ext>
            </a:extLst>
          </p:cNvPr>
          <p:cNvGrpSpPr/>
          <p:nvPr/>
        </p:nvGrpSpPr>
        <p:grpSpPr>
          <a:xfrm>
            <a:off x="384449" y="2345484"/>
            <a:ext cx="5913892" cy="3658698"/>
            <a:chOff x="384449" y="2345484"/>
            <a:chExt cx="5913892" cy="3658698"/>
          </a:xfrm>
        </p:grpSpPr>
        <p:sp>
          <p:nvSpPr>
            <p:cNvPr id="4" name="Rectangle 3" descr="Head with Gears">
              <a:extLst>
                <a:ext uri="{FF2B5EF4-FFF2-40B4-BE49-F238E27FC236}">
                  <a16:creationId xmlns:a16="http://schemas.microsoft.com/office/drawing/2014/main" id="{367A23E9-63BC-D039-7B00-F6C30AAB461F}"/>
                </a:ext>
              </a:extLst>
            </p:cNvPr>
            <p:cNvSpPr/>
            <p:nvPr/>
          </p:nvSpPr>
          <p:spPr>
            <a:xfrm>
              <a:off x="2010769" y="2345484"/>
              <a:ext cx="2661251" cy="2644984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FDB3E52-8A5A-A560-B4EC-E213FA3A869B}"/>
                </a:ext>
              </a:extLst>
            </p:cNvPr>
            <p:cNvSpPr/>
            <p:nvPr/>
          </p:nvSpPr>
          <p:spPr>
            <a:xfrm>
              <a:off x="384449" y="5024558"/>
              <a:ext cx="5913892" cy="979624"/>
            </a:xfrm>
            <a:custGeom>
              <a:avLst/>
              <a:gdLst>
                <a:gd name="connsiteX0" fmla="*/ 0 w 4320000"/>
                <a:gd name="connsiteY0" fmla="*/ 0 h 720000"/>
                <a:gd name="connsiteX1" fmla="*/ 4320000 w 4320000"/>
                <a:gd name="connsiteY1" fmla="*/ 0 h 720000"/>
                <a:gd name="connsiteX2" fmla="*/ 4320000 w 4320000"/>
                <a:gd name="connsiteY2" fmla="*/ 720000 h 720000"/>
                <a:gd name="connsiteX3" fmla="*/ 0 w 4320000"/>
                <a:gd name="connsiteY3" fmla="*/ 720000 h 720000"/>
                <a:gd name="connsiteX4" fmla="*/ 0 w 43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720000">
                  <a:moveTo>
                    <a:pt x="0" y="0"/>
                  </a:moveTo>
                  <a:lnTo>
                    <a:pt x="4320000" y="0"/>
                  </a:lnTo>
                  <a:lnTo>
                    <a:pt x="43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Start by asking yourself the right questions to uncover the core of</a:t>
              </a:r>
              <a:br>
                <a:rPr lang="en-US" sz="2400" b="1" dirty="0"/>
              </a:br>
              <a:r>
                <a:rPr lang="en-US" sz="2400" b="1" kern="1200" dirty="0"/>
                <a:t>your project’s identity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2059FE-A688-4745-056C-17E099792056}"/>
              </a:ext>
            </a:extLst>
          </p:cNvPr>
          <p:cNvGrpSpPr/>
          <p:nvPr/>
        </p:nvGrpSpPr>
        <p:grpSpPr>
          <a:xfrm>
            <a:off x="6455857" y="2345484"/>
            <a:ext cx="5376259" cy="3658694"/>
            <a:chOff x="6455857" y="2345484"/>
            <a:chExt cx="5376259" cy="3658694"/>
          </a:xfrm>
        </p:grpSpPr>
        <p:sp>
          <p:nvSpPr>
            <p:cNvPr id="7" name="Rectangle 6" descr="Lightbulb">
              <a:extLst>
                <a:ext uri="{FF2B5EF4-FFF2-40B4-BE49-F238E27FC236}">
                  <a16:creationId xmlns:a16="http://schemas.microsoft.com/office/drawing/2014/main" id="{50EE6138-75A9-D5D8-DEED-3CCF553E577B}"/>
                </a:ext>
              </a:extLst>
            </p:cNvPr>
            <p:cNvSpPr/>
            <p:nvPr/>
          </p:nvSpPr>
          <p:spPr>
            <a:xfrm>
              <a:off x="7934357" y="2345484"/>
              <a:ext cx="2419316" cy="2644984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5034703-14AB-EA43-A5D9-76F37C169E3C}"/>
                </a:ext>
              </a:extLst>
            </p:cNvPr>
            <p:cNvSpPr/>
            <p:nvPr/>
          </p:nvSpPr>
          <p:spPr>
            <a:xfrm>
              <a:off x="6455857" y="5024554"/>
              <a:ext cx="5376259" cy="979624"/>
            </a:xfrm>
            <a:custGeom>
              <a:avLst/>
              <a:gdLst>
                <a:gd name="connsiteX0" fmla="*/ 0 w 3927268"/>
                <a:gd name="connsiteY0" fmla="*/ 0 h 720000"/>
                <a:gd name="connsiteX1" fmla="*/ 3927268 w 3927268"/>
                <a:gd name="connsiteY1" fmla="*/ 0 h 720000"/>
                <a:gd name="connsiteX2" fmla="*/ 3927268 w 3927268"/>
                <a:gd name="connsiteY2" fmla="*/ 720000 h 720000"/>
                <a:gd name="connsiteX3" fmla="*/ 0 w 3927268"/>
                <a:gd name="connsiteY3" fmla="*/ 720000 h 720000"/>
                <a:gd name="connsiteX4" fmla="*/ 0 w 3927268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7268" h="720000">
                  <a:moveTo>
                    <a:pt x="0" y="0"/>
                  </a:moveTo>
                  <a:lnTo>
                    <a:pt x="3927268" y="0"/>
                  </a:lnTo>
                  <a:lnTo>
                    <a:pt x="3927268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 dirty="0"/>
                <a:t>Use the resource to help you articulate your ideas clearly</a:t>
              </a: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B82547-2424-4E7A-A98B-75206EE73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5109BC2F-9616-4D7D-9E98-57898009A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41754" y="1687286"/>
            <a:ext cx="3269463" cy="3978017"/>
          </a:xfrm>
        </p:spPr>
        <p:txBody>
          <a:bodyPr anchor="t">
            <a:normAutofit/>
          </a:bodyPr>
          <a:lstStyle/>
          <a:p>
            <a:r>
              <a:rPr lang="en-US" sz="4400" dirty="0"/>
              <a:t>Using Example Words</a:t>
            </a:r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D4E52085-9074-1C7E-3B29-641435458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108838"/>
              </p:ext>
            </p:extLst>
          </p:nvPr>
        </p:nvGraphicFramePr>
        <p:xfrm>
          <a:off x="5508820" y="965200"/>
          <a:ext cx="5728344" cy="4902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422761-06BF-44BB-B6CD-BE038218A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E0422761-06BF-44BB-B6CD-BE038218A8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E0422761-06BF-44BB-B6CD-BE038218A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E0422761-06BF-44BB-B6CD-BE038218A8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73F334-D5BB-44EE-93DF-327C29EDB0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graphicEl>
                                              <a:dgm id="{F473F334-D5BB-44EE-93DF-327C29EDB0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F473F334-D5BB-44EE-93DF-327C29EDB0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F473F334-D5BB-44EE-93DF-327C29EDB0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A1D7FE-E0EF-4839-B19B-298F5448F5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graphicEl>
                                              <a:dgm id="{2BA1D7FE-E0EF-4839-B19B-298F5448F5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graphicEl>
                                              <a:dgm id="{2BA1D7FE-E0EF-4839-B19B-298F5448F5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2BA1D7FE-E0EF-4839-B19B-298F5448F5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953512-56B9-4D90-8A07-05892A578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5E953512-56B9-4D90-8A07-05892A5781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graphicEl>
                                              <a:dgm id="{5E953512-56B9-4D90-8A07-05892A578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graphicEl>
                                              <a:dgm id="{5E953512-56B9-4D90-8A07-05892A5781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and Discussion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Questions? Feel free to ask any questions about</a:t>
            </a:r>
            <a:br>
              <a:rPr lang="en-US" sz="2800" dirty="0"/>
            </a:br>
            <a:r>
              <a:rPr lang="en-US" sz="2800" dirty="0"/>
              <a:t>how to fill out the brief</a:t>
            </a:r>
          </a:p>
          <a:p>
            <a:pPr lvl="0"/>
            <a:r>
              <a:rPr lang="en-US" sz="2800" dirty="0"/>
              <a:t>Discussion on Project Vision: Let’s discuss your project’s vision and how best to communicate that through the creative brief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F568DBBD5B7549835F4946549D1611" ma:contentTypeVersion="17" ma:contentTypeDescription="Create a new document." ma:contentTypeScope="" ma:versionID="2f527771e50133981abc9f34143cd4a5">
  <xsd:schema xmlns:xsd="http://www.w3.org/2001/XMLSchema" xmlns:xs="http://www.w3.org/2001/XMLSchema" xmlns:p="http://schemas.microsoft.com/office/2006/metadata/properties" xmlns:ns1="http://schemas.microsoft.com/sharepoint/v3" xmlns:ns2="1c771465-90db-47c2-8978-47ea47dbffad" xmlns:ns3="8fe03433-897d-4421-a756-61894329832f" targetNamespace="http://schemas.microsoft.com/office/2006/metadata/properties" ma:root="true" ma:fieldsID="f8e8b528d58b64c89733f113179f0038" ns1:_="" ns2:_="" ns3:_="">
    <xsd:import namespace="http://schemas.microsoft.com/sharepoint/v3"/>
    <xsd:import namespace="1c771465-90db-47c2-8978-47ea47dbffad"/>
    <xsd:import namespace="8fe03433-897d-4421-a756-6189432983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771465-90db-47c2-8978-47ea47dbff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87bdb349-cebc-4d0f-b7ad-ac57dc0daf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e03433-897d-4421-a756-61894329832f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8af68d59-857f-4827-a1e5-5a4ef9dae32b}" ma:internalName="TaxCatchAll" ma:showField="CatchAllData" ma:web="8fe03433-897d-4421-a756-6189432983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8fe03433-897d-4421-a756-61894329832f">
      <UserInfo>
        <DisplayName/>
        <AccountId xsi:nil="true"/>
        <AccountType/>
      </UserInfo>
    </SharedWithUsers>
    <lcf76f155ced4ddcb4097134ff3c332f xmlns="1c771465-90db-47c2-8978-47ea47dbffad">
      <Terms xmlns="http://schemas.microsoft.com/office/infopath/2007/PartnerControls"/>
    </lcf76f155ced4ddcb4097134ff3c332f>
    <TaxCatchAll xmlns="8fe03433-897d-4421-a756-61894329832f" xsi:nil="true"/>
  </documentManagement>
</p:properties>
</file>

<file path=customXml/itemProps1.xml><?xml version="1.0" encoding="utf-8"?>
<ds:datastoreItem xmlns:ds="http://schemas.openxmlformats.org/officeDocument/2006/customXml" ds:itemID="{F25DA7B6-FD7A-4C19-BFC2-C3506CA9BB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DAD175-626E-488A-A2F8-554C303043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c771465-90db-47c2-8978-47ea47dbffad"/>
    <ds:schemaRef ds:uri="8fe03433-897d-4421-a756-6189432983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35B355-D778-4BD7-BB40-228DBBC5D839}">
  <ds:schemaRefs>
    <ds:schemaRef ds:uri="http://schemas.microsoft.com/sharepoint/v3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1c771465-90db-47c2-8978-47ea47dbffad"/>
    <ds:schemaRef ds:uri="http://schemas.microsoft.com/office/infopath/2007/PartnerControls"/>
    <ds:schemaRef ds:uri="http://schemas.openxmlformats.org/package/2006/metadata/core-properties"/>
    <ds:schemaRef ds:uri="8fe03433-897d-4421-a756-61894329832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332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Quotable</vt:lpstr>
      <vt:lpstr>Code Meets Creativity</vt:lpstr>
      <vt:lpstr>Understanding the Collaboration:</vt:lpstr>
      <vt:lpstr>How GRD Students Will Use Your Projects</vt:lpstr>
      <vt:lpstr>What Information is Needed for the Creative Brief</vt:lpstr>
      <vt:lpstr>Resource for Creating Your Brief</vt:lpstr>
      <vt:lpstr>Using Example Words</vt:lpstr>
      <vt:lpstr>Q&amp;A and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-</dc:creator>
  <cp:lastModifiedBy>Jennifer Fisher</cp:lastModifiedBy>
  <cp:revision>16</cp:revision>
  <dcterms:created xsi:type="dcterms:W3CDTF">2024-09-09T20:08:07Z</dcterms:created>
  <dcterms:modified xsi:type="dcterms:W3CDTF">2024-09-23T10:44:22Z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0x0101007BF568DBBD5B7549835F4946549D1611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