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  <p:sldId id="277" r:id="rId3"/>
    <p:sldId id="474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/>
            <a:t>изменяемый</a:t>
          </a:r>
          <a:endParaRPr lang="en-US"/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/>
            <a:t>безразмерный</a:t>
          </a:r>
          <a:endParaRPr lang="en-US"/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/>
            <a:t>позиционно упорядоченный</a:t>
          </a:r>
          <a:endParaRPr lang="en-US"/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/>
            <a:t>хранит объекты по ключам, а не по позициям</a:t>
          </a:r>
          <a:endParaRPr lang="en-US" dirty="0"/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/>
            <a:t>ключом может быть любой неизменяемый объект</a:t>
          </a:r>
          <a:endParaRPr lang="en-US" dirty="0"/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/>
            <a:t>изменяемый</a:t>
          </a:r>
          <a:endParaRPr lang="en-US" dirty="0"/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/>
            <a:t>безразмерный</a:t>
          </a:r>
          <a:endParaRPr lang="en-US" dirty="0"/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10832" y="0"/>
          <a:ext cx="5105400" cy="51054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2863532" y="513282"/>
          <a:ext cx="3318510" cy="12085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изменяемый</a:t>
          </a:r>
          <a:endParaRPr lang="en-US" sz="2900" kern="1200"/>
        </a:p>
      </dsp:txBody>
      <dsp:txXfrm>
        <a:off x="2922528" y="572278"/>
        <a:ext cx="3200518" cy="1090551"/>
      </dsp:txXfrm>
    </dsp:sp>
    <dsp:sp modelId="{573EF314-DC18-4C77-9CB0-6A589C9BE428}">
      <dsp:nvSpPr>
        <dsp:cNvPr id="0" name=""/>
        <dsp:cNvSpPr/>
      </dsp:nvSpPr>
      <dsp:spPr>
        <a:xfrm>
          <a:off x="2863532" y="1872894"/>
          <a:ext cx="3318510" cy="12085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безразмерный</a:t>
          </a:r>
          <a:endParaRPr lang="en-US" sz="2900" kern="1200"/>
        </a:p>
      </dsp:txBody>
      <dsp:txXfrm>
        <a:off x="2922528" y="1931890"/>
        <a:ext cx="3200518" cy="1090551"/>
      </dsp:txXfrm>
    </dsp:sp>
    <dsp:sp modelId="{3655CA42-AE56-4B5D-ACBC-CF3F4C4A26E3}">
      <dsp:nvSpPr>
        <dsp:cNvPr id="0" name=""/>
        <dsp:cNvSpPr/>
      </dsp:nvSpPr>
      <dsp:spPr>
        <a:xfrm>
          <a:off x="2863532" y="3232505"/>
          <a:ext cx="3318510" cy="12085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позиционно упорядоченный</a:t>
          </a:r>
          <a:endParaRPr lang="en-US" sz="2900" kern="1200"/>
        </a:p>
      </dsp:txBody>
      <dsp:txXfrm>
        <a:off x="2922528" y="3291501"/>
        <a:ext cx="3200518" cy="1090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24960"/>
          <a:ext cx="6492875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хранит объекты по ключам, а не по позициям</a:t>
          </a:r>
          <a:endParaRPr lang="en-US" sz="3100" kern="1200" dirty="0"/>
        </a:p>
      </dsp:txBody>
      <dsp:txXfrm>
        <a:off x="58428" y="83388"/>
        <a:ext cx="6376019" cy="1080053"/>
      </dsp:txXfrm>
    </dsp:sp>
    <dsp:sp modelId="{D5FDFAEF-D75A-4C90-A22C-1EDA224AC4B1}">
      <dsp:nvSpPr>
        <dsp:cNvPr id="0" name=""/>
        <dsp:cNvSpPr/>
      </dsp:nvSpPr>
      <dsp:spPr>
        <a:xfrm>
          <a:off x="0" y="1311150"/>
          <a:ext cx="6492875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ключом может быть любой неизменяемый объект</a:t>
          </a:r>
          <a:endParaRPr lang="en-US" sz="3100" kern="1200" dirty="0"/>
        </a:p>
      </dsp:txBody>
      <dsp:txXfrm>
        <a:off x="58428" y="1369578"/>
        <a:ext cx="6376019" cy="1080053"/>
      </dsp:txXfrm>
    </dsp:sp>
    <dsp:sp modelId="{2D2F1B57-79A6-40B3-A0BC-2DE0AC980D43}">
      <dsp:nvSpPr>
        <dsp:cNvPr id="0" name=""/>
        <dsp:cNvSpPr/>
      </dsp:nvSpPr>
      <dsp:spPr>
        <a:xfrm>
          <a:off x="0" y="2597340"/>
          <a:ext cx="6492875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изменяемый</a:t>
          </a:r>
          <a:endParaRPr lang="en-US" sz="3100" kern="1200" dirty="0"/>
        </a:p>
      </dsp:txBody>
      <dsp:txXfrm>
        <a:off x="58428" y="2655768"/>
        <a:ext cx="6376019" cy="1080053"/>
      </dsp:txXfrm>
    </dsp:sp>
    <dsp:sp modelId="{A62AE4F8-C235-494B-A720-4D1DA5F9E6DF}">
      <dsp:nvSpPr>
        <dsp:cNvPr id="0" name=""/>
        <dsp:cNvSpPr/>
      </dsp:nvSpPr>
      <dsp:spPr>
        <a:xfrm>
          <a:off x="0" y="3883530"/>
          <a:ext cx="6492875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безразмерный</a:t>
          </a:r>
          <a:endParaRPr lang="en-US" sz="3100" kern="1200" dirty="0"/>
        </a:p>
      </dsp:txBody>
      <dsp:txXfrm>
        <a:off x="58428" y="3941958"/>
        <a:ext cx="6376019" cy="1080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8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7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5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 err="1"/>
              <a:t>Коллекции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8111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5" name="Freeform: Shape 4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AA867-1300-46F8-9125-0470FA78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592495" cy="51054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FFFF"/>
                </a:solidFill>
              </a:rPr>
              <a:t>Тип </a:t>
            </a:r>
            <a:r>
              <a:rPr lang="en-US" sz="2800" dirty="0">
                <a:solidFill>
                  <a:srgbClr val="FFFFFF"/>
                </a:solidFill>
              </a:rPr>
              <a:t>list – </a:t>
            </a:r>
            <a:r>
              <a:rPr lang="ru-RU" sz="2800" dirty="0">
                <a:solidFill>
                  <a:srgbClr val="FFFFFF"/>
                </a:solidFill>
              </a:rPr>
              <a:t>базовая последовательность элементов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56" name="Group 4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9B7F8C-E1DF-4F1A-97F4-58920113E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5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Уравнение </a:t>
            </a:r>
            <a:r>
              <a:rPr lang="en-US" sz="4800" dirty="0"/>
              <a:t>y = </a:t>
            </a:r>
            <a:r>
              <a:rPr lang="en-US" sz="4800" dirty="0" err="1"/>
              <a:t>kx</a:t>
            </a:r>
            <a:r>
              <a:rPr lang="en-US" sz="4800" dirty="0"/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1152132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AA867-1300-46F8-9125-0470FA78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2200" dirty="0">
                <a:solidFill>
                  <a:schemeClr val="tx2"/>
                </a:solidFill>
              </a:rPr>
              <a:t>Тип </a:t>
            </a:r>
            <a:r>
              <a:rPr lang="en-US" sz="2200" dirty="0">
                <a:solidFill>
                  <a:schemeClr val="tx2"/>
                </a:solidFill>
              </a:rPr>
              <a:t>tuple – </a:t>
            </a:r>
            <a:r>
              <a:rPr lang="ru-RU" sz="2200" dirty="0">
                <a:solidFill>
                  <a:schemeClr val="tx2"/>
                </a:solidFill>
              </a:rPr>
              <a:t>неизменяемая последовательность элементов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B73BB-1091-4D80-BE09-C3BE5551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Используется для хранения фиксированных коллекций. Будучи созданными, не может быть изменён никаким образом, однако, доступен для чтения.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60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AA867-1300-46F8-9125-0470FA78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Тип </a:t>
            </a:r>
            <a:r>
              <a:rPr lang="en-US">
                <a:solidFill>
                  <a:srgbClr val="FFFFFF"/>
                </a:solidFill>
              </a:rPr>
              <a:t>dict – </a:t>
            </a:r>
            <a:r>
              <a:rPr lang="ru-RU">
                <a:solidFill>
                  <a:srgbClr val="FFFFFF"/>
                </a:solidFill>
              </a:rPr>
              <a:t>словарь элементов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9B7F8C-E1DF-4F1A-97F4-58920113E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33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Parallax</vt:lpstr>
      <vt:lpstr>Коллекции</vt:lpstr>
      <vt:lpstr>Тип list – базовая последовательность элементов</vt:lpstr>
      <vt:lpstr>Уравнение y = kx + b</vt:lpstr>
      <vt:lpstr>Тип tuple – неизменяемая последовательность элементов</vt:lpstr>
      <vt:lpstr>Тип dict – словарь элементов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2021-03-19T18:26:13Z</dcterms:created>
  <dcterms:modified xsi:type="dcterms:W3CDTF">2021-03-19T18:26:38Z</dcterms:modified>
</cp:coreProperties>
</file>