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3" r:id="rId2"/>
    <p:sldId id="480" r:id="rId3"/>
    <p:sldId id="481" r:id="rId4"/>
    <p:sldId id="482" r:id="rId5"/>
    <p:sldId id="398" r:id="rId6"/>
    <p:sldId id="4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6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7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75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2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65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9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60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0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1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3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1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2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5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7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9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7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 err="1"/>
              <a:t>Циклы</a:t>
            </a:r>
            <a:r>
              <a:rPr lang="en-US" sz="6600" dirty="0"/>
              <a:t>, </a:t>
            </a:r>
            <a:r>
              <a:rPr lang="en-US" sz="6600" dirty="0" err="1"/>
              <a:t>итераторы</a:t>
            </a:r>
            <a:r>
              <a:rPr lang="en-US" sz="6600" dirty="0"/>
              <a:t>, </a:t>
            </a:r>
            <a:r>
              <a:rPr lang="en-US" sz="6600" dirty="0" err="1"/>
              <a:t>генераторы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01529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AB48E-0C61-4301-A55D-DBF8E40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Цикл </a:t>
            </a:r>
            <a:r>
              <a:rPr lang="en-US" sz="3200" dirty="0">
                <a:solidFill>
                  <a:srgbClr val="FFFFFF"/>
                </a:solidFill>
              </a:rPr>
              <a:t>while</a:t>
            </a:r>
            <a:br>
              <a:rPr lang="ru-RU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A5C7-2B1F-46FB-A9FC-E82F60EC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062" y="1412659"/>
            <a:ext cx="6385918" cy="365168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while test:</a:t>
            </a:r>
          </a:p>
          <a:p>
            <a:pPr marL="0" indent="0">
              <a:buNone/>
            </a:pPr>
            <a:r>
              <a:rPr lang="en-US" sz="2800" dirty="0"/>
              <a:t>	exec1</a:t>
            </a:r>
          </a:p>
          <a:p>
            <a:pPr marL="0" indent="0">
              <a:buNone/>
            </a:pPr>
            <a:r>
              <a:rPr lang="en-US" sz="2800" dirty="0"/>
              <a:t>else:</a:t>
            </a:r>
          </a:p>
          <a:p>
            <a:pPr marL="0" indent="0">
              <a:buNone/>
            </a:pPr>
            <a:r>
              <a:rPr lang="en-US" sz="2800" dirty="0"/>
              <a:t>	exec2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504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AB48E-0C61-4301-A55D-DBF8E40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Цикл </a:t>
            </a:r>
            <a:r>
              <a:rPr lang="en-US" sz="3200" dirty="0">
                <a:solidFill>
                  <a:srgbClr val="FFFFFF"/>
                </a:solidFill>
              </a:rPr>
              <a:t>for</a:t>
            </a:r>
            <a:br>
              <a:rPr lang="ru-RU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A5C7-2B1F-46FB-A9FC-E82F60EC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062" y="1412659"/>
            <a:ext cx="6385918" cy="365168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 </a:t>
            </a:r>
            <a:r>
              <a:rPr lang="en-US" sz="2800" dirty="0" err="1"/>
              <a:t>elem</a:t>
            </a:r>
            <a:r>
              <a:rPr lang="en-US" sz="2800" dirty="0"/>
              <a:t> in collection:</a:t>
            </a:r>
          </a:p>
          <a:p>
            <a:pPr marL="0" indent="0">
              <a:buNone/>
            </a:pPr>
            <a:r>
              <a:rPr lang="en-US" sz="2800" dirty="0"/>
              <a:t>	exec1</a:t>
            </a:r>
          </a:p>
          <a:p>
            <a:pPr marL="0" indent="0">
              <a:buNone/>
            </a:pPr>
            <a:r>
              <a:rPr lang="en-US" sz="2800" dirty="0"/>
              <a:t>else:</a:t>
            </a:r>
          </a:p>
          <a:p>
            <a:pPr marL="0" indent="0">
              <a:buNone/>
            </a:pPr>
            <a:r>
              <a:rPr lang="en-US" sz="2800" dirty="0"/>
              <a:t>	exec2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098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232229-375C-47C5-A20F-A8A8B3A9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200" dirty="0">
                <a:solidFill>
                  <a:schemeClr val="tx2"/>
                </a:solidFill>
              </a:rPr>
              <a:t>Операторы управления циклом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6424-7CCF-4776-9347-4D91B6A1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break – </a:t>
            </a:r>
            <a:r>
              <a:rPr lang="ru-RU" sz="2000" dirty="0"/>
              <a:t>прерывает выполнение всего цикла</a:t>
            </a:r>
          </a:p>
          <a:p>
            <a:r>
              <a:rPr lang="en-US" sz="2000" dirty="0"/>
              <a:t>continue – </a:t>
            </a:r>
            <a:r>
              <a:rPr lang="ru-RU" sz="2000" dirty="0"/>
              <a:t>переходит к следующей итерации</a:t>
            </a:r>
          </a:p>
          <a:p>
            <a:r>
              <a:rPr lang="en-US" sz="2000" dirty="0"/>
              <a:t>pass – </a:t>
            </a:r>
            <a:r>
              <a:rPr lang="ru-RU" sz="2000" dirty="0"/>
              <a:t>не делает ничего</a:t>
            </a:r>
          </a:p>
          <a:p>
            <a:r>
              <a:rPr lang="en-US" sz="2000" dirty="0"/>
              <a:t>else </a:t>
            </a:r>
            <a:r>
              <a:rPr lang="ru-RU" sz="2000" dirty="0"/>
              <a:t>после цикла – выполняется только если цикл завершился самостоятельно, то есть не сработало ни одного </a:t>
            </a:r>
            <a:r>
              <a:rPr lang="en-US" sz="2000" dirty="0"/>
              <a:t>break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4545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4800" dirty="0"/>
              <a:t>Циклы </a:t>
            </a:r>
            <a:r>
              <a:rPr lang="en-US" sz="4800" dirty="0"/>
              <a:t>while </a:t>
            </a:r>
            <a:r>
              <a:rPr lang="ru-RU" sz="4800" dirty="0"/>
              <a:t>и </a:t>
            </a:r>
            <a:r>
              <a:rPr lang="en-US" sz="4800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771864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 err="1"/>
              <a:t>Сортировка</a:t>
            </a:r>
            <a:r>
              <a:rPr lang="en-US" sz="4800" dirty="0"/>
              <a:t> </a:t>
            </a:r>
            <a:r>
              <a:rPr lang="en-US" sz="4800" dirty="0" err="1"/>
              <a:t>списка</a:t>
            </a:r>
            <a:r>
              <a:rPr lang="ru-RU" sz="4800" dirty="0"/>
              <a:t> (выбором)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3267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Cambria Math</vt:lpstr>
      <vt:lpstr>Parallax</vt:lpstr>
      <vt:lpstr>Циклы, итераторы, генераторы</vt:lpstr>
      <vt:lpstr>Цикл while </vt:lpstr>
      <vt:lpstr>Цикл for </vt:lpstr>
      <vt:lpstr>Операторы управления циклом</vt:lpstr>
      <vt:lpstr>Циклы while и for</vt:lpstr>
      <vt:lpstr>Сортировка списка (выбором)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Циклы, итераторы, генераторы</dc:title>
  <dc:creator>Mikita Tsiarentsyeu</dc:creator>
  <cp:lastModifiedBy>Mikita Tsiarentsyeu</cp:lastModifiedBy>
  <cp:revision>1</cp:revision>
  <dcterms:created xsi:type="dcterms:W3CDTF">2021-03-22T18:34:31Z</dcterms:created>
  <dcterms:modified xsi:type="dcterms:W3CDTF">2021-03-22T18:35:18Z</dcterms:modified>
</cp:coreProperties>
</file>