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4" r:id="rId2"/>
    <p:sldId id="287" r:id="rId3"/>
    <p:sldId id="486" r:id="rId4"/>
    <p:sldId id="473" r:id="rId5"/>
    <p:sldId id="485" r:id="rId6"/>
    <p:sldId id="4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7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9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1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3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30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27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17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0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6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2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4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8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1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0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Работа с файлами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57957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232229-375C-47C5-A20F-A8A8B3A9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 dirty="0">
                <a:solidFill>
                  <a:schemeClr val="tx2"/>
                </a:solidFill>
              </a:rPr>
              <a:t>Файлы и</a:t>
            </a:r>
            <a:br>
              <a:rPr lang="ru-RU" sz="3200" dirty="0">
                <a:solidFill>
                  <a:schemeClr val="tx2"/>
                </a:solidFill>
              </a:rPr>
            </a:br>
            <a:r>
              <a:rPr lang="ru-RU" sz="3200" dirty="0">
                <a:solidFill>
                  <a:schemeClr val="tx2"/>
                </a:solidFill>
              </a:rPr>
              <a:t>режимы открытия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6424-7CCF-4776-9347-4D91B6A1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 – </a:t>
            </a:r>
            <a:r>
              <a:rPr lang="ru-RU" sz="2000" dirty="0"/>
              <a:t>чтение, ошибка, если файла не существует</a:t>
            </a:r>
          </a:p>
          <a:p>
            <a:r>
              <a:rPr lang="en-US" sz="2000" dirty="0"/>
              <a:t>w </a:t>
            </a:r>
            <a:r>
              <a:rPr lang="ru-RU" sz="2000" dirty="0"/>
              <a:t>– запись, создаёт файл, если он не существует</a:t>
            </a:r>
          </a:p>
          <a:p>
            <a:r>
              <a:rPr lang="en-US" sz="2000" dirty="0"/>
              <a:t>a – </a:t>
            </a:r>
            <a:r>
              <a:rPr lang="ru-RU" sz="2000" dirty="0"/>
              <a:t>добавление, создаёт файл, если он не существует</a:t>
            </a:r>
          </a:p>
          <a:p>
            <a:r>
              <a:rPr lang="en-US" sz="2000" dirty="0"/>
              <a:t>t – </a:t>
            </a:r>
            <a:r>
              <a:rPr lang="ru-RU" sz="2000" dirty="0"/>
              <a:t>режим для работы с текстовыми файлами</a:t>
            </a:r>
          </a:p>
          <a:p>
            <a:r>
              <a:rPr lang="en-US" sz="2000" dirty="0"/>
              <a:t>b – </a:t>
            </a:r>
            <a:r>
              <a:rPr lang="ru-RU" sz="2000" dirty="0"/>
              <a:t>бинарный режим</a:t>
            </a:r>
          </a:p>
          <a:p>
            <a:r>
              <a:rPr lang="ru-RU" sz="2000" dirty="0"/>
              <a:t>+ </a:t>
            </a:r>
            <a:r>
              <a:rPr lang="en-US" sz="2000" dirty="0"/>
              <a:t>– </a:t>
            </a:r>
            <a:r>
              <a:rPr lang="ru-RU" sz="2000" dirty="0"/>
              <a:t>дополнительный режим чтения</a:t>
            </a:r>
            <a:r>
              <a:rPr lang="en-US" sz="2000" dirty="0"/>
              <a:t>/</a:t>
            </a:r>
            <a:r>
              <a:rPr lang="ru-RU" sz="2000" dirty="0"/>
              <a:t>записи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43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5194"/>
            <a:ext cx="10018713" cy="1752599"/>
          </a:xfrm>
        </p:spPr>
        <p:txBody>
          <a:bodyPr/>
          <a:lstStyle/>
          <a:p>
            <a:r>
              <a:rPr lang="ru-RU" dirty="0"/>
              <a:t>Выбор режима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56746-D067-46DB-B956-63D9FC47C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7" y="1827793"/>
            <a:ext cx="7958138" cy="4726408"/>
          </a:xfrm>
        </p:spPr>
      </p:pic>
    </p:spTree>
    <p:extLst>
      <p:ext uri="{BB962C8B-B14F-4D97-AF65-F5344CB8AC3E}">
        <p14:creationId xmlns:p14="http://schemas.microsoft.com/office/powerpoint/2010/main" val="424063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sz="4800" dirty="0"/>
              <a:t>Текстовые файлы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98925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CSV </a:t>
            </a:r>
            <a:r>
              <a:rPr lang="en-US" sz="4800" dirty="0" err="1"/>
              <a:t>файл</a:t>
            </a:r>
            <a:r>
              <a:rPr lang="ru-RU" sz="4800" dirty="0"/>
              <a:t>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58495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4400" dirty="0"/>
              <a:t>Бинарные файлы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957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Cambria Math</vt:lpstr>
      <vt:lpstr>Parallax</vt:lpstr>
      <vt:lpstr>Работа с файлами</vt:lpstr>
      <vt:lpstr>Файлы и режимы открытия</vt:lpstr>
      <vt:lpstr>Выбор режима</vt:lpstr>
      <vt:lpstr>Текстовые файлы</vt:lpstr>
      <vt:lpstr>CSV файлы</vt:lpstr>
      <vt:lpstr>Бинарные файлы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Mikita Tsiarentsyeu</dc:creator>
  <cp:lastModifiedBy>Mikita Tsiarentsyeu</cp:lastModifiedBy>
  <cp:revision>1</cp:revision>
  <dcterms:created xsi:type="dcterms:W3CDTF">2021-03-29T18:17:29Z</dcterms:created>
  <dcterms:modified xsi:type="dcterms:W3CDTF">2021-03-29T18:24:56Z</dcterms:modified>
</cp:coreProperties>
</file>