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6" r:id="rId2"/>
    <p:sldId id="302" r:id="rId3"/>
    <p:sldId id="303" r:id="rId4"/>
    <p:sldId id="402" r:id="rId5"/>
    <p:sldId id="305" r:id="rId6"/>
    <p:sldId id="306" r:id="rId7"/>
    <p:sldId id="403" r:id="rId8"/>
    <p:sldId id="404" r:id="rId9"/>
    <p:sldId id="4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D6527ABF-FC28-4D95-8E9B-C479CE2DEBE5}">
      <dgm:prSet/>
      <dgm:spPr/>
      <dgm:t>
        <a:bodyPr/>
        <a:lstStyle/>
        <a:p>
          <a:r>
            <a:rPr lang="ru-RU"/>
            <a:t>именованная группа операторов, позволяющая выполнять некоторую поцедуру многократно</a:t>
          </a:r>
          <a:endParaRPr lang="en-US"/>
        </a:p>
      </dgm:t>
    </dgm:pt>
    <dgm:pt modelId="{6D25D05D-3E9B-4AD9-97B5-36A406936FE9}" type="parTrans" cxnId="{965C2065-4DC1-4B9A-BECE-5D8548AF927C}">
      <dgm:prSet/>
      <dgm:spPr/>
      <dgm:t>
        <a:bodyPr/>
        <a:lstStyle/>
        <a:p>
          <a:endParaRPr lang="en-US"/>
        </a:p>
      </dgm:t>
    </dgm:pt>
    <dgm:pt modelId="{AA1F373C-84CA-4C9A-9EBF-1268F6F69997}" type="sibTrans" cxnId="{965C2065-4DC1-4B9A-BECE-5D8548AF927C}">
      <dgm:prSet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r>
            <a:rPr lang="ru-RU" dirty="0"/>
            <a:t>может быть описана указанием имени</a:t>
          </a:r>
          <a:r>
            <a:rPr lang="en-US" dirty="0"/>
            <a:t> </a:t>
          </a:r>
          <a:r>
            <a:rPr lang="ru-RU" dirty="0"/>
            <a:t>и входящих аргументов</a:t>
          </a:r>
          <a:endParaRPr lang="en-US" dirty="0"/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r>
            <a:rPr lang="ru-RU"/>
            <a:t>предотвращает программирование методом </a:t>
          </a:r>
          <a:r>
            <a:rPr lang="en-US"/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802FCFB5-C4CC-438E-9245-8DFC1CD83C64}" type="pres">
      <dgm:prSet presAssocID="{D6527ABF-FC28-4D95-8E9B-C479CE2DEBE5}" presName="compNode" presStyleCnt="0"/>
      <dgm:spPr/>
    </dgm:pt>
    <dgm:pt modelId="{8F90BCBF-02C9-46A6-875B-45BE3A70630D}" type="pres">
      <dgm:prSet presAssocID="{D6527ABF-FC28-4D95-8E9B-C479CE2DEBE5}" presName="bgRect" presStyleLbl="bgShp" presStyleIdx="0" presStyleCnt="3"/>
      <dgm:spPr/>
    </dgm:pt>
    <dgm:pt modelId="{62F9FE98-1786-4544-8F95-412B34819AF7}" type="pres">
      <dgm:prSet presAssocID="{D6527ABF-FC28-4D95-8E9B-C479CE2DEB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"/>
        </a:ext>
      </dgm:extLst>
    </dgm:pt>
    <dgm:pt modelId="{4C22415C-1DC9-4612-9BDE-CA50DC0E4343}" type="pres">
      <dgm:prSet presAssocID="{D6527ABF-FC28-4D95-8E9B-C479CE2DEBE5}" presName="spaceRect" presStyleCnt="0"/>
      <dgm:spPr/>
    </dgm:pt>
    <dgm:pt modelId="{E6E24BBE-11EA-446A-945D-1C0093880CF0}" type="pres">
      <dgm:prSet presAssocID="{D6527ABF-FC28-4D95-8E9B-C479CE2DEBE5}" presName="parTx" presStyleLbl="revTx" presStyleIdx="0" presStyleCnt="3">
        <dgm:presLayoutVars>
          <dgm:chMax val="0"/>
          <dgm:chPref val="0"/>
        </dgm:presLayoutVars>
      </dgm:prSet>
      <dgm:spPr/>
    </dgm:pt>
    <dgm:pt modelId="{5767794B-061E-45FA-A44C-4FB4A7CB08BB}" type="pres">
      <dgm:prSet presAssocID="{AA1F373C-84CA-4C9A-9EBF-1268F6F69997}" presName="sibTrans" presStyleCnt="0"/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1" presStyleCnt="3"/>
      <dgm:spPr/>
    </dgm:pt>
    <dgm:pt modelId="{7DEE8100-DA7B-4B79-91A5-D3AE13D4D4C8}" type="pres">
      <dgm:prSet presAssocID="{A48D6E6E-8B96-4573-AA93-0945872DD5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1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2" presStyleCnt="3"/>
      <dgm:spPr/>
    </dgm:pt>
    <dgm:pt modelId="{715A800A-7B05-4CBD-8B3C-89E5F90454A2}" type="pres">
      <dgm:prSet presAssocID="{F3AAD37B-B138-4E02-AE28-8822C62D4B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1" destOrd="0" parTransId="{AE577C70-6883-448D-8ABA-B4215B4FDA80}" sibTransId="{9E2F15CF-BD9E-40A6-8C23-AA7D10E1A5F8}"/>
    <dgm:cxn modelId="{965C2065-4DC1-4B9A-BECE-5D8548AF927C}" srcId="{BE4B74AC-3870-4E23-9AC6-05695072370B}" destId="{D6527ABF-FC28-4D95-8E9B-C479CE2DEBE5}" srcOrd="0" destOrd="0" parTransId="{6D25D05D-3E9B-4AD9-97B5-36A406936FE9}" sibTransId="{AA1F373C-84CA-4C9A-9EBF-1268F6F69997}"/>
    <dgm:cxn modelId="{5655347B-99D9-49EF-98C3-22B327682F1B}" type="presOf" srcId="{D6527ABF-FC28-4D95-8E9B-C479CE2DEBE5}" destId="{E6E24BBE-11EA-446A-945D-1C0093880CF0}" srcOrd="0" destOrd="0" presId="urn:microsoft.com/office/officeart/2018/2/layout/IconVerticalSolidList"/>
    <dgm:cxn modelId="{86DCDB84-179A-4BC4-89BE-39FC4A1689D4}" srcId="{BE4B74AC-3870-4E23-9AC6-05695072370B}" destId="{F3AAD37B-B138-4E02-AE28-8822C62D4B5A}" srcOrd="2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DDF825B1-5F48-4275-8990-6E74FFAF4D19}" type="presParOf" srcId="{4F29DD70-5AC7-4923-B853-5DBFE369DBD0}" destId="{802FCFB5-C4CC-438E-9245-8DFC1CD83C64}" srcOrd="0" destOrd="0" presId="urn:microsoft.com/office/officeart/2018/2/layout/IconVerticalSolidList"/>
    <dgm:cxn modelId="{9FF3C6C0-D317-4A17-9E86-B8C96721E2F8}" type="presParOf" srcId="{802FCFB5-C4CC-438E-9245-8DFC1CD83C64}" destId="{8F90BCBF-02C9-46A6-875B-45BE3A70630D}" srcOrd="0" destOrd="0" presId="urn:microsoft.com/office/officeart/2018/2/layout/IconVerticalSolidList"/>
    <dgm:cxn modelId="{264A3DC3-8AD6-4E2F-B30D-7F22DFC5AF34}" type="presParOf" srcId="{802FCFB5-C4CC-438E-9245-8DFC1CD83C64}" destId="{62F9FE98-1786-4544-8F95-412B34819AF7}" srcOrd="1" destOrd="0" presId="urn:microsoft.com/office/officeart/2018/2/layout/IconVerticalSolidList"/>
    <dgm:cxn modelId="{ADC4A427-5EBE-4598-8DA8-816B47BF3DFE}" type="presParOf" srcId="{802FCFB5-C4CC-438E-9245-8DFC1CD83C64}" destId="{4C22415C-1DC9-4612-9BDE-CA50DC0E4343}" srcOrd="2" destOrd="0" presId="urn:microsoft.com/office/officeart/2018/2/layout/IconVerticalSolidList"/>
    <dgm:cxn modelId="{2E220238-4EFE-40A9-A988-8CAF6DF234CF}" type="presParOf" srcId="{802FCFB5-C4CC-438E-9245-8DFC1CD83C64}" destId="{E6E24BBE-11EA-446A-945D-1C0093880CF0}" srcOrd="3" destOrd="0" presId="urn:microsoft.com/office/officeart/2018/2/layout/IconVerticalSolidList"/>
    <dgm:cxn modelId="{7DB03C0D-1F13-43C8-9E58-5DD92BFA6B55}" type="presParOf" srcId="{4F29DD70-5AC7-4923-B853-5DBFE369DBD0}" destId="{5767794B-061E-45FA-A44C-4FB4A7CB08BB}" srcOrd="1" destOrd="0" presId="urn:microsoft.com/office/officeart/2018/2/layout/IconVerticalSolidList"/>
    <dgm:cxn modelId="{24C8039D-59A4-4C37-AE54-A5BC2ED114DB}" type="presParOf" srcId="{4F29DD70-5AC7-4923-B853-5DBFE369DBD0}" destId="{CE96D219-264D-4FEC-8869-53DA7FA09F35}" srcOrd="2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3" destOrd="0" presId="urn:microsoft.com/office/officeart/2018/2/layout/IconVerticalSolidList"/>
    <dgm:cxn modelId="{5C61861C-8F12-4739-B256-7FE2D32A2E4A}" type="presParOf" srcId="{4F29DD70-5AC7-4923-B853-5DBFE369DBD0}" destId="{D1A320AA-6C12-469C-BC46-F0197DAE23FA}" srcOrd="4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A93A1-4866-440E-9575-6BF233C3F69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D9B6E70-6939-4313-A6C6-9D909F8D75BE}">
      <dgm:prSet/>
      <dgm:spPr/>
      <dgm:t>
        <a:bodyPr/>
        <a:lstStyle/>
        <a:p>
          <a:r>
            <a:rPr lang="ru-RU" dirty="0"/>
            <a:t>максимизация многократности использования кода</a:t>
          </a:r>
          <a:endParaRPr lang="en-US" dirty="0"/>
        </a:p>
      </dgm:t>
    </dgm:pt>
    <dgm:pt modelId="{1999F48B-C1FA-46AF-9DAA-C24DBCEEB6AC}" type="parTrans" cxnId="{9E9AEE8C-6BE7-49CF-8302-854FB34EA5D5}">
      <dgm:prSet/>
      <dgm:spPr/>
      <dgm:t>
        <a:bodyPr/>
        <a:lstStyle/>
        <a:p>
          <a:endParaRPr lang="en-US"/>
        </a:p>
      </dgm:t>
    </dgm:pt>
    <dgm:pt modelId="{E934ABF5-4AAC-48E0-BB64-338128F3E5F6}" type="sibTrans" cxnId="{9E9AEE8C-6BE7-49CF-8302-854FB34EA5D5}">
      <dgm:prSet/>
      <dgm:spPr/>
      <dgm:t>
        <a:bodyPr/>
        <a:lstStyle/>
        <a:p>
          <a:endParaRPr lang="en-US"/>
        </a:p>
      </dgm:t>
    </dgm:pt>
    <dgm:pt modelId="{A515D32B-EBB5-478F-A47C-78D58A4CF39E}">
      <dgm:prSet/>
      <dgm:spPr/>
      <dgm:t>
        <a:bodyPr/>
        <a:lstStyle/>
        <a:p>
          <a:r>
            <a:rPr lang="ru-RU"/>
            <a:t>процедурная декомпозиция</a:t>
          </a:r>
          <a:endParaRPr lang="en-US"/>
        </a:p>
      </dgm:t>
    </dgm:pt>
    <dgm:pt modelId="{587A338B-D6C4-40F7-8B82-DA3D5AC0A34D}" type="parTrans" cxnId="{F8733ED6-9F68-43E6-B145-48716FFE7A8F}">
      <dgm:prSet/>
      <dgm:spPr/>
      <dgm:t>
        <a:bodyPr/>
        <a:lstStyle/>
        <a:p>
          <a:endParaRPr lang="en-US"/>
        </a:p>
      </dgm:t>
    </dgm:pt>
    <dgm:pt modelId="{88A16E18-B3FA-4A9A-A4D4-DF0A51CBF7A1}" type="sibTrans" cxnId="{F8733ED6-9F68-43E6-B145-48716FFE7A8F}">
      <dgm:prSet/>
      <dgm:spPr/>
      <dgm:t>
        <a:bodyPr/>
        <a:lstStyle/>
        <a:p>
          <a:endParaRPr lang="en-US"/>
        </a:p>
      </dgm:t>
    </dgm:pt>
    <dgm:pt modelId="{FAC1D578-542D-41E9-AA5B-646579303C60}">
      <dgm:prSet/>
      <dgm:spPr/>
      <dgm:t>
        <a:bodyPr/>
        <a:lstStyle/>
        <a:p>
          <a:r>
            <a:rPr lang="ru-RU"/>
            <a:t>минимизация избыточности</a:t>
          </a:r>
          <a:endParaRPr lang="en-US" dirty="0"/>
        </a:p>
      </dgm:t>
    </dgm:pt>
    <dgm:pt modelId="{1D4E5802-6A25-46CF-B28F-C96B5F866193}" type="parTrans" cxnId="{50D0464C-C0B2-4F10-A80A-40C99A5513A2}">
      <dgm:prSet/>
      <dgm:spPr/>
      <dgm:t>
        <a:bodyPr/>
        <a:lstStyle/>
        <a:p>
          <a:endParaRPr lang="en-US"/>
        </a:p>
      </dgm:t>
    </dgm:pt>
    <dgm:pt modelId="{07E978A0-EC6A-4BB9-9F4A-4950D5CEAEC4}" type="sibTrans" cxnId="{50D0464C-C0B2-4F10-A80A-40C99A5513A2}">
      <dgm:prSet/>
      <dgm:spPr/>
      <dgm:t>
        <a:bodyPr/>
        <a:lstStyle/>
        <a:p>
          <a:endParaRPr lang="en-US"/>
        </a:p>
      </dgm:t>
    </dgm:pt>
    <dgm:pt modelId="{2A15209D-885C-43A0-9352-28ADF16A09B3}" type="pres">
      <dgm:prSet presAssocID="{4C2A93A1-4866-440E-9575-6BF233C3F69B}" presName="linear" presStyleCnt="0">
        <dgm:presLayoutVars>
          <dgm:animLvl val="lvl"/>
          <dgm:resizeHandles val="exact"/>
        </dgm:presLayoutVars>
      </dgm:prSet>
      <dgm:spPr/>
    </dgm:pt>
    <dgm:pt modelId="{A12CB52B-BA59-4915-9887-DE37207ECAD2}" type="pres">
      <dgm:prSet presAssocID="{5D9B6E70-6939-4313-A6C6-9D909F8D75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E96D42-670B-46F4-9C16-69321A73F96B}" type="pres">
      <dgm:prSet presAssocID="{E934ABF5-4AAC-48E0-BB64-338128F3E5F6}" presName="spacer" presStyleCnt="0"/>
      <dgm:spPr/>
    </dgm:pt>
    <dgm:pt modelId="{F31F509A-621D-4C83-9FF7-30EA9B8683A5}" type="pres">
      <dgm:prSet presAssocID="{FAC1D578-542D-41E9-AA5B-646579303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62DC13-C372-415A-BA6B-C3CFAD63C6B7}" type="pres">
      <dgm:prSet presAssocID="{07E978A0-EC6A-4BB9-9F4A-4950D5CEAEC4}" presName="spacer" presStyleCnt="0"/>
      <dgm:spPr/>
    </dgm:pt>
    <dgm:pt modelId="{77BD877E-DA85-4797-B69A-81C6561B0DB7}" type="pres">
      <dgm:prSet presAssocID="{A515D32B-EBB5-478F-A47C-78D58A4CF3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354E42-8B0B-4972-B4D4-9CD3E9117BB3}" type="presOf" srcId="{4C2A93A1-4866-440E-9575-6BF233C3F69B}" destId="{2A15209D-885C-43A0-9352-28ADF16A09B3}" srcOrd="0" destOrd="0" presId="urn:microsoft.com/office/officeart/2005/8/layout/vList2"/>
    <dgm:cxn modelId="{50D0464C-C0B2-4F10-A80A-40C99A5513A2}" srcId="{4C2A93A1-4866-440E-9575-6BF233C3F69B}" destId="{FAC1D578-542D-41E9-AA5B-646579303C60}" srcOrd="1" destOrd="0" parTransId="{1D4E5802-6A25-46CF-B28F-C96B5F866193}" sibTransId="{07E978A0-EC6A-4BB9-9F4A-4950D5CEAEC4}"/>
    <dgm:cxn modelId="{9E9AEE8C-6BE7-49CF-8302-854FB34EA5D5}" srcId="{4C2A93A1-4866-440E-9575-6BF233C3F69B}" destId="{5D9B6E70-6939-4313-A6C6-9D909F8D75BE}" srcOrd="0" destOrd="0" parTransId="{1999F48B-C1FA-46AF-9DAA-C24DBCEEB6AC}" sibTransId="{E934ABF5-4AAC-48E0-BB64-338128F3E5F6}"/>
    <dgm:cxn modelId="{3994EFA6-480E-4E26-BA70-2BB78131F1D3}" type="presOf" srcId="{5D9B6E70-6939-4313-A6C6-9D909F8D75BE}" destId="{A12CB52B-BA59-4915-9887-DE37207ECAD2}" srcOrd="0" destOrd="0" presId="urn:microsoft.com/office/officeart/2005/8/layout/vList2"/>
    <dgm:cxn modelId="{857808AE-F7A9-41B5-9EAF-C46A7C41B690}" type="presOf" srcId="{A515D32B-EBB5-478F-A47C-78D58A4CF39E}" destId="{77BD877E-DA85-4797-B69A-81C6561B0DB7}" srcOrd="0" destOrd="0" presId="urn:microsoft.com/office/officeart/2005/8/layout/vList2"/>
    <dgm:cxn modelId="{F8733ED6-9F68-43E6-B145-48716FFE7A8F}" srcId="{4C2A93A1-4866-440E-9575-6BF233C3F69B}" destId="{A515D32B-EBB5-478F-A47C-78D58A4CF39E}" srcOrd="2" destOrd="0" parTransId="{587A338B-D6C4-40F7-8B82-DA3D5AC0A34D}" sibTransId="{88A16E18-B3FA-4A9A-A4D4-DF0A51CBF7A1}"/>
    <dgm:cxn modelId="{E13361E7-B1E3-43F3-BF07-C3410ADD9A37}" type="presOf" srcId="{FAC1D578-542D-41E9-AA5B-646579303C60}" destId="{F31F509A-621D-4C83-9FF7-30EA9B8683A5}" srcOrd="0" destOrd="0" presId="urn:microsoft.com/office/officeart/2005/8/layout/vList2"/>
    <dgm:cxn modelId="{CF1931D4-B838-4965-AFCF-A9480E277CF1}" type="presParOf" srcId="{2A15209D-885C-43A0-9352-28ADF16A09B3}" destId="{A12CB52B-BA59-4915-9887-DE37207ECAD2}" srcOrd="0" destOrd="0" presId="urn:microsoft.com/office/officeart/2005/8/layout/vList2"/>
    <dgm:cxn modelId="{B680BBEE-4D2A-42F7-870C-0E6489E5D674}" type="presParOf" srcId="{2A15209D-885C-43A0-9352-28ADF16A09B3}" destId="{F3E96D42-670B-46F4-9C16-69321A73F96B}" srcOrd="1" destOrd="0" presId="urn:microsoft.com/office/officeart/2005/8/layout/vList2"/>
    <dgm:cxn modelId="{7C9A809A-A19D-4C61-9051-62CBD5D0CE6B}" type="presParOf" srcId="{2A15209D-885C-43A0-9352-28ADF16A09B3}" destId="{F31F509A-621D-4C83-9FF7-30EA9B8683A5}" srcOrd="2" destOrd="0" presId="urn:microsoft.com/office/officeart/2005/8/layout/vList2"/>
    <dgm:cxn modelId="{EBF74024-1CE4-46C5-ADD7-662FA913D9D2}" type="presParOf" srcId="{2A15209D-885C-43A0-9352-28ADF16A09B3}" destId="{8862DC13-C372-415A-BA6B-C3CFAD63C6B7}" srcOrd="3" destOrd="0" presId="urn:microsoft.com/office/officeart/2005/8/layout/vList2"/>
    <dgm:cxn modelId="{7A1A4B90-DDAA-4991-94B9-3CB828DA9950}" type="presParOf" srcId="{2A15209D-885C-43A0-9352-28ADF16A09B3}" destId="{77BD877E-DA85-4797-B69A-81C6561B0D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/>
            <a:t>def </a:t>
          </a:r>
          <a:r>
            <a:rPr lang="ru-RU"/>
            <a:t>это оператор, функции не существует, пока он не будет выполнен</a:t>
          </a:r>
          <a:endParaRPr lang="en-US"/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/>
            <a:t>любая функция это объект, имя функции – ссылка на объект</a:t>
          </a:r>
          <a:endParaRPr lang="en-US"/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/>
            <a:t>аргументы передаются по ссылкам</a:t>
          </a:r>
          <a:endParaRPr lang="en-US"/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/>
            <a:t>в общем случае аргументы передаются по позиции</a:t>
          </a:r>
          <a:endParaRPr lang="en-US"/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/>
            <a:t>необязательный оператор </a:t>
          </a:r>
          <a:r>
            <a:rPr lang="en-US"/>
            <a:t>return </a:t>
          </a:r>
          <a:r>
            <a:rPr lang="ru-RU"/>
            <a:t>заканчивает выполнение функции и возвращает некий результат</a:t>
          </a:r>
          <a:endParaRPr lang="en-US"/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/>
            <a:t>функция всегда возвращает объект, если </a:t>
          </a:r>
          <a:r>
            <a:rPr lang="en-US"/>
            <a:t>return </a:t>
          </a:r>
          <a:r>
            <a:rPr lang="ru-RU"/>
            <a:t>отсутствует или вызывается без операнда, то функция вернёт объект типа </a:t>
          </a:r>
          <a:r>
            <a:rPr lang="en-US"/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9C27369A-B27F-445F-9F83-D6540ACC7AD3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9A6D1A91-D9BF-400F-8AF2-1161FE524E04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06E0BFF-4EAE-4474-AF24-E29932189067}" type="pres">
      <dgm:prSet presAssocID="{5097CE3D-FE4E-4D77-9622-24D5C9076435}" presName="sibTrans" presStyleLbl="sibTrans1D1" presStyleIdx="0" presStyleCnt="5"/>
      <dgm:spPr/>
    </dgm:pt>
    <dgm:pt modelId="{C05DCBD6-AFCB-4228-B0F5-9758D348E67C}" type="pres">
      <dgm:prSet presAssocID="{5097CE3D-FE4E-4D77-9622-24D5C9076435}" presName="connectorText" presStyleLbl="sibTrans1D1" presStyleIdx="0" presStyleCnt="5"/>
      <dgm:spPr/>
    </dgm:pt>
    <dgm:pt modelId="{FF22F749-5F3C-441F-ACED-CDD2FC7D3DBB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8850F208-F7F4-4632-903D-DED432BF8E63}" type="pres">
      <dgm:prSet presAssocID="{7CE79D83-9A42-4E21-841A-3A92553FB736}" presName="sibTrans" presStyleLbl="sibTrans1D1" presStyleIdx="1" presStyleCnt="5"/>
      <dgm:spPr/>
    </dgm:pt>
    <dgm:pt modelId="{A07483CF-55F4-4FE3-82B7-91CB652C7DD9}" type="pres">
      <dgm:prSet presAssocID="{7CE79D83-9A42-4E21-841A-3A92553FB736}" presName="connectorText" presStyleLbl="sibTrans1D1" presStyleIdx="1" presStyleCnt="5"/>
      <dgm:spPr/>
    </dgm:pt>
    <dgm:pt modelId="{D1E40511-2BB6-4A4C-B6E4-4C2CF78F7A1A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10283AC7-759B-4816-9701-03F1AC1CB0B5}" type="pres">
      <dgm:prSet presAssocID="{AD3A1935-69A5-405B-B672-7188D7536530}" presName="sibTrans" presStyleLbl="sibTrans1D1" presStyleIdx="2" presStyleCnt="5"/>
      <dgm:spPr/>
    </dgm:pt>
    <dgm:pt modelId="{EBB8DFF2-8D72-4A4F-8E39-BEC0A5549444}" type="pres">
      <dgm:prSet presAssocID="{AD3A1935-69A5-405B-B672-7188D7536530}" presName="connectorText" presStyleLbl="sibTrans1D1" presStyleIdx="2" presStyleCnt="5"/>
      <dgm:spPr/>
    </dgm:pt>
    <dgm:pt modelId="{896394FA-1184-4BE1-90BB-12B36537251D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386235F6-3198-4404-809E-47C355B25C52}" type="pres">
      <dgm:prSet presAssocID="{BEE119D1-3C99-46B2-B332-967F4C90D4F3}" presName="sibTrans" presStyleLbl="sibTrans1D1" presStyleIdx="3" presStyleCnt="5"/>
      <dgm:spPr/>
    </dgm:pt>
    <dgm:pt modelId="{FAF69E6D-BF27-4905-A41F-92029336D7C5}" type="pres">
      <dgm:prSet presAssocID="{BEE119D1-3C99-46B2-B332-967F4C90D4F3}" presName="connectorText" presStyleLbl="sibTrans1D1" presStyleIdx="3" presStyleCnt="5"/>
      <dgm:spPr/>
    </dgm:pt>
    <dgm:pt modelId="{DEFA412E-4821-4842-BB85-70FA5CB596B9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D6AF1D57-C874-4672-9A32-D4A90C08C1C1}" type="pres">
      <dgm:prSet presAssocID="{AD11AFA2-D691-4B7C-9F1F-FEB32CA56DA1}" presName="sibTrans" presStyleLbl="sibTrans1D1" presStyleIdx="4" presStyleCnt="5"/>
      <dgm:spPr/>
    </dgm:pt>
    <dgm:pt modelId="{9FE70599-58AF-47D7-84C1-40FCCC98EF64}" type="pres">
      <dgm:prSet presAssocID="{AD11AFA2-D691-4B7C-9F1F-FEB32CA56DA1}" presName="connectorText" presStyleLbl="sibTrans1D1" presStyleIdx="4" presStyleCnt="5"/>
      <dgm:spPr/>
    </dgm:pt>
    <dgm:pt modelId="{2E7EE21C-79A4-494A-9740-56EF544EE2DD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058B9101-FAC5-4FD1-A171-C7CB1492800C}" type="presOf" srcId="{AD11AFA2-D691-4B7C-9F1F-FEB32CA56DA1}" destId="{9FE70599-58AF-47D7-84C1-40FCCC98EF64}" srcOrd="1" destOrd="0" presId="urn:microsoft.com/office/officeart/2016/7/layout/RepeatingBendingProcessNew"/>
    <dgm:cxn modelId="{00D80208-633B-41A4-8693-BAFAFE5ECB62}" type="presOf" srcId="{7CE79D83-9A42-4E21-841A-3A92553FB736}" destId="{8850F208-F7F4-4632-903D-DED432BF8E63}" srcOrd="0" destOrd="0" presId="urn:microsoft.com/office/officeart/2016/7/layout/RepeatingBendingProcessNew"/>
    <dgm:cxn modelId="{12E2AC0D-0463-45BB-BB40-E6A80292C057}" type="presOf" srcId="{AD11AFA2-D691-4B7C-9F1F-FEB32CA56DA1}" destId="{D6AF1D57-C874-4672-9A32-D4A90C08C1C1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84169328-2634-4BF1-996C-BC421A9837F1}" type="presOf" srcId="{E859BC61-07BD-41B1-8DEF-8E2A47D0E69A}" destId="{DEFA412E-4821-4842-BB85-70FA5CB596B9}" srcOrd="0" destOrd="0" presId="urn:microsoft.com/office/officeart/2016/7/layout/RepeatingBendingProcessNew"/>
    <dgm:cxn modelId="{00D2845B-302F-4A3F-A77C-64A30E8FF8E7}" type="presOf" srcId="{BEE119D1-3C99-46B2-B332-967F4C90D4F3}" destId="{FAF69E6D-BF27-4905-A41F-92029336D7C5}" srcOrd="1" destOrd="0" presId="urn:microsoft.com/office/officeart/2016/7/layout/RepeatingBendingProcessNew"/>
    <dgm:cxn modelId="{627E0D4D-9C04-4E6D-AC37-0C3FEFFC71B8}" type="presOf" srcId="{5097CE3D-FE4E-4D77-9622-24D5C9076435}" destId="{E06E0BFF-4EAE-4474-AF24-E29932189067}" srcOrd="0" destOrd="0" presId="urn:microsoft.com/office/officeart/2016/7/layout/RepeatingBendingProcessNew"/>
    <dgm:cxn modelId="{4668F073-8996-4FDA-8470-E561A588EABB}" type="presOf" srcId="{55EC4FFA-41BA-43CB-AA97-7A677E614ACC}" destId="{2E7EE21C-79A4-494A-9740-56EF544EE2DD}" srcOrd="0" destOrd="0" presId="urn:microsoft.com/office/officeart/2016/7/layout/RepeatingBendingProcessNew"/>
    <dgm:cxn modelId="{5CC00677-1A61-412A-8106-DF7B1E8661BF}" type="presOf" srcId="{5DA51C1F-C5ED-4C19-ACA3-5A92A349761E}" destId="{9A6D1A91-D9BF-400F-8AF2-1161FE524E04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2FEE3094-57E0-4D75-8537-4F4D3C9055E0}" type="presOf" srcId="{5097CE3D-FE4E-4D77-9622-24D5C9076435}" destId="{C05DCBD6-AFCB-4228-B0F5-9758D348E67C}" srcOrd="1" destOrd="0" presId="urn:microsoft.com/office/officeart/2016/7/layout/RepeatingBendingProcessNew"/>
    <dgm:cxn modelId="{4F96E6AC-F8E9-4AAB-BEB3-7BEBE5BD9C3E}" type="presOf" srcId="{036DD478-DD16-4678-BE07-F31893BDBE3D}" destId="{896394FA-1184-4BE1-90BB-12B36537251D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DB2600B1-4BC6-4E94-9777-224B05DB85EA}" type="presOf" srcId="{BEE119D1-3C99-46B2-B332-967F4C90D4F3}" destId="{386235F6-3198-4404-809E-47C355B25C52}" srcOrd="0" destOrd="0" presId="urn:microsoft.com/office/officeart/2016/7/layout/RepeatingBendingProcessNew"/>
    <dgm:cxn modelId="{4B3A24B2-F959-4045-9E13-650540675A1F}" type="presOf" srcId="{AD3A1935-69A5-405B-B672-7188D7536530}" destId="{EBB8DFF2-8D72-4A4F-8E39-BEC0A5549444}" srcOrd="1" destOrd="0" presId="urn:microsoft.com/office/officeart/2016/7/layout/RepeatingBendingProcessNew"/>
    <dgm:cxn modelId="{D55111D4-BE6F-4210-BE3F-49AD7782AF56}" type="presOf" srcId="{AD3A1935-69A5-405B-B672-7188D7536530}" destId="{10283AC7-759B-4816-9701-03F1AC1CB0B5}" srcOrd="0" destOrd="0" presId="urn:microsoft.com/office/officeart/2016/7/layout/RepeatingBendingProcessNew"/>
    <dgm:cxn modelId="{AE1A6BE2-B422-428B-AB76-BF304F5F13E9}" type="presOf" srcId="{436B3CC7-BF67-44F8-B83A-621B1126313E}" destId="{9C27369A-B27F-445F-9F83-D6540ACC7AD3}" srcOrd="0" destOrd="0" presId="urn:microsoft.com/office/officeart/2016/7/layout/RepeatingBendingProcessNew"/>
    <dgm:cxn modelId="{2C3B64E5-6146-45E4-A454-6928043DB544}" type="presOf" srcId="{9031220F-FAF5-4B4A-9390-AF35F3A9C08A}" destId="{FF22F749-5F3C-441F-ACED-CDD2FC7D3DB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644CE8FC-5D50-4E3D-B46F-0C46AA359CE3}" type="presOf" srcId="{7CE79D83-9A42-4E21-841A-3A92553FB736}" destId="{A07483CF-55F4-4FE3-82B7-91CB652C7DD9}" srcOrd="1" destOrd="0" presId="urn:microsoft.com/office/officeart/2016/7/layout/RepeatingBendingProcessNew"/>
    <dgm:cxn modelId="{C76C04FE-F322-41AE-9511-734CFEF7758F}" type="presOf" srcId="{6A8A375A-A333-4F9E-B622-B985EF74FC4C}" destId="{D1E40511-2BB6-4A4C-B6E4-4C2CF78F7A1A}" srcOrd="0" destOrd="0" presId="urn:microsoft.com/office/officeart/2016/7/layout/RepeatingBendingProcessNew"/>
    <dgm:cxn modelId="{79772E65-06C6-4683-B458-E4DCB3870E25}" type="presParOf" srcId="{9C27369A-B27F-445F-9F83-D6540ACC7AD3}" destId="{9A6D1A91-D9BF-400F-8AF2-1161FE524E04}" srcOrd="0" destOrd="0" presId="urn:microsoft.com/office/officeart/2016/7/layout/RepeatingBendingProcessNew"/>
    <dgm:cxn modelId="{3429D1E6-E22C-4C5C-802F-7672F64A4F42}" type="presParOf" srcId="{9C27369A-B27F-445F-9F83-D6540ACC7AD3}" destId="{E06E0BFF-4EAE-4474-AF24-E29932189067}" srcOrd="1" destOrd="0" presId="urn:microsoft.com/office/officeart/2016/7/layout/RepeatingBendingProcessNew"/>
    <dgm:cxn modelId="{5AFA66BE-5119-4692-B4CA-1E0CBF903809}" type="presParOf" srcId="{E06E0BFF-4EAE-4474-AF24-E29932189067}" destId="{C05DCBD6-AFCB-4228-B0F5-9758D348E67C}" srcOrd="0" destOrd="0" presId="urn:microsoft.com/office/officeart/2016/7/layout/RepeatingBendingProcessNew"/>
    <dgm:cxn modelId="{084E9E96-1433-4495-A376-44F50F86E922}" type="presParOf" srcId="{9C27369A-B27F-445F-9F83-D6540ACC7AD3}" destId="{FF22F749-5F3C-441F-ACED-CDD2FC7D3DBB}" srcOrd="2" destOrd="0" presId="urn:microsoft.com/office/officeart/2016/7/layout/RepeatingBendingProcessNew"/>
    <dgm:cxn modelId="{2B36A20D-ADB1-418F-B039-73667C33EEA9}" type="presParOf" srcId="{9C27369A-B27F-445F-9F83-D6540ACC7AD3}" destId="{8850F208-F7F4-4632-903D-DED432BF8E63}" srcOrd="3" destOrd="0" presId="urn:microsoft.com/office/officeart/2016/7/layout/RepeatingBendingProcessNew"/>
    <dgm:cxn modelId="{23FE282F-5A49-4272-B56F-B752D51265F4}" type="presParOf" srcId="{8850F208-F7F4-4632-903D-DED432BF8E63}" destId="{A07483CF-55F4-4FE3-82B7-91CB652C7DD9}" srcOrd="0" destOrd="0" presId="urn:microsoft.com/office/officeart/2016/7/layout/RepeatingBendingProcessNew"/>
    <dgm:cxn modelId="{6674F0C7-92A7-42EE-A2C2-48BE589DF3CC}" type="presParOf" srcId="{9C27369A-B27F-445F-9F83-D6540ACC7AD3}" destId="{D1E40511-2BB6-4A4C-B6E4-4C2CF78F7A1A}" srcOrd="4" destOrd="0" presId="urn:microsoft.com/office/officeart/2016/7/layout/RepeatingBendingProcessNew"/>
    <dgm:cxn modelId="{6D4F918F-B8BB-4BC5-AF0C-716753EC6DBD}" type="presParOf" srcId="{9C27369A-B27F-445F-9F83-D6540ACC7AD3}" destId="{10283AC7-759B-4816-9701-03F1AC1CB0B5}" srcOrd="5" destOrd="0" presId="urn:microsoft.com/office/officeart/2016/7/layout/RepeatingBendingProcessNew"/>
    <dgm:cxn modelId="{2337BDF1-DF24-42D3-B0D9-A2B886F1274A}" type="presParOf" srcId="{10283AC7-759B-4816-9701-03F1AC1CB0B5}" destId="{EBB8DFF2-8D72-4A4F-8E39-BEC0A5549444}" srcOrd="0" destOrd="0" presId="urn:microsoft.com/office/officeart/2016/7/layout/RepeatingBendingProcessNew"/>
    <dgm:cxn modelId="{128DCA81-B165-4751-9379-73AED355CDE8}" type="presParOf" srcId="{9C27369A-B27F-445F-9F83-D6540ACC7AD3}" destId="{896394FA-1184-4BE1-90BB-12B36537251D}" srcOrd="6" destOrd="0" presId="urn:microsoft.com/office/officeart/2016/7/layout/RepeatingBendingProcessNew"/>
    <dgm:cxn modelId="{12F71619-28CB-42ED-946E-C7D5E0AEC85F}" type="presParOf" srcId="{9C27369A-B27F-445F-9F83-D6540ACC7AD3}" destId="{386235F6-3198-4404-809E-47C355B25C52}" srcOrd="7" destOrd="0" presId="urn:microsoft.com/office/officeart/2016/7/layout/RepeatingBendingProcessNew"/>
    <dgm:cxn modelId="{EC5CB30F-421E-4AE8-906C-63B248861DB4}" type="presParOf" srcId="{386235F6-3198-4404-809E-47C355B25C52}" destId="{FAF69E6D-BF27-4905-A41F-92029336D7C5}" srcOrd="0" destOrd="0" presId="urn:microsoft.com/office/officeart/2016/7/layout/RepeatingBendingProcessNew"/>
    <dgm:cxn modelId="{2F8D57B2-9A09-4587-A2D2-E7FFA5337873}" type="presParOf" srcId="{9C27369A-B27F-445F-9F83-D6540ACC7AD3}" destId="{DEFA412E-4821-4842-BB85-70FA5CB596B9}" srcOrd="8" destOrd="0" presId="urn:microsoft.com/office/officeart/2016/7/layout/RepeatingBendingProcessNew"/>
    <dgm:cxn modelId="{F47D85DD-B475-4C98-A930-7205E2DD6279}" type="presParOf" srcId="{9C27369A-B27F-445F-9F83-D6540ACC7AD3}" destId="{D6AF1D57-C874-4672-9A32-D4A90C08C1C1}" srcOrd="9" destOrd="0" presId="urn:microsoft.com/office/officeart/2016/7/layout/RepeatingBendingProcessNew"/>
    <dgm:cxn modelId="{7915F3BD-2CD3-425F-924F-211C1C5B5CE5}" type="presParOf" srcId="{D6AF1D57-C874-4672-9A32-D4A90C08C1C1}" destId="{9FE70599-58AF-47D7-84C1-40FCCC98EF64}" srcOrd="0" destOrd="0" presId="urn:microsoft.com/office/officeart/2016/7/layout/RepeatingBendingProcessNew"/>
    <dgm:cxn modelId="{5235A837-7FCB-4EDF-AE06-00B5453DDFC6}" type="presParOf" srcId="{9C27369A-B27F-445F-9F83-D6540ACC7AD3}" destId="{2E7EE21C-79A4-494A-9740-56EF544EE2D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0BCBF-02C9-46A6-875B-45BE3A70630D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9FE98-1786-4544-8F95-412B34819AF7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4BBE-11EA-446A-945D-1C0093880CF0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именованная группа операторов, позволяющая выполнять некоторую поцедуру многократно</a:t>
          </a:r>
          <a:endParaRPr lang="en-US" sz="2200" kern="1200"/>
        </a:p>
      </dsp:txBody>
      <dsp:txXfrm>
        <a:off x="1684370" y="623"/>
        <a:ext cx="4808504" cy="1458329"/>
      </dsp:txXfrm>
    </dsp:sp>
    <dsp:sp modelId="{38EDF098-3657-49A3-ADA7-CD155780C433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может быть описана указанием имени</a:t>
          </a:r>
          <a:r>
            <a:rPr lang="en-US" sz="2200" kern="1200" dirty="0"/>
            <a:t> </a:t>
          </a:r>
          <a:r>
            <a:rPr lang="ru-RU" sz="2200" kern="1200" dirty="0"/>
            <a:t>и входящих аргументов</a:t>
          </a:r>
          <a:endParaRPr lang="en-US" sz="2200" kern="1200" dirty="0"/>
        </a:p>
      </dsp:txBody>
      <dsp:txXfrm>
        <a:off x="1684370" y="1823535"/>
        <a:ext cx="4808504" cy="1458329"/>
      </dsp:txXfrm>
    </dsp:sp>
    <dsp:sp modelId="{9791CF1B-F672-45B9-88A6-14C15BD12C45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предотвращает программирование методом </a:t>
          </a:r>
          <a:r>
            <a:rPr lang="en-US" sz="2200" kern="1200"/>
            <a:t>copy/paste</a:t>
          </a:r>
        </a:p>
      </dsp:txBody>
      <dsp:txXfrm>
        <a:off x="1684370" y="3646447"/>
        <a:ext cx="4808504" cy="145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CB52B-BA59-4915-9887-DE37207ECAD2}">
      <dsp:nvSpPr>
        <dsp:cNvPr id="0" name=""/>
        <dsp:cNvSpPr/>
      </dsp:nvSpPr>
      <dsp:spPr>
        <a:xfrm>
          <a:off x="0" y="546464"/>
          <a:ext cx="6492875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максимизация многократности использования кода</a:t>
          </a:r>
          <a:endParaRPr lang="en-US" sz="3300" kern="1200" dirty="0"/>
        </a:p>
      </dsp:txBody>
      <dsp:txXfrm>
        <a:off x="62198" y="608662"/>
        <a:ext cx="6368479" cy="1149734"/>
      </dsp:txXfrm>
    </dsp:sp>
    <dsp:sp modelId="{F31F509A-621D-4C83-9FF7-30EA9B8683A5}">
      <dsp:nvSpPr>
        <dsp:cNvPr id="0" name=""/>
        <dsp:cNvSpPr/>
      </dsp:nvSpPr>
      <dsp:spPr>
        <a:xfrm>
          <a:off x="0" y="1915635"/>
          <a:ext cx="6492875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минимизация избыточности</a:t>
          </a:r>
          <a:endParaRPr lang="en-US" sz="3300" kern="1200" dirty="0"/>
        </a:p>
      </dsp:txBody>
      <dsp:txXfrm>
        <a:off x="62198" y="1977833"/>
        <a:ext cx="6368479" cy="1149734"/>
      </dsp:txXfrm>
    </dsp:sp>
    <dsp:sp modelId="{77BD877E-DA85-4797-B69A-81C6561B0DB7}">
      <dsp:nvSpPr>
        <dsp:cNvPr id="0" name=""/>
        <dsp:cNvSpPr/>
      </dsp:nvSpPr>
      <dsp:spPr>
        <a:xfrm>
          <a:off x="0" y="3284805"/>
          <a:ext cx="6492875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процедурная декомпозиция</a:t>
          </a:r>
          <a:endParaRPr lang="en-US" sz="3300" kern="1200"/>
        </a:p>
      </dsp:txBody>
      <dsp:txXfrm>
        <a:off x="62198" y="3347003"/>
        <a:ext cx="6368479" cy="1149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E0BFF-4EAE-4474-AF24-E29932189067}">
      <dsp:nvSpPr>
        <dsp:cNvPr id="0" name=""/>
        <dsp:cNvSpPr/>
      </dsp:nvSpPr>
      <dsp:spPr>
        <a:xfrm>
          <a:off x="2985049" y="633430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676554"/>
        <a:ext cx="25958" cy="5191"/>
      </dsp:txXfrm>
    </dsp:sp>
    <dsp:sp modelId="{9A6D1A91-D9BF-400F-8AF2-1161FE524E04}">
      <dsp:nvSpPr>
        <dsp:cNvPr id="0" name=""/>
        <dsp:cNvSpPr/>
      </dsp:nvSpPr>
      <dsp:spPr>
        <a:xfrm>
          <a:off x="729560" y="196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 </a:t>
          </a:r>
          <a:r>
            <a:rPr lang="ru-RU" sz="1300" kern="1200"/>
            <a:t>это оператор, функции не существует, пока он не будет выполнен</a:t>
          </a:r>
          <a:endParaRPr lang="en-US" sz="1300" kern="1200"/>
        </a:p>
      </dsp:txBody>
      <dsp:txXfrm>
        <a:off x="729560" y="1963"/>
        <a:ext cx="2257288" cy="1354373"/>
      </dsp:txXfrm>
    </dsp:sp>
    <dsp:sp modelId="{8850F208-F7F4-4632-903D-DED432BF8E63}">
      <dsp:nvSpPr>
        <dsp:cNvPr id="0" name=""/>
        <dsp:cNvSpPr/>
      </dsp:nvSpPr>
      <dsp:spPr>
        <a:xfrm>
          <a:off x="1858205" y="1354537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1596229"/>
        <a:ext cx="141229" cy="5191"/>
      </dsp:txXfrm>
    </dsp:sp>
    <dsp:sp modelId="{FF22F749-5F3C-441F-ACED-CDD2FC7D3DBB}">
      <dsp:nvSpPr>
        <dsp:cNvPr id="0" name=""/>
        <dsp:cNvSpPr/>
      </dsp:nvSpPr>
      <dsp:spPr>
        <a:xfrm>
          <a:off x="3506025" y="196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любая функция это объект, имя функции – ссылка на объект</a:t>
          </a:r>
          <a:endParaRPr lang="en-US" sz="1300" kern="1200"/>
        </a:p>
      </dsp:txBody>
      <dsp:txXfrm>
        <a:off x="3506025" y="1963"/>
        <a:ext cx="2257288" cy="1354373"/>
      </dsp:txXfrm>
    </dsp:sp>
    <dsp:sp modelId="{10283AC7-759B-4816-9701-03F1AC1CB0B5}">
      <dsp:nvSpPr>
        <dsp:cNvPr id="0" name=""/>
        <dsp:cNvSpPr/>
      </dsp:nvSpPr>
      <dsp:spPr>
        <a:xfrm>
          <a:off x="2985049" y="2506979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2550104"/>
        <a:ext cx="25958" cy="5191"/>
      </dsp:txXfrm>
    </dsp:sp>
    <dsp:sp modelId="{D1E40511-2BB6-4A4C-B6E4-4C2CF78F7A1A}">
      <dsp:nvSpPr>
        <dsp:cNvPr id="0" name=""/>
        <dsp:cNvSpPr/>
      </dsp:nvSpPr>
      <dsp:spPr>
        <a:xfrm>
          <a:off x="729560" y="187551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аргументы передаются по ссылкам</a:t>
          </a:r>
          <a:endParaRPr lang="en-US" sz="1300" kern="1200"/>
        </a:p>
      </dsp:txBody>
      <dsp:txXfrm>
        <a:off x="729560" y="1875513"/>
        <a:ext cx="2257288" cy="1354373"/>
      </dsp:txXfrm>
    </dsp:sp>
    <dsp:sp modelId="{386235F6-3198-4404-809E-47C355B25C52}">
      <dsp:nvSpPr>
        <dsp:cNvPr id="0" name=""/>
        <dsp:cNvSpPr/>
      </dsp:nvSpPr>
      <dsp:spPr>
        <a:xfrm>
          <a:off x="1858205" y="3228086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3469778"/>
        <a:ext cx="141229" cy="5191"/>
      </dsp:txXfrm>
    </dsp:sp>
    <dsp:sp modelId="{896394FA-1184-4BE1-90BB-12B36537251D}">
      <dsp:nvSpPr>
        <dsp:cNvPr id="0" name=""/>
        <dsp:cNvSpPr/>
      </dsp:nvSpPr>
      <dsp:spPr>
        <a:xfrm>
          <a:off x="3506025" y="187551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в общем случае аргументы передаются по позиции</a:t>
          </a:r>
          <a:endParaRPr lang="en-US" sz="1300" kern="1200"/>
        </a:p>
      </dsp:txBody>
      <dsp:txXfrm>
        <a:off x="3506025" y="1875513"/>
        <a:ext cx="2257288" cy="1354373"/>
      </dsp:txXfrm>
    </dsp:sp>
    <dsp:sp modelId="{D6AF1D57-C874-4672-9A32-D4A90C08C1C1}">
      <dsp:nvSpPr>
        <dsp:cNvPr id="0" name=""/>
        <dsp:cNvSpPr/>
      </dsp:nvSpPr>
      <dsp:spPr>
        <a:xfrm>
          <a:off x="2985049" y="4380529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4423653"/>
        <a:ext cx="25958" cy="5191"/>
      </dsp:txXfrm>
    </dsp:sp>
    <dsp:sp modelId="{DEFA412E-4821-4842-BB85-70FA5CB596B9}">
      <dsp:nvSpPr>
        <dsp:cNvPr id="0" name=""/>
        <dsp:cNvSpPr/>
      </dsp:nvSpPr>
      <dsp:spPr>
        <a:xfrm>
          <a:off x="729560" y="3749062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необязательный оператор </a:t>
          </a:r>
          <a:r>
            <a:rPr lang="en-US" sz="1300" kern="1200"/>
            <a:t>return </a:t>
          </a:r>
          <a:r>
            <a:rPr lang="ru-RU" sz="1300" kern="1200"/>
            <a:t>заканчивает выполнение функции и возвращает некий результат</a:t>
          </a:r>
          <a:endParaRPr lang="en-US" sz="1300" kern="1200"/>
        </a:p>
      </dsp:txBody>
      <dsp:txXfrm>
        <a:off x="729560" y="3749062"/>
        <a:ext cx="2257288" cy="1354373"/>
      </dsp:txXfrm>
    </dsp:sp>
    <dsp:sp modelId="{2E7EE21C-79A4-494A-9740-56EF544EE2DD}">
      <dsp:nvSpPr>
        <dsp:cNvPr id="0" name=""/>
        <dsp:cNvSpPr/>
      </dsp:nvSpPr>
      <dsp:spPr>
        <a:xfrm>
          <a:off x="3506025" y="3749062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функция всегда возвращает объект, если </a:t>
          </a:r>
          <a:r>
            <a:rPr lang="en-US" sz="1300" kern="1200"/>
            <a:t>return </a:t>
          </a:r>
          <a:r>
            <a:rPr lang="ru-RU" sz="1300" kern="1200"/>
            <a:t>отсутствует или вызывается без операнда, то функция вернёт объект типа </a:t>
          </a:r>
          <a:r>
            <a:rPr lang="en-US" sz="1300" kern="1200"/>
            <a:t>None</a:t>
          </a:r>
        </a:p>
      </dsp:txBody>
      <dsp:txXfrm>
        <a:off x="3506025" y="3749062"/>
        <a:ext cx="2257288" cy="1354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6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1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2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Функции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19122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C640-9B92-4DE9-A387-33757012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Функция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B89D8CB-8AEC-487F-85D7-F1356ED304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05760-7B4B-49F0-871B-88984679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Функции функции: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76F80-07EA-4FD0-8252-70F6AD7B49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Встроенные функции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11800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AB48E-0C61-4301-A55D-DBF8E40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Формат написания новой функции</a:t>
            </a:r>
            <a:br>
              <a:rPr lang="ru-RU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A5C7-2B1F-46FB-A9FC-E82F60EC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412659"/>
            <a:ext cx="6385918" cy="36516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def </a:t>
            </a:r>
            <a:r>
              <a:rPr lang="en-US" sz="2800" dirty="0" err="1"/>
              <a:t>func_name</a:t>
            </a:r>
            <a:r>
              <a:rPr lang="en-US" sz="2800" dirty="0"/>
              <a:t>(arg1, … , </a:t>
            </a:r>
            <a:r>
              <a:rPr lang="en-US" sz="2800" dirty="0" err="1"/>
              <a:t>argN</a:t>
            </a:r>
            <a:r>
              <a:rPr lang="en-US" sz="2800" dirty="0"/>
              <a:t>):</a:t>
            </a:r>
            <a:br>
              <a:rPr lang="en-US" sz="2800" dirty="0"/>
            </a:br>
            <a:r>
              <a:rPr lang="en-US" sz="2800" dirty="0"/>
              <a:t>	operators</a:t>
            </a:r>
          </a:p>
          <a:p>
            <a:pPr marL="0" indent="0">
              <a:buNone/>
            </a:pPr>
            <a:r>
              <a:rPr lang="en-US" sz="2800" dirty="0"/>
              <a:t>	…</a:t>
            </a:r>
          </a:p>
          <a:p>
            <a:pPr marL="0" indent="0">
              <a:buNone/>
            </a:pPr>
            <a:r>
              <a:rPr lang="en-US" sz="2800" dirty="0"/>
              <a:t>	return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01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D1F48-EC63-4F57-8348-BAF5AD18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Разбор формата: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F86508-E613-4EA0-8D2D-E597716479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34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«Правильное» произведение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886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 err="1"/>
              <a:t>Динамическая</a:t>
            </a:r>
            <a:r>
              <a:rPr lang="en-US" sz="4800" dirty="0"/>
              <a:t> </a:t>
            </a:r>
            <a:r>
              <a:rPr lang="en-US" sz="4800" dirty="0" err="1"/>
              <a:t>типизация</a:t>
            </a:r>
            <a:r>
              <a:rPr lang="en-US" sz="4800" dirty="0"/>
              <a:t> и </a:t>
            </a:r>
            <a:r>
              <a:rPr lang="en-US" sz="4800" dirty="0" err="1"/>
              <a:t>полиморфизм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687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Сортировка списка рандомом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6623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Parallax</vt:lpstr>
      <vt:lpstr>Функции</vt:lpstr>
      <vt:lpstr>Функция</vt:lpstr>
      <vt:lpstr>Функции функции:</vt:lpstr>
      <vt:lpstr>Встроенные функции</vt:lpstr>
      <vt:lpstr>Формат написания новой функции </vt:lpstr>
      <vt:lpstr>Разбор формата:</vt:lpstr>
      <vt:lpstr>«Правильное» произведение</vt:lpstr>
      <vt:lpstr>Динамическая типизация и полиморфизм</vt:lpstr>
      <vt:lpstr>Сортировка списка рандомом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2021-04-05T18:26:12Z</dcterms:created>
  <dcterms:modified xsi:type="dcterms:W3CDTF">2021-04-05T18:26:35Z</dcterms:modified>
</cp:coreProperties>
</file>