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673" r:id="rId2"/>
    <p:sldId id="674" r:id="rId3"/>
    <p:sldId id="493" r:id="rId4"/>
    <p:sldId id="675" r:id="rId5"/>
    <p:sldId id="676" r:id="rId6"/>
    <p:sldId id="678" r:id="rId7"/>
    <p:sldId id="679" r:id="rId8"/>
    <p:sldId id="680" r:id="rId9"/>
    <p:sldId id="6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Алгоритмы" id="{24DCBE99-809A-4627-9FDA-B8DEB78C2AFC}">
          <p14:sldIdLst>
            <p14:sldId id="673"/>
            <p14:sldId id="674"/>
            <p14:sldId id="493"/>
            <p14:sldId id="675"/>
            <p14:sldId id="676"/>
            <p14:sldId id="678"/>
            <p14:sldId id="679"/>
            <p14:sldId id="680"/>
            <p14:sldId id="6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0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5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52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33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5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05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36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31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9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4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06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5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4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9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3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3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9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765623-E7AF-40B5-A469-210198E2441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143384" cy="6858000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F4D66-76D4-447B-A7C8-4D25FBFFA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97" y="643467"/>
            <a:ext cx="6269128" cy="45952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ru-RU" sz="6600" dirty="0"/>
              <a:t>Алгоритмы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12337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8C640-9B92-4DE9-A387-33757012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03984-645C-4193-9175-72F4DCC23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1670" y="1866898"/>
            <a:ext cx="5750918" cy="312420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характеризует скорость роста времени выполнения алгоритма с помощью оценки количества операций на определённом количестве элементов</a:t>
            </a:r>
          </a:p>
          <a:p>
            <a:r>
              <a:rPr lang="ru-RU" dirty="0"/>
              <a:t>позволяет сравнить скорость работы алгоритмов не проводя никаких измерений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41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ru-RU" sz="3000" dirty="0"/>
              <a:t>Алгоритмы рисования квадратов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3993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3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 useBgFill="1">
        <p:nvSpPr>
          <p:cNvPr id="37" name="Freeform: Shape 25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grpSp>
        <p:nvGrpSpPr>
          <p:cNvPr id="38" name="Group 27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88A488-3B2F-44C0-B576-725082C5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ru-RU" sz="3000" dirty="0">
                <a:solidFill>
                  <a:schemeClr val="tx2"/>
                </a:solidFill>
              </a:rPr>
              <a:t>Часто встречающиеся сложности</a:t>
            </a:r>
            <a:endParaRPr lang="en-US" sz="30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ontent Placeholder 18">
                <a:extLst>
                  <a:ext uri="{FF2B5EF4-FFF2-40B4-BE49-F238E27FC236}">
                    <a16:creationId xmlns:a16="http://schemas.microsoft.com/office/drawing/2014/main" id="{2A5B0B66-13D6-4548-A1EF-6D7C6A91B4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49032" y="1072609"/>
                <a:ext cx="6383207" cy="4522647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000" dirty="0"/>
                  <a:t>O(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) – </a:t>
                </a:r>
                <a:r>
                  <a:rPr lang="ru-RU" sz="2000" dirty="0"/>
                  <a:t>бинарный поиск</a:t>
                </a:r>
                <a:endParaRPr lang="en-US" sz="2000" dirty="0"/>
              </a:p>
              <a:p>
                <a:r>
                  <a:rPr lang="en-US" sz="2000" dirty="0"/>
                  <a:t>O(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  <a:r>
                  <a:rPr lang="ru-RU" sz="2000" dirty="0"/>
                  <a:t> – линейный поиск</a:t>
                </a:r>
              </a:p>
              <a:p>
                <a:r>
                  <a:rPr lang="en-US" sz="2000" dirty="0"/>
                  <a:t>O(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*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  <a:r>
                  <a:rPr lang="ru-RU" sz="2000" dirty="0"/>
                  <a:t> – быстрая сортировка</a:t>
                </a:r>
                <a:endParaRPr lang="en-US" sz="2000" dirty="0"/>
              </a:p>
              <a:p>
                <a:r>
                  <a:rPr lang="en-US" sz="2000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  <a:r>
                  <a:rPr lang="ru-RU" sz="2000" dirty="0"/>
                  <a:t> – сортировка выбором</a:t>
                </a:r>
                <a:endParaRPr lang="en-US" sz="2000" dirty="0"/>
              </a:p>
              <a:p>
                <a:r>
                  <a:rPr lang="en-US" sz="2000" dirty="0"/>
                  <a:t>O(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2000" dirty="0"/>
                  <a:t>)</a:t>
                </a:r>
                <a:r>
                  <a:rPr lang="ru-RU" sz="2000" dirty="0"/>
                  <a:t> – задача о коммивояжёре</a:t>
                </a:r>
                <a:endParaRPr lang="en-US" sz="2000" dirty="0"/>
              </a:p>
            </p:txBody>
          </p:sp>
        </mc:Choice>
        <mc:Fallback>
          <p:sp>
            <p:nvSpPr>
              <p:cNvPr id="19" name="Content Placeholder 18">
                <a:extLst>
                  <a:ext uri="{FF2B5EF4-FFF2-40B4-BE49-F238E27FC236}">
                    <a16:creationId xmlns:a16="http://schemas.microsoft.com/office/drawing/2014/main" id="{2A5B0B66-13D6-4548-A1EF-6D7C6A91B4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49032" y="1072609"/>
                <a:ext cx="6383207" cy="4522647"/>
              </a:xfrm>
              <a:blipFill>
                <a:blip r:embed="rId3"/>
                <a:stretch>
                  <a:fillRect l="-1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352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000" dirty="0"/>
              <a:t>quicksort vs merge sort</a:t>
            </a:r>
          </a:p>
        </p:txBody>
      </p:sp>
    </p:spTree>
    <p:extLst>
      <p:ext uri="{BB962C8B-B14F-4D97-AF65-F5344CB8AC3E}">
        <p14:creationId xmlns:p14="http://schemas.microsoft.com/office/powerpoint/2010/main" val="3181891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8C640-9B92-4DE9-A387-33757012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68" y="685800"/>
            <a:ext cx="2819960" cy="51054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Жадные алгоритмы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03984-645C-4193-9175-72F4DCC23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1670" y="1866898"/>
            <a:ext cx="5750918" cy="3124201"/>
          </a:xfrm>
        </p:spPr>
        <p:txBody>
          <a:bodyPr>
            <a:normAutofit/>
          </a:bodyPr>
          <a:lstStyle/>
          <a:p>
            <a:r>
              <a:rPr lang="ru-RU" dirty="0"/>
              <a:t>предполагают выбор локально оптимального решения</a:t>
            </a:r>
          </a:p>
          <a:p>
            <a:r>
              <a:rPr lang="ru-RU" dirty="0"/>
              <a:t>применяются для нахождения «достаточно хорошего» решения задач, не имеющих быстрого алгоритмического решения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037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ru-RU" sz="3000" dirty="0"/>
              <a:t>Расчёт номинала монет для сдачи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72256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ru-RU" sz="3000" dirty="0"/>
              <a:t>Задача о рюкзаке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97744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ru-RU" sz="3000" dirty="0"/>
              <a:t>Задача о коммивояжёре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25496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5">
      <a:dk1>
        <a:srgbClr val="30ACEC"/>
      </a:dk1>
      <a:lt1>
        <a:sysClr val="window" lastClr="FFFFFF"/>
      </a:lt1>
      <a:dk2>
        <a:srgbClr val="212121"/>
      </a:dk2>
      <a:lt2>
        <a:srgbClr val="E8E8E8"/>
      </a:lt2>
      <a:accent1>
        <a:srgbClr val="E29D3E"/>
      </a:accent1>
      <a:accent2>
        <a:srgbClr val="3085ED"/>
      </a:accent2>
      <a:accent3>
        <a:srgbClr val="EDC48B"/>
      </a:accent3>
      <a:accent4>
        <a:srgbClr val="82B5F4"/>
      </a:accent4>
      <a:accent5>
        <a:srgbClr val="F3D7B1"/>
      </a:accent5>
      <a:accent6>
        <a:srgbClr val="ACCEF7"/>
      </a:accent6>
      <a:hlink>
        <a:srgbClr val="3085ED"/>
      </a:hlink>
      <a:folHlink>
        <a:srgbClr val="82B6F4"/>
      </a:folHlink>
    </a:clrScheme>
    <a:fontScheme name="Custom 1">
      <a:majorFont>
        <a:latin typeface="Cambria Math"/>
        <a:ea typeface=""/>
        <a:cs typeface=""/>
      </a:majorFont>
      <a:minorFont>
        <a:latin typeface="Cambria Math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Cambria Math</vt:lpstr>
      <vt:lpstr>Parallax</vt:lpstr>
      <vt:lpstr>Алгоритмы</vt:lpstr>
      <vt:lpstr>O</vt:lpstr>
      <vt:lpstr>Алгоритмы рисования квадратов</vt:lpstr>
      <vt:lpstr>Часто встречающиеся сложности</vt:lpstr>
      <vt:lpstr>quicksort vs merge sort</vt:lpstr>
      <vt:lpstr>Жадные алгоритмы</vt:lpstr>
      <vt:lpstr>Расчёт номинала монет для сдачи</vt:lpstr>
      <vt:lpstr>Задача о рюкзаке</vt:lpstr>
      <vt:lpstr>Задача о коммивояжёре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</dc:title>
  <dc:creator>Mikita Tsiarentsyeu</dc:creator>
  <cp:lastModifiedBy>Mikita Tsiarentsyeu</cp:lastModifiedBy>
  <cp:revision>1</cp:revision>
  <dcterms:created xsi:type="dcterms:W3CDTF">2021-04-23T18:25:56Z</dcterms:created>
  <dcterms:modified xsi:type="dcterms:W3CDTF">2021-04-23T18:26:48Z</dcterms:modified>
</cp:coreProperties>
</file>