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532" r:id="rId3"/>
    <p:sldId id="323" r:id="rId4"/>
    <p:sldId id="534" r:id="rId5"/>
    <p:sldId id="322" r:id="rId6"/>
    <p:sldId id="536" r:id="rId7"/>
    <p:sldId id="542" r:id="rId8"/>
    <p:sldId id="533" r:id="rId9"/>
    <p:sldId id="537" r:id="rId10"/>
    <p:sldId id="538" r:id="rId11"/>
    <p:sldId id="5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/>
            <a:t>Классы = «чертежи»</a:t>
          </a:r>
          <a:endParaRPr lang="en-US" dirty="0"/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/>
            <a:t>Объекты = конкретные реализации</a:t>
          </a:r>
          <a:endParaRPr lang="en-US" dirty="0"/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/>
            <a:t>Методы = поведение</a:t>
          </a:r>
          <a:endParaRPr lang="en-US" dirty="0"/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/>
            <a:t>Атрибуты = данные</a:t>
          </a:r>
          <a:endParaRPr lang="en-US" dirty="0"/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Инкапсуляция</a:t>
          </a:r>
          <a:endParaRPr lang="en-US" dirty="0"/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Полиморфизм</a:t>
          </a:r>
          <a:endParaRPr lang="en-US"/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Наследование</a:t>
          </a:r>
          <a:endParaRPr lang="en-US"/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Абстракция</a:t>
          </a:r>
          <a:endParaRPr lang="en-US" dirty="0"/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3252504" y="0"/>
          <a:ext cx="2524675" cy="252493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809912" y="913957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Классы = «чертежи»</a:t>
          </a:r>
          <a:endParaRPr lang="en-US" sz="1600" kern="1200" dirty="0"/>
        </a:p>
      </dsp:txBody>
      <dsp:txXfrm>
        <a:off x="3809912" y="913957"/>
        <a:ext cx="1408912" cy="704383"/>
      </dsp:txXfrm>
    </dsp:sp>
    <dsp:sp modelId="{6DCB6B7D-4EC4-4CD4-B32F-6A3EAC2CE2D7}">
      <dsp:nvSpPr>
        <dsp:cNvPr id="0" name=""/>
        <dsp:cNvSpPr/>
      </dsp:nvSpPr>
      <dsp:spPr>
        <a:xfrm>
          <a:off x="2551126" y="1450949"/>
          <a:ext cx="2524675" cy="252493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3105693" y="2367584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Объекты = конкретные реализации</a:t>
          </a:r>
          <a:endParaRPr lang="en-US" sz="1600" kern="1200" dirty="0"/>
        </a:p>
      </dsp:txBody>
      <dsp:txXfrm>
        <a:off x="3105693" y="2367584"/>
        <a:ext cx="1408912" cy="704383"/>
      </dsp:txXfrm>
    </dsp:sp>
    <dsp:sp modelId="{61D8EE0A-2989-49F5-AADB-B1CC43C24573}">
      <dsp:nvSpPr>
        <dsp:cNvPr id="0" name=""/>
        <dsp:cNvSpPr/>
      </dsp:nvSpPr>
      <dsp:spPr>
        <a:xfrm>
          <a:off x="3252504" y="2907254"/>
          <a:ext cx="2524675" cy="252493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809912" y="3821212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Атрибуты = данные</a:t>
          </a:r>
          <a:endParaRPr lang="en-US" sz="1600" kern="1200" dirty="0"/>
        </a:p>
      </dsp:txBody>
      <dsp:txXfrm>
        <a:off x="3809912" y="3821212"/>
        <a:ext cx="1408912" cy="704383"/>
      </dsp:txXfrm>
    </dsp:sp>
    <dsp:sp modelId="{C0C2D887-E0E4-4857-AE06-4BA6AEF2763D}">
      <dsp:nvSpPr>
        <dsp:cNvPr id="0" name=""/>
        <dsp:cNvSpPr/>
      </dsp:nvSpPr>
      <dsp:spPr>
        <a:xfrm>
          <a:off x="2731088" y="4525595"/>
          <a:ext cx="2169014" cy="217006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3105693" y="5274839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Методы = поведение</a:t>
          </a:r>
          <a:endParaRPr lang="en-US" sz="1600" kern="1200" dirty="0"/>
        </a:p>
      </dsp:txBody>
      <dsp:txXfrm>
        <a:off x="3105693" y="5274839"/>
        <a:ext cx="1408912" cy="704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40387" y="2118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Абстракция</a:t>
          </a:r>
          <a:endParaRPr lang="en-US" sz="2200" kern="1200" dirty="0"/>
        </a:p>
      </dsp:txBody>
      <dsp:txXfrm>
        <a:off x="1240387" y="2118"/>
        <a:ext cx="5252487" cy="1073928"/>
      </dsp:txXfrm>
    </dsp:sp>
    <dsp:sp modelId="{4EA78517-BCFC-4588-B1C8-3C0EDFEF19E2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40387" y="1344530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Инкапсуляция</a:t>
          </a:r>
          <a:endParaRPr lang="en-US" sz="2200" kern="1200" dirty="0"/>
        </a:p>
      </dsp:txBody>
      <dsp:txXfrm>
        <a:off x="1240387" y="1344530"/>
        <a:ext cx="5252487" cy="1073928"/>
      </dsp:txXfrm>
    </dsp:sp>
    <dsp:sp modelId="{DADABF42-0831-4B0D-ADB9-F59AFF9543F0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40387" y="2686941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Наследование</a:t>
          </a:r>
          <a:endParaRPr lang="en-US" sz="2200" kern="1200"/>
        </a:p>
      </dsp:txBody>
      <dsp:txXfrm>
        <a:off x="1240387" y="2686941"/>
        <a:ext cx="5252487" cy="1073928"/>
      </dsp:txXfrm>
    </dsp:sp>
    <dsp:sp modelId="{33B5989D-03A8-4D5B-A299-BEE7CB68B2AA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40387" y="4029352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Полиморфизм</a:t>
          </a:r>
          <a:endParaRPr lang="en-US" sz="2200" kern="1200"/>
        </a:p>
      </dsp:txBody>
      <dsp:txXfrm>
        <a:off x="1240387" y="4029352"/>
        <a:ext cx="5252487" cy="107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7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5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ООП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485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ru-RU" sz="3200"/>
              <a:t>Наследование</a:t>
            </a:r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500"/>
              <a:t>Процесс построения чертежа на основе уже существующего, при этом все свойства родительского чертежа</a:t>
            </a:r>
            <a:r>
              <a:rPr lang="en-US" sz="1500"/>
              <a:t>/</a:t>
            </a:r>
            <a:r>
              <a:rPr lang="ru-RU" sz="1500"/>
              <a:t>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  <a:endParaRPr lang="en-US" sz="1500"/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31DB503-4D52-41E5-AF46-33960BA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141026"/>
            <a:ext cx="6237359" cy="42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28" r="9091" b="4575"/>
          <a:stretch/>
        </p:blipFill>
        <p:spPr>
          <a:xfrm>
            <a:off x="-16933" y="-20525"/>
            <a:ext cx="12191980" cy="6857990"/>
          </a:xfrm>
          <a:prstGeom prst="rect">
            <a:avLst/>
          </a:prstGeom>
        </p:spPr>
      </p:pic>
      <p:sp>
        <p:nvSpPr>
          <p:cNvPr id="7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0" y="1273176"/>
            <a:ext cx="4080932" cy="2423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3000" dirty="0">
                <a:solidFill>
                  <a:schemeClr val="bg1"/>
                </a:solidFill>
              </a:rPr>
              <a:t>Иерархия наследования для объектов: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8EF67B64-0FFB-4C4C-8484-B1E03E7C9931}"/>
              </a:ext>
            </a:extLst>
          </p:cNvPr>
          <p:cNvSpPr txBox="1">
            <a:spLocks/>
          </p:cNvSpPr>
          <p:nvPr/>
        </p:nvSpPr>
        <p:spPr>
          <a:xfrm>
            <a:off x="749830" y="2045229"/>
            <a:ext cx="4576761" cy="3310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легковая машина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пассажирский самолёт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водный мотоцикл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грузовой поезд</a:t>
            </a:r>
            <a:endParaRPr kumimoji="0" lang="en-US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53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B17AA6-EA07-492C-A62A-B40F51AB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</a:rPr>
              <a:t>Терминология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0066-3ECC-43B4-88BE-7D0A64E6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Класс – структурная единица ООП, представляет собой некую абстракцию, описанную с помощью кода.</a:t>
            </a:r>
          </a:p>
          <a:p>
            <a:r>
              <a:rPr lang="ru-RU" sz="2000" dirty="0"/>
              <a:t>Экземпляр класса – объект, конкретный представитель некоторого класса.</a:t>
            </a:r>
          </a:p>
          <a:p>
            <a:r>
              <a:rPr lang="ru-RU" sz="2000" dirty="0"/>
              <a:t>Атрибут – переменная, принадлежащая классу или экземпляру.</a:t>
            </a:r>
          </a:p>
          <a:p>
            <a:r>
              <a:rPr lang="ru-RU" sz="2000" dirty="0"/>
              <a:t>Метод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597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B107D-D78F-4D45-8D7F-E752A2D1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Иерархия ООП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DBE252-BD9B-47ED-8323-BD0A0DCBFE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74389" y="81170"/>
          <a:ext cx="8328306" cy="669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60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B107D-D78F-4D45-8D7F-E752A2D1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Принципы ООП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B6435-3381-40B3-8C6E-C4121064A8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46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Абстракция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зрения)от пользователя, который может оперировать только высокоуровневыми понятиями объекта и набором его поведений.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Диаграмма классов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30F3714F-5787-4E99-BD84-22B2F9629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3478953"/>
            <a:ext cx="2813050" cy="1500293"/>
          </a:xfrm>
        </p:spPr>
      </p:pic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C3118-6776-4B5D-9CEE-92E2192E5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055263"/>
            <a:ext cx="6237359" cy="44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28" r="9091" b="4575"/>
          <a:stretch/>
        </p:blipFill>
        <p:spPr>
          <a:xfrm>
            <a:off x="-16933" y="-16933"/>
            <a:ext cx="12191980" cy="6857990"/>
          </a:xfrm>
          <a:prstGeom prst="rect">
            <a:avLst/>
          </a:prstGeom>
        </p:spPr>
      </p:pic>
      <p:sp>
        <p:nvSpPr>
          <p:cNvPr id="7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0" y="1273176"/>
            <a:ext cx="4080932" cy="2423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 err="1">
                <a:solidFill>
                  <a:schemeClr val="bg1"/>
                </a:solidFill>
              </a:rPr>
              <a:t>Представление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реального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объекта</a:t>
            </a:r>
            <a:r>
              <a:rPr lang="en-US" sz="3000" dirty="0">
                <a:solidFill>
                  <a:schemeClr val="bg1"/>
                </a:solidFill>
              </a:rPr>
              <a:t> «</a:t>
            </a:r>
            <a:r>
              <a:rPr lang="en-US" sz="3000" dirty="0" err="1">
                <a:solidFill>
                  <a:schemeClr val="bg1"/>
                </a:solidFill>
              </a:rPr>
              <a:t>человек</a:t>
            </a:r>
            <a:r>
              <a:rPr lang="en-US" sz="3000" dirty="0">
                <a:solidFill>
                  <a:schemeClr val="bg1"/>
                </a:solidFill>
              </a:rPr>
              <a:t>» </a:t>
            </a:r>
            <a:r>
              <a:rPr lang="en-US" sz="3000" dirty="0" err="1">
                <a:solidFill>
                  <a:schemeClr val="bg1"/>
                </a:solidFill>
              </a:rPr>
              <a:t>как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субъекта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8EF67B64-0FFB-4C4C-8484-B1E03E7C9931}"/>
              </a:ext>
            </a:extLst>
          </p:cNvPr>
          <p:cNvSpPr txBox="1">
            <a:spLocks/>
          </p:cNvSpPr>
          <p:nvPr/>
        </p:nvSpPr>
        <p:spPr>
          <a:xfrm>
            <a:off x="733878" y="1769533"/>
            <a:ext cx="4576761" cy="3310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платёжной</a:t>
            </a:r>
            <a:r>
              <a:rPr kumimoji="0" lang="en-US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системы</a:t>
            </a:r>
            <a:endParaRPr kumimoji="0" lang="ru-RU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почтовой службы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учебного процесса</a:t>
            </a:r>
            <a:endParaRPr kumimoji="0" lang="en-US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701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Менять данные объекта в обход его методов – дурной тон.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0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Parallax</vt:lpstr>
      <vt:lpstr>ООП</vt:lpstr>
      <vt:lpstr>Объектно ориентированное программирование</vt:lpstr>
      <vt:lpstr>Терминология</vt:lpstr>
      <vt:lpstr>Иерархия ООП</vt:lpstr>
      <vt:lpstr>Принципы ООП</vt:lpstr>
      <vt:lpstr>Абстракция</vt:lpstr>
      <vt:lpstr>Диаграмма классов</vt:lpstr>
      <vt:lpstr>Представление реального объекта «человек» как субъекта: </vt:lpstr>
      <vt:lpstr>Инкапсуляция</vt:lpstr>
      <vt:lpstr>Наследование</vt:lpstr>
      <vt:lpstr>Иерархия наследования для объектов: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2021-04-26T18:34:29Z</dcterms:created>
  <dcterms:modified xsi:type="dcterms:W3CDTF">2021-04-26T18:34:56Z</dcterms:modified>
</cp:coreProperties>
</file>