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325" r:id="rId3"/>
    <p:sldId id="326" r:id="rId4"/>
    <p:sldId id="409" r:id="rId5"/>
    <p:sldId id="330" r:id="rId6"/>
    <p:sldId id="333" r:id="rId7"/>
    <p:sldId id="328" r:id="rId8"/>
    <p:sldId id="4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0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D4C93-65BD-4933-BACA-3C75FDC8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Класс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9F879-35D7-4A24-BBD6-96B45F8B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Инструкция </a:t>
            </a:r>
            <a:r>
              <a:rPr lang="en-US" sz="2000" dirty="0"/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45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23619-76BA-41C4-9E6A-0502D92A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Экземпляр класса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66F7-FBC8-4C62-8D1D-348168BA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5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5FDA-25D5-4FC9-AAEE-248A49CA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Синтаксис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7FC-6B77-4096-8028-F61504C7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424" y="876299"/>
            <a:ext cx="8456576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DataPrinter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data = "test"				#</a:t>
            </a:r>
            <a:r>
              <a:rPr lang="ru-RU" sz="2000" dirty="0"/>
              <a:t>атрибут класса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print(self):</a:t>
            </a:r>
            <a:r>
              <a:rPr lang="ru-RU" sz="2000" dirty="0"/>
              <a:t>				</a:t>
            </a:r>
            <a:r>
              <a:rPr lang="en-US" sz="2000" dirty="0"/>
              <a:t>#</a:t>
            </a:r>
            <a:r>
              <a:rPr lang="ru-RU" sz="2000" dirty="0"/>
              <a:t>метод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print(</a:t>
            </a:r>
            <a:r>
              <a:rPr lang="en-US" sz="2000" dirty="0" err="1"/>
              <a:t>self.data</a:t>
            </a:r>
            <a:r>
              <a:rPr lang="en-US" sz="2000" dirty="0"/>
              <a:t>)</a:t>
            </a:r>
            <a:r>
              <a:rPr lang="ru-RU" sz="2000" dirty="0"/>
              <a:t>			</a:t>
            </a:r>
            <a:r>
              <a:rPr lang="en-US" sz="2000" dirty="0"/>
              <a:t>#</a:t>
            </a:r>
            <a:r>
              <a:rPr lang="ru-RU" sz="2000" dirty="0"/>
              <a:t>обращение к атрибуту экземпляра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</a:t>
            </a:r>
            <a:r>
              <a:rPr lang="en-US" sz="2000" dirty="0" err="1"/>
              <a:t>update_data</a:t>
            </a:r>
            <a:r>
              <a:rPr lang="en-US" sz="2000" dirty="0"/>
              <a:t>(self, </a:t>
            </a:r>
            <a:r>
              <a:rPr lang="en-US" sz="2000" dirty="0" err="1"/>
              <a:t>new_data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self.data</a:t>
            </a:r>
            <a:r>
              <a:rPr lang="en-US" sz="2000" dirty="0"/>
              <a:t> = </a:t>
            </a:r>
            <a:r>
              <a:rPr lang="en-US" sz="2000" dirty="0" err="1"/>
              <a:t>new_data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19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400" dirty="0"/>
              <a:t>Простейший класс на </a:t>
            </a:r>
            <a:r>
              <a:rPr lang="en-US" sz="4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462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04F19-36F1-4D87-82A7-0F8E5B08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Конструктор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44BF-EE3C-4BF9-9418-9F85A05E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class Employee:</a:t>
            </a:r>
          </a:p>
          <a:p>
            <a:pPr marL="0" indent="0">
              <a:buNone/>
            </a:pPr>
            <a:r>
              <a:rPr lang="en-US" sz="2000"/>
              <a:t>	def __init__(self, name, job, salary):		#</a:t>
            </a:r>
            <a:r>
              <a:rPr lang="ru-RU" sz="2000"/>
              <a:t>объявление конструктора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self.name = name</a:t>
            </a:r>
          </a:p>
          <a:p>
            <a:pPr marL="0" indent="0">
              <a:buNone/>
            </a:pPr>
            <a:r>
              <a:rPr lang="en-US" sz="2000"/>
              <a:t>		self.job = job</a:t>
            </a:r>
            <a:r>
              <a:rPr lang="ru-RU" sz="2000"/>
              <a:t>							</a:t>
            </a:r>
            <a:r>
              <a:rPr lang="en-US" sz="2000"/>
              <a:t>#</a:t>
            </a:r>
            <a:r>
              <a:rPr lang="ru-RU" sz="2000"/>
              <a:t>заполнение атрибутов экземпляра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self.salary = salary</a:t>
            </a:r>
          </a:p>
        </p:txBody>
      </p:sp>
    </p:spTree>
    <p:extLst>
      <p:ext uri="{BB962C8B-B14F-4D97-AF65-F5344CB8AC3E}">
        <p14:creationId xmlns:p14="http://schemas.microsoft.com/office/powerpoint/2010/main" val="292703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D16CE-AE17-4FEC-84DF-4672AFE6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Magic methods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659C-A2E6-4E41-B0BC-A55C8388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Волшебные методы, которые создают магию </a:t>
            </a:r>
            <a:r>
              <a:rPr lang="en-US" sz="1900" dirty="0"/>
              <a:t>Python. </a:t>
            </a:r>
            <a:r>
              <a:rPr lang="ru-RU" sz="1900" dirty="0"/>
              <a:t>Если просвистеть в нужной тональности, то они сами выстроятся в работающий код. Полный список можно получить с помощью команды </a:t>
            </a:r>
            <a:r>
              <a:rPr lang="en-US" sz="1900" dirty="0" err="1"/>
              <a:t>dir</a:t>
            </a:r>
            <a:r>
              <a:rPr lang="en-US" sz="1900" dirty="0"/>
              <a:t>(). </a:t>
            </a:r>
            <a:r>
              <a:rPr lang="ru-RU" sz="1900" dirty="0"/>
              <a:t>Например, </a:t>
            </a:r>
            <a:r>
              <a:rPr lang="en-US" sz="1900" dirty="0" err="1"/>
              <a:t>dir</a:t>
            </a:r>
            <a:r>
              <a:rPr lang="en-US" sz="1900" dirty="0"/>
              <a:t>(int) #</a:t>
            </a:r>
            <a:r>
              <a:rPr lang="ru-RU" sz="1900" dirty="0"/>
              <a:t>все не-магические методы были убраны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__abs__, __add__, __and__, __bool__, __ceil__, __class__, __</a:t>
            </a:r>
            <a:r>
              <a:rPr lang="en-US" sz="1900" dirty="0" err="1"/>
              <a:t>delattr</a:t>
            </a:r>
            <a:r>
              <a:rPr lang="en-US" sz="1900" dirty="0"/>
              <a:t>__, __</a:t>
            </a:r>
            <a:r>
              <a:rPr lang="en-US" sz="1900" dirty="0" err="1"/>
              <a:t>dir</a:t>
            </a:r>
            <a:r>
              <a:rPr lang="en-US" sz="1900" dirty="0"/>
              <a:t>__, __</a:t>
            </a:r>
            <a:r>
              <a:rPr lang="en-US" sz="1900" dirty="0" err="1"/>
              <a:t>divmod</a:t>
            </a:r>
            <a:r>
              <a:rPr lang="en-US" sz="1900" dirty="0"/>
              <a:t>__, __doc__, __eq__, __float__, __floor__, __</a:t>
            </a:r>
            <a:r>
              <a:rPr lang="en-US" sz="1900" dirty="0" err="1"/>
              <a:t>floordiv</a:t>
            </a:r>
            <a:r>
              <a:rPr lang="en-US" sz="1900" dirty="0"/>
              <a:t>__, __format__, __</a:t>
            </a:r>
            <a:r>
              <a:rPr lang="en-US" sz="1900" dirty="0" err="1"/>
              <a:t>ge</a:t>
            </a:r>
            <a:r>
              <a:rPr lang="en-US" sz="1900" dirty="0"/>
              <a:t>__, __</a:t>
            </a:r>
            <a:r>
              <a:rPr lang="en-US" sz="1900" dirty="0" err="1"/>
              <a:t>getattribute</a:t>
            </a:r>
            <a:r>
              <a:rPr lang="en-US" sz="1900" dirty="0"/>
              <a:t>__, __</a:t>
            </a:r>
            <a:r>
              <a:rPr lang="en-US" sz="1900" dirty="0" err="1"/>
              <a:t>getnewargs</a:t>
            </a:r>
            <a:r>
              <a:rPr lang="en-US" sz="1900" dirty="0"/>
              <a:t>__, __</a:t>
            </a:r>
            <a:r>
              <a:rPr lang="en-US" sz="1900" dirty="0" err="1"/>
              <a:t>gt</a:t>
            </a:r>
            <a:r>
              <a:rPr lang="en-US" sz="1900" dirty="0"/>
              <a:t>__, __hash__, __index__, __</a:t>
            </a:r>
            <a:r>
              <a:rPr lang="en-US" sz="1900" dirty="0" err="1"/>
              <a:t>init</a:t>
            </a:r>
            <a:r>
              <a:rPr lang="en-US" sz="1900" dirty="0"/>
              <a:t>__, __</a:t>
            </a:r>
            <a:r>
              <a:rPr lang="en-US" sz="1900" dirty="0" err="1"/>
              <a:t>init_subclass</a:t>
            </a:r>
            <a:r>
              <a:rPr lang="en-US" sz="1900" dirty="0"/>
              <a:t>__, __int__, __invert__, __le__, __</a:t>
            </a:r>
            <a:r>
              <a:rPr lang="en-US" sz="1900" dirty="0" err="1"/>
              <a:t>lshift</a:t>
            </a:r>
            <a:r>
              <a:rPr lang="en-US" sz="1900" dirty="0"/>
              <a:t>__, __</a:t>
            </a:r>
            <a:r>
              <a:rPr lang="en-US" sz="1900" dirty="0" err="1"/>
              <a:t>lt</a:t>
            </a:r>
            <a:r>
              <a:rPr lang="en-US" sz="1900" dirty="0"/>
              <a:t>__, __mod__, __</a:t>
            </a:r>
            <a:r>
              <a:rPr lang="en-US" sz="1900" dirty="0" err="1"/>
              <a:t>mul</a:t>
            </a:r>
            <a:r>
              <a:rPr lang="en-US" sz="1900" dirty="0"/>
              <a:t>__, __ne__, __neg__, __new__, __or__, __pos__, __pow__, __</a:t>
            </a:r>
            <a:r>
              <a:rPr lang="en-US" sz="1900" dirty="0" err="1"/>
              <a:t>radd</a:t>
            </a:r>
            <a:r>
              <a:rPr lang="en-US" sz="1900" dirty="0"/>
              <a:t>__, __rand__, __</a:t>
            </a:r>
            <a:r>
              <a:rPr lang="en-US" sz="1900" dirty="0" err="1"/>
              <a:t>rdivmod</a:t>
            </a:r>
            <a:r>
              <a:rPr lang="en-US" sz="1900" dirty="0"/>
              <a:t>__, __reduce__, __</a:t>
            </a:r>
            <a:r>
              <a:rPr lang="en-US" sz="1900" dirty="0" err="1"/>
              <a:t>reduce_ex</a:t>
            </a:r>
            <a:r>
              <a:rPr lang="en-US" sz="1900" dirty="0"/>
              <a:t>__, __</a:t>
            </a:r>
            <a:r>
              <a:rPr lang="en-US" sz="1900" dirty="0" err="1"/>
              <a:t>repr</a:t>
            </a:r>
            <a:r>
              <a:rPr lang="en-US" sz="1900" dirty="0"/>
              <a:t>__, __</a:t>
            </a:r>
            <a:r>
              <a:rPr lang="en-US" sz="1900" dirty="0" err="1"/>
              <a:t>rfloordiv</a:t>
            </a:r>
            <a:r>
              <a:rPr lang="en-US" sz="1900" dirty="0"/>
              <a:t>__, __</a:t>
            </a:r>
            <a:r>
              <a:rPr lang="en-US" sz="1900" dirty="0" err="1"/>
              <a:t>rlshift</a:t>
            </a:r>
            <a:r>
              <a:rPr lang="en-US" sz="1900" dirty="0"/>
              <a:t>__, __</a:t>
            </a:r>
            <a:r>
              <a:rPr lang="en-US" sz="1900" dirty="0" err="1"/>
              <a:t>rmod</a:t>
            </a:r>
            <a:r>
              <a:rPr lang="en-US" sz="1900" dirty="0"/>
              <a:t>__, __</a:t>
            </a:r>
            <a:r>
              <a:rPr lang="en-US" sz="1900" dirty="0" err="1"/>
              <a:t>rmul</a:t>
            </a:r>
            <a:r>
              <a:rPr lang="en-US" sz="1900" dirty="0"/>
              <a:t>__, __</a:t>
            </a:r>
            <a:r>
              <a:rPr lang="en-US" sz="1900" dirty="0" err="1"/>
              <a:t>ror</a:t>
            </a:r>
            <a:r>
              <a:rPr lang="en-US" sz="1900" dirty="0"/>
              <a:t>__, __round__, __</a:t>
            </a:r>
            <a:r>
              <a:rPr lang="en-US" sz="1900" dirty="0" err="1"/>
              <a:t>rpow</a:t>
            </a:r>
            <a:r>
              <a:rPr lang="en-US" sz="1900" dirty="0"/>
              <a:t>__, __</a:t>
            </a:r>
            <a:r>
              <a:rPr lang="en-US" sz="1900" dirty="0" err="1"/>
              <a:t>rrshift</a:t>
            </a:r>
            <a:r>
              <a:rPr lang="en-US" sz="1900" dirty="0"/>
              <a:t>__, __</a:t>
            </a:r>
            <a:r>
              <a:rPr lang="en-US" sz="1900" dirty="0" err="1"/>
              <a:t>rshift</a:t>
            </a:r>
            <a:r>
              <a:rPr lang="en-US" sz="1900" dirty="0"/>
              <a:t>__, __</a:t>
            </a:r>
            <a:r>
              <a:rPr lang="en-US" sz="1900" dirty="0" err="1"/>
              <a:t>rsub</a:t>
            </a:r>
            <a:r>
              <a:rPr lang="en-US" sz="1900" dirty="0"/>
              <a:t>__, __</a:t>
            </a:r>
            <a:r>
              <a:rPr lang="en-US" sz="1900" dirty="0" err="1"/>
              <a:t>rtruediv</a:t>
            </a:r>
            <a:r>
              <a:rPr lang="en-US" sz="1900" dirty="0"/>
              <a:t>__, __</a:t>
            </a:r>
            <a:r>
              <a:rPr lang="en-US" sz="1900" dirty="0" err="1"/>
              <a:t>rxor</a:t>
            </a:r>
            <a:r>
              <a:rPr lang="en-US" sz="1900" dirty="0"/>
              <a:t>__, __</a:t>
            </a:r>
            <a:r>
              <a:rPr lang="en-US" sz="1900" dirty="0" err="1"/>
              <a:t>setattr</a:t>
            </a:r>
            <a:r>
              <a:rPr lang="en-US" sz="1900" dirty="0"/>
              <a:t>__, __</a:t>
            </a:r>
            <a:r>
              <a:rPr lang="en-US" sz="1900" dirty="0" err="1"/>
              <a:t>sizeof</a:t>
            </a:r>
            <a:r>
              <a:rPr lang="en-US" sz="1900" dirty="0"/>
              <a:t>__, __str__, __sub__, __</a:t>
            </a:r>
            <a:r>
              <a:rPr lang="en-US" sz="1900" dirty="0" err="1"/>
              <a:t>subclasshook</a:t>
            </a:r>
            <a:r>
              <a:rPr lang="en-US" sz="1900" dirty="0"/>
              <a:t>__, __</a:t>
            </a:r>
            <a:r>
              <a:rPr lang="en-US" sz="1900" dirty="0" err="1"/>
              <a:t>truediv</a:t>
            </a:r>
            <a:r>
              <a:rPr lang="en-US" sz="1900" dirty="0"/>
              <a:t>__, __</a:t>
            </a:r>
            <a:r>
              <a:rPr lang="en-US" sz="1900" dirty="0" err="1"/>
              <a:t>trunc</a:t>
            </a:r>
            <a:r>
              <a:rPr lang="en-US" sz="1900" dirty="0"/>
              <a:t>__, __</a:t>
            </a:r>
            <a:r>
              <a:rPr lang="en-US" sz="1900" dirty="0" err="1"/>
              <a:t>xor</a:t>
            </a:r>
            <a:r>
              <a:rPr lang="en-US" sz="1900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12917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Наследование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BF7D-7F66-4736-8F0B-C781054D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Наследуемый класс указывается в скобках – </a:t>
            </a:r>
            <a:r>
              <a:rPr lang="en-US" sz="2000" dirty="0"/>
              <a:t>class(Superclass)</a:t>
            </a:r>
          </a:p>
          <a:p>
            <a:r>
              <a:rPr lang="ru-RU" sz="2000" dirty="0"/>
              <a:t>Множественное наследование разрешено</a:t>
            </a:r>
          </a:p>
          <a:p>
            <a:r>
              <a:rPr lang="ru-RU" sz="2000" dirty="0"/>
              <a:t>Подклассы наследуют все атрибуты суперклассов</a:t>
            </a:r>
          </a:p>
          <a:p>
            <a:r>
              <a:rPr lang="ru-RU" sz="2000" dirty="0"/>
              <a:t>Экземпляры классов получают все атрибуты из иерархии наследования, поиск ведётся с нижнего уровня</a:t>
            </a:r>
          </a:p>
          <a:p>
            <a:r>
              <a:rPr lang="ru-RU" sz="20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889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700" dirty="0" err="1"/>
              <a:t>Наследование</a:t>
            </a:r>
            <a:r>
              <a:rPr lang="ru-RU" sz="3700" dirty="0"/>
              <a:t>, </a:t>
            </a:r>
            <a:r>
              <a:rPr lang="en-US" sz="3700" dirty="0" err="1"/>
              <a:t>перегрузка</a:t>
            </a:r>
            <a:r>
              <a:rPr lang="en-US" sz="3700" dirty="0"/>
              <a:t> </a:t>
            </a:r>
            <a:r>
              <a:rPr lang="en-US" sz="3700" dirty="0" err="1"/>
              <a:t>методов</a:t>
            </a:r>
            <a:r>
              <a:rPr lang="en-US" sz="3700" dirty="0"/>
              <a:t>(</a:t>
            </a:r>
            <a:r>
              <a:rPr lang="en-US" sz="3700" dirty="0" err="1"/>
              <a:t>операторов</a:t>
            </a:r>
            <a:r>
              <a:rPr lang="en-US" sz="3700" dirty="0"/>
              <a:t>)</a:t>
            </a:r>
            <a:r>
              <a:rPr lang="ru-RU" sz="3700" dirty="0"/>
              <a:t> и полиморфизм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90046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Parallax</vt:lpstr>
      <vt:lpstr>Класс</vt:lpstr>
      <vt:lpstr>Экземпляр класса</vt:lpstr>
      <vt:lpstr>Синтаксис</vt:lpstr>
      <vt:lpstr>Простейший класс на Python</vt:lpstr>
      <vt:lpstr>Конструктор</vt:lpstr>
      <vt:lpstr>Magic methods</vt:lpstr>
      <vt:lpstr>Наследование</vt:lpstr>
      <vt:lpstr>Наследование, перегрузка методов(операторов) и полиморфизм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</dc:title>
  <dc:creator>Mikita Tsiarentsyeu</dc:creator>
  <cp:lastModifiedBy>Mikita Tsiarentsyeu</cp:lastModifiedBy>
  <cp:revision>1</cp:revision>
  <dcterms:created xsi:type="dcterms:W3CDTF">2021-04-30T18:20:12Z</dcterms:created>
  <dcterms:modified xsi:type="dcterms:W3CDTF">2021-04-30T18:21:02Z</dcterms:modified>
</cp:coreProperties>
</file>