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503" r:id="rId2"/>
    <p:sldId id="504" r:id="rId3"/>
    <p:sldId id="505" r:id="rId4"/>
    <p:sldId id="506" r:id="rId5"/>
    <p:sldId id="507" r:id="rId6"/>
    <p:sldId id="508" r:id="rId7"/>
    <p:sldId id="509" r:id="rId8"/>
    <p:sldId id="514" r:id="rId9"/>
    <p:sldId id="515" r:id="rId10"/>
    <p:sldId id="516" r:id="rId11"/>
    <p:sldId id="518" r:id="rId12"/>
    <p:sldId id="519" r:id="rId13"/>
    <p:sldId id="520" r:id="rId14"/>
    <p:sldId id="521" r:id="rId15"/>
    <p:sldId id="522" r:id="rId16"/>
    <p:sldId id="523" r:id="rId17"/>
    <p:sldId id="524" r:id="rId18"/>
    <p:sldId id="525" r:id="rId19"/>
    <p:sldId id="526" r:id="rId20"/>
    <p:sldId id="527" r:id="rId21"/>
    <p:sldId id="52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defaul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 custT="1"/>
      <dgm:spPr/>
      <dgm:t>
        <a:bodyPr/>
        <a:lstStyle/>
        <a:p>
          <a:r>
            <a:rPr lang="ru-RU" sz="1800" dirty="0"/>
            <a:t>Прямо в тэге:</a:t>
          </a:r>
        </a:p>
        <a:p>
          <a:r>
            <a:rPr lang="es-ES" sz="1800" dirty="0"/>
            <a:t>&lt;p </a:t>
          </a:r>
          <a:r>
            <a:rPr lang="es-ES" sz="1800" dirty="0" err="1"/>
            <a:t>style</a:t>
          </a:r>
          <a:r>
            <a:rPr lang="es-ES" sz="1800" dirty="0"/>
            <a:t>="color: red"&gt;&lt;/p&gt;</a:t>
          </a:r>
          <a:endParaRPr lang="en-US" sz="1800" dirty="0"/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 custT="1"/>
      <dgm:spPr/>
      <dgm:t>
        <a:bodyPr/>
        <a:lstStyle/>
        <a:p>
          <a:pPr algn="l"/>
          <a:r>
            <a:rPr lang="ru-RU" sz="1600" b="0" dirty="0"/>
            <a:t>В</a:t>
          </a:r>
          <a:r>
            <a:rPr lang="en-US" sz="1600" b="0" dirty="0"/>
            <a:t> </a:t>
          </a:r>
          <a:r>
            <a:rPr lang="ru-RU" sz="1600" b="0" dirty="0"/>
            <a:t>тэге </a:t>
          </a:r>
          <a:r>
            <a:rPr lang="en-US" sz="1600" b="0" dirty="0"/>
            <a:t>head html </a:t>
          </a:r>
          <a:r>
            <a:rPr lang="ru-RU" sz="1600" b="0" dirty="0"/>
            <a:t>документа:</a:t>
          </a:r>
        </a:p>
        <a:p>
          <a:pPr algn="l"/>
          <a:r>
            <a:rPr lang="en-US" sz="1600" b="0" dirty="0"/>
            <a:t>&lt;html&gt;</a:t>
          </a:r>
        </a:p>
        <a:p>
          <a:pPr algn="l"/>
          <a:r>
            <a:rPr lang="en-US" sz="1600" b="0" dirty="0"/>
            <a:t>	&lt;head&gt;</a:t>
          </a:r>
        </a:p>
        <a:p>
          <a:pPr algn="l"/>
          <a:r>
            <a:rPr lang="en-US" sz="1600" b="0" dirty="0"/>
            <a:t>		&lt;style&gt; </a:t>
          </a:r>
        </a:p>
        <a:p>
          <a:pPr algn="l"/>
          <a:r>
            <a:rPr lang="en-US" sz="1600" b="0" dirty="0"/>
            <a:t>			p { color: red; } </a:t>
          </a:r>
        </a:p>
        <a:p>
          <a:pPr algn="l"/>
          <a:r>
            <a:rPr lang="en-US" sz="1600" b="0" dirty="0"/>
            <a:t>			a { color: blue; } </a:t>
          </a:r>
        </a:p>
        <a:p>
          <a:pPr algn="l"/>
          <a:r>
            <a:rPr lang="en-US" sz="1600" b="0" dirty="0"/>
            <a:t>		&lt;/style&gt;</a:t>
          </a:r>
        </a:p>
        <a:p>
          <a:pPr algn="l"/>
          <a:r>
            <a:rPr lang="en-US" sz="1600" b="0" dirty="0"/>
            <a:t>	&lt;/head&gt;</a:t>
          </a:r>
        </a:p>
        <a:p>
          <a:pPr algn="l"/>
          <a:r>
            <a:rPr lang="en-US" sz="1600" b="0" dirty="0"/>
            <a:t>&lt;/html&gt;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82E91E01-1BFE-4AE3-9B8D-60862F2BDE74}">
      <dgm:prSet custT="1"/>
      <dgm:spPr/>
      <dgm:t>
        <a:bodyPr/>
        <a:lstStyle/>
        <a:p>
          <a:pPr algn="l"/>
          <a:r>
            <a:rPr lang="ru-RU" sz="1800" b="0" dirty="0"/>
            <a:t>Во внешнем файле:</a:t>
          </a:r>
          <a:endParaRPr lang="en-US" sz="1800" b="0" dirty="0"/>
        </a:p>
        <a:p>
          <a:pPr algn="l"/>
          <a:r>
            <a:rPr lang="en-US" sz="1800" b="0" dirty="0"/>
            <a:t>&lt;html&gt;</a:t>
          </a:r>
        </a:p>
        <a:p>
          <a:pPr algn="l"/>
          <a:r>
            <a:rPr lang="en-US" sz="1800" b="0" dirty="0"/>
            <a:t>	&lt;head&gt;</a:t>
          </a:r>
          <a:endParaRPr lang="ru-RU" sz="1800" b="0" dirty="0"/>
        </a:p>
        <a:p>
          <a:pPr algn="l"/>
          <a:r>
            <a:rPr lang="en-US" sz="1800" b="0" dirty="0"/>
            <a:t>		&lt;link </a:t>
          </a:r>
          <a:r>
            <a:rPr lang="en-US" sz="1800" b="0" dirty="0" err="1"/>
            <a:t>rel</a:t>
          </a:r>
          <a:r>
            <a:rPr lang="en-US" sz="1800" b="0" dirty="0"/>
            <a:t>="stylesheet" </a:t>
          </a:r>
          <a:r>
            <a:rPr lang="en-US" sz="1800" b="0" dirty="0" err="1"/>
            <a:t>href</a:t>
          </a:r>
          <a:r>
            <a:rPr lang="en-US" sz="1800" b="0" dirty="0"/>
            <a:t>="style.css"&gt;</a:t>
          </a:r>
          <a:endParaRPr lang="ru-RU" sz="1800" b="0" dirty="0"/>
        </a:p>
        <a:p>
          <a:pPr algn="l"/>
          <a:r>
            <a:rPr lang="en-US" sz="1800" b="0" dirty="0"/>
            <a:t>	&lt;/head&gt;</a:t>
          </a:r>
        </a:p>
        <a:p>
          <a:pPr algn="l"/>
          <a:r>
            <a:rPr lang="en-US" sz="1800" b="0" dirty="0"/>
            <a:t>&lt;/html&gt;</a:t>
          </a:r>
          <a:endParaRPr lang="ru-RU" sz="1800" b="0" dirty="0"/>
        </a:p>
        <a:p>
          <a:pPr algn="ctr"/>
          <a:endParaRPr lang="en-US" sz="500" dirty="0"/>
        </a:p>
      </dgm:t>
    </dgm:pt>
    <dgm:pt modelId="{378B49C9-DD31-42C2-BC3E-8B00D856865F}" type="parTrans" cxnId="{9C2CF755-FAEE-4E8B-8495-CECDC71EC799}">
      <dgm:prSet/>
      <dgm:spPr/>
      <dgm:t>
        <a:bodyPr/>
        <a:lstStyle/>
        <a:p>
          <a:endParaRPr lang="en-US"/>
        </a:p>
      </dgm:t>
    </dgm:pt>
    <dgm:pt modelId="{2A8139E1-3EF6-4308-8418-A96CD4F53FC2}" type="sibTrans" cxnId="{9C2CF755-FAEE-4E8B-8495-CECDC71EC799}">
      <dgm:prSet/>
      <dgm:spPr/>
      <dgm:t>
        <a:bodyPr/>
        <a:lstStyle/>
        <a:p>
          <a:endParaRPr lang="en-US"/>
        </a:p>
      </dgm:t>
    </dgm:pt>
    <dgm:pt modelId="{60B8C3C3-C18A-4E70-8E87-A3B0822B72CC}" type="pres">
      <dgm:prSet presAssocID="{1ACBCBBD-E06F-4040-BF8A-5D7E8938569A}" presName="diagram" presStyleCnt="0">
        <dgm:presLayoutVars>
          <dgm:dir/>
          <dgm:resizeHandles val="exact"/>
        </dgm:presLayoutVars>
      </dgm:prSet>
      <dgm:spPr/>
    </dgm:pt>
    <dgm:pt modelId="{476A26A0-6654-41C1-A899-6F50E9915D22}" type="pres">
      <dgm:prSet presAssocID="{674CB33A-893B-471D-967C-83AC9BA06589}" presName="node" presStyleLbl="node1" presStyleIdx="0" presStyleCnt="3" custScaleY="126670">
        <dgm:presLayoutVars>
          <dgm:bulletEnabled val="1"/>
        </dgm:presLayoutVars>
      </dgm:prSet>
      <dgm:spPr/>
    </dgm:pt>
    <dgm:pt modelId="{9AA46805-D537-458A-961E-14E27A31DA92}" type="pres">
      <dgm:prSet presAssocID="{9FA6DDFC-CCCD-40A2-AD13-90D348A2DCBC}" presName="sibTrans" presStyleCnt="0"/>
      <dgm:spPr/>
    </dgm:pt>
    <dgm:pt modelId="{71591595-8F86-4C17-8838-9CA6CD3EF22D}" type="pres">
      <dgm:prSet presAssocID="{A4EEE862-36DB-43BF-AA83-C42A11A628C4}" presName="node" presStyleLbl="node1" presStyleIdx="1" presStyleCnt="3" custScaleY="125187">
        <dgm:presLayoutVars>
          <dgm:bulletEnabled val="1"/>
        </dgm:presLayoutVars>
      </dgm:prSet>
      <dgm:spPr/>
    </dgm:pt>
    <dgm:pt modelId="{C08EC8C7-8C46-4705-9020-A9B675762270}" type="pres">
      <dgm:prSet presAssocID="{05C61DA0-066C-4213-A352-25EE5A70E53E}" presName="sibTrans" presStyleCnt="0"/>
      <dgm:spPr/>
    </dgm:pt>
    <dgm:pt modelId="{A003C8D5-B89A-42E6-92CC-0725F910873D}" type="pres">
      <dgm:prSet presAssocID="{82E91E01-1BFE-4AE3-9B8D-60862F2BDE74}" presName="node" presStyleLbl="node1" presStyleIdx="2" presStyleCnt="3" custScaleX="210051" custScaleY="128695">
        <dgm:presLayoutVars>
          <dgm:bulletEnabled val="1"/>
        </dgm:presLayoutVars>
      </dgm:prSet>
      <dgm:spPr/>
    </dgm:pt>
  </dgm:ptLst>
  <dgm:cxnLst>
    <dgm:cxn modelId="{34EA0E05-8DE6-44E8-9BE8-65E1F93CB358}" type="presOf" srcId="{1ACBCBBD-E06F-4040-BF8A-5D7E8938569A}" destId="{60B8C3C3-C18A-4E70-8E87-A3B0822B72CC}" srcOrd="0" destOrd="0" presId="urn:microsoft.com/office/officeart/2005/8/layout/default"/>
    <dgm:cxn modelId="{32754622-C7D5-4279-AB55-A6037E31775F}" type="presOf" srcId="{A4EEE862-36DB-43BF-AA83-C42A11A628C4}" destId="{71591595-8F86-4C17-8838-9CA6CD3EF22D}" srcOrd="0" destOrd="0" presId="urn:microsoft.com/office/officeart/2005/8/layout/default"/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9C2CF755-FAEE-4E8B-8495-CECDC71EC799}" srcId="{1ACBCBBD-E06F-4040-BF8A-5D7E8938569A}" destId="{82E91E01-1BFE-4AE3-9B8D-60862F2BDE74}" srcOrd="2" destOrd="0" parTransId="{378B49C9-DD31-42C2-BC3E-8B00D856865F}" sibTransId="{2A8139E1-3EF6-4308-8418-A96CD4F53FC2}"/>
    <dgm:cxn modelId="{39A06AD7-6EAE-4BAE-8E0D-B5F15D6748C0}" type="presOf" srcId="{674CB33A-893B-471D-967C-83AC9BA06589}" destId="{476A26A0-6654-41C1-A899-6F50E9915D22}" srcOrd="0" destOrd="0" presId="urn:microsoft.com/office/officeart/2005/8/layout/default"/>
    <dgm:cxn modelId="{2ED94DE8-266E-4C71-9F2E-8AC5FBC151B2}" type="presOf" srcId="{82E91E01-1BFE-4AE3-9B8D-60862F2BDE74}" destId="{A003C8D5-B89A-42E6-92CC-0725F910873D}" srcOrd="0" destOrd="0" presId="urn:microsoft.com/office/officeart/2005/8/layout/default"/>
    <dgm:cxn modelId="{4D2E8DAA-732A-4E57-ABDA-1EBBF1D99E33}" type="presParOf" srcId="{60B8C3C3-C18A-4E70-8E87-A3B0822B72CC}" destId="{476A26A0-6654-41C1-A899-6F50E9915D22}" srcOrd="0" destOrd="0" presId="urn:microsoft.com/office/officeart/2005/8/layout/default"/>
    <dgm:cxn modelId="{C1B9BEE6-29B7-45AB-9DC6-920A8FB02676}" type="presParOf" srcId="{60B8C3C3-C18A-4E70-8E87-A3B0822B72CC}" destId="{9AA46805-D537-458A-961E-14E27A31DA92}" srcOrd="1" destOrd="0" presId="urn:microsoft.com/office/officeart/2005/8/layout/default"/>
    <dgm:cxn modelId="{02BD7CF3-19ED-4309-87E6-B5B84A792CA2}" type="presParOf" srcId="{60B8C3C3-C18A-4E70-8E87-A3B0822B72CC}" destId="{71591595-8F86-4C17-8838-9CA6CD3EF22D}" srcOrd="2" destOrd="0" presId="urn:microsoft.com/office/officeart/2005/8/layout/default"/>
    <dgm:cxn modelId="{ED1E85EE-2B9C-4DDF-8AB7-B281A4E1B532}" type="presParOf" srcId="{60B8C3C3-C18A-4E70-8E87-A3B0822B72CC}" destId="{C08EC8C7-8C46-4705-9020-A9B675762270}" srcOrd="3" destOrd="0" presId="urn:microsoft.com/office/officeart/2005/8/layout/default"/>
    <dgm:cxn modelId="{D9DDD9DD-CC3E-4435-9838-CA498CB0365D}" type="presParOf" srcId="{60B8C3C3-C18A-4E70-8E87-A3B0822B72CC}" destId="{A003C8D5-B89A-42E6-92CC-0725F910873D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/>
      <dgm:spPr/>
      <dgm:t>
        <a:bodyPr/>
        <a:lstStyle/>
        <a:p>
          <a:r>
            <a:rPr lang="en-US" dirty="0"/>
            <a:t>red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en-US" dirty="0" err="1"/>
            <a:t>rgb</a:t>
          </a:r>
          <a:r>
            <a:rPr lang="en-US" dirty="0"/>
            <a:t>(255,0,0)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72DD476F-B38E-4238-839E-EAEB4D99C9C9}">
      <dgm:prSet/>
      <dgm:spPr/>
      <dgm:t>
        <a:bodyPr/>
        <a:lstStyle/>
        <a:p>
          <a:r>
            <a:rPr lang="en-US" dirty="0" err="1"/>
            <a:t>rgb</a:t>
          </a:r>
          <a:r>
            <a:rPr lang="en-US" dirty="0"/>
            <a:t>(100%,0%,0%)</a:t>
          </a:r>
        </a:p>
      </dgm:t>
    </dgm:pt>
    <dgm:pt modelId="{A45E6659-47AA-4488-9B22-C54F0205226E}" type="parTrans" cxnId="{FBA59C5D-08D0-4377-AFF5-DDB4576DDF26}">
      <dgm:prSet/>
      <dgm:spPr/>
      <dgm:t>
        <a:bodyPr/>
        <a:lstStyle/>
        <a:p>
          <a:endParaRPr lang="en-US"/>
        </a:p>
      </dgm:t>
    </dgm:pt>
    <dgm:pt modelId="{E57ABB72-0485-44E3-BCE1-F459FF0D3789}" type="sibTrans" cxnId="{FBA59C5D-08D0-4377-AFF5-DDB4576DDF26}">
      <dgm:prSet/>
      <dgm:spPr/>
      <dgm:t>
        <a:bodyPr/>
        <a:lstStyle/>
        <a:p>
          <a:endParaRPr lang="en-US"/>
        </a:p>
      </dgm:t>
    </dgm:pt>
    <dgm:pt modelId="{AECA7331-1112-47A6-9B8F-6F929E4C31B9}">
      <dgm:prSet/>
      <dgm:spPr/>
      <dgm:t>
        <a:bodyPr/>
        <a:lstStyle/>
        <a:p>
          <a:r>
            <a:rPr lang="en-US" dirty="0"/>
            <a:t>#ff0000</a:t>
          </a:r>
        </a:p>
      </dgm:t>
    </dgm:pt>
    <dgm:pt modelId="{BA9A9EA3-F4CF-4330-981E-A3D8FF13DB25}" type="parTrans" cxnId="{9A7F1EA5-2BD7-49CA-9890-DCA21365A677}">
      <dgm:prSet/>
      <dgm:spPr/>
      <dgm:t>
        <a:bodyPr/>
        <a:lstStyle/>
        <a:p>
          <a:endParaRPr lang="en-US"/>
        </a:p>
      </dgm:t>
    </dgm:pt>
    <dgm:pt modelId="{711E984A-0C96-4EAF-A417-62E9618E9E3E}" type="sibTrans" cxnId="{9A7F1EA5-2BD7-49CA-9890-DCA21365A677}">
      <dgm:prSet/>
      <dgm:spPr/>
      <dgm:t>
        <a:bodyPr/>
        <a:lstStyle/>
        <a:p>
          <a:endParaRPr lang="en-US"/>
        </a:p>
      </dgm:t>
    </dgm:pt>
    <dgm:pt modelId="{0435C6AB-9377-4A64-890A-E6314B8B4912}">
      <dgm:prSet/>
      <dgm:spPr/>
      <dgm:t>
        <a:bodyPr/>
        <a:lstStyle/>
        <a:p>
          <a:r>
            <a:rPr lang="en-US" dirty="0"/>
            <a:t>#f00</a:t>
          </a:r>
        </a:p>
      </dgm:t>
    </dgm:pt>
    <dgm:pt modelId="{3C691107-D363-41E6-9518-12A28EF106EF}" type="parTrans" cxnId="{E8A4B93E-40A7-4136-8703-469B41AB9AE1}">
      <dgm:prSet/>
      <dgm:spPr/>
      <dgm:t>
        <a:bodyPr/>
        <a:lstStyle/>
        <a:p>
          <a:endParaRPr lang="en-US"/>
        </a:p>
      </dgm:t>
    </dgm:pt>
    <dgm:pt modelId="{11D30E9E-2BF4-4005-BDCB-C7595448E218}" type="sibTrans" cxnId="{E8A4B93E-40A7-4136-8703-469B41AB9AE1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4D2463C-86E8-4C9D-AEF4-1239548B1175}" type="pres">
      <dgm:prSet presAssocID="{674CB33A-893B-471D-967C-83AC9BA06589}" presName="parentText" presStyleLbl="node1" presStyleIdx="0" presStyleCnt="5" custLinFactNeighborX="-9340">
        <dgm:presLayoutVars>
          <dgm:chMax val="0"/>
          <dgm:bulletEnabled val="1"/>
        </dgm:presLayoutVars>
      </dgm:prSet>
      <dgm:spPr/>
    </dgm:pt>
    <dgm:pt modelId="{A4F1066F-E614-4122-88D7-7DB134CBC72C}" type="pres">
      <dgm:prSet presAssocID="{9FA6DDFC-CCCD-40A2-AD13-90D348A2DCBC}" presName="spacer" presStyleCnt="0"/>
      <dgm:spPr/>
    </dgm:pt>
    <dgm:pt modelId="{00E310DE-82C2-4F16-ABFE-F0542E2830D8}" type="pres">
      <dgm:prSet presAssocID="{A4EEE862-36DB-43BF-AA83-C42A11A628C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D10BE0D-1384-49DE-B0CD-780F131FBD83}" type="pres">
      <dgm:prSet presAssocID="{05C61DA0-066C-4213-A352-25EE5A70E53E}" presName="spacer" presStyleCnt="0"/>
      <dgm:spPr/>
    </dgm:pt>
    <dgm:pt modelId="{609C73A2-EDC4-4983-B88E-3176E74BBCFE}" type="pres">
      <dgm:prSet presAssocID="{72DD476F-B38E-4238-839E-EAEB4D99C9C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4DCA148-23F8-47C5-8EB4-805BE88C842A}" type="pres">
      <dgm:prSet presAssocID="{E57ABB72-0485-44E3-BCE1-F459FF0D3789}" presName="spacer" presStyleCnt="0"/>
      <dgm:spPr/>
    </dgm:pt>
    <dgm:pt modelId="{1CDD535F-06D7-460C-88A8-465E5F0A1820}" type="pres">
      <dgm:prSet presAssocID="{AECA7331-1112-47A6-9B8F-6F929E4C31B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076EA72-71AB-49FC-97FE-1EB34A6063C8}" type="pres">
      <dgm:prSet presAssocID="{711E984A-0C96-4EAF-A417-62E9618E9E3E}" presName="spacer" presStyleCnt="0"/>
      <dgm:spPr/>
    </dgm:pt>
    <dgm:pt modelId="{DEE55B55-4763-4B5F-9ADB-D68C0C4A0F63}" type="pres">
      <dgm:prSet presAssocID="{0435C6AB-9377-4A64-890A-E6314B8B491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AE43FC35-ADE0-487F-9C6C-E3C9606BDF91}" type="presOf" srcId="{0435C6AB-9377-4A64-890A-E6314B8B4912}" destId="{DEE55B55-4763-4B5F-9ADB-D68C0C4A0F63}" srcOrd="0" destOrd="0" presId="urn:microsoft.com/office/officeart/2005/8/layout/vList2"/>
    <dgm:cxn modelId="{E8A4B93E-40A7-4136-8703-469B41AB9AE1}" srcId="{1ACBCBBD-E06F-4040-BF8A-5D7E8938569A}" destId="{0435C6AB-9377-4A64-890A-E6314B8B4912}" srcOrd="4" destOrd="0" parTransId="{3C691107-D363-41E6-9518-12A28EF106EF}" sibTransId="{11D30E9E-2BF4-4005-BDCB-C7595448E218}"/>
    <dgm:cxn modelId="{F6A32D40-A1B0-4CEA-8A6A-E0C7FC6B1FED}" type="presOf" srcId="{674CB33A-893B-471D-967C-83AC9BA06589}" destId="{04D2463C-86E8-4C9D-AEF4-1239548B1175}" srcOrd="0" destOrd="0" presId="urn:microsoft.com/office/officeart/2005/8/layout/vList2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FBA59C5D-08D0-4377-AFF5-DDB4576DDF26}" srcId="{1ACBCBBD-E06F-4040-BF8A-5D7E8938569A}" destId="{72DD476F-B38E-4238-839E-EAEB4D99C9C9}" srcOrd="2" destOrd="0" parTransId="{A45E6659-47AA-4488-9B22-C54F0205226E}" sibTransId="{E57ABB72-0485-44E3-BCE1-F459FF0D3789}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E346B7A4-600F-4958-9AA4-D4714F88FBC6}" type="presOf" srcId="{AECA7331-1112-47A6-9B8F-6F929E4C31B9}" destId="{1CDD535F-06D7-460C-88A8-465E5F0A1820}" srcOrd="0" destOrd="0" presId="urn:microsoft.com/office/officeart/2005/8/layout/vList2"/>
    <dgm:cxn modelId="{9A7F1EA5-2BD7-49CA-9890-DCA21365A677}" srcId="{1ACBCBBD-E06F-4040-BF8A-5D7E8938569A}" destId="{AECA7331-1112-47A6-9B8F-6F929E4C31B9}" srcOrd="3" destOrd="0" parTransId="{BA9A9EA3-F4CF-4330-981E-A3D8FF13DB25}" sibTransId="{711E984A-0C96-4EAF-A417-62E9618E9E3E}"/>
    <dgm:cxn modelId="{37C74DC5-C117-4AC7-9142-242894C21643}" type="presOf" srcId="{72DD476F-B38E-4238-839E-EAEB4D99C9C9}" destId="{609C73A2-EDC4-4983-B88E-3176E74BBCFE}" srcOrd="0" destOrd="0" presId="urn:microsoft.com/office/officeart/2005/8/layout/vList2"/>
    <dgm:cxn modelId="{E99D6707-948C-455A-8CF4-51980FBA0CF4}" type="presParOf" srcId="{44AE0CFF-C2EB-4E87-92E0-1C695B1CF850}" destId="{04D2463C-86E8-4C9D-AEF4-1239548B1175}" srcOrd="0" destOrd="0" presId="urn:microsoft.com/office/officeart/2005/8/layout/vList2"/>
    <dgm:cxn modelId="{9AEB978A-AC90-4C1E-BCDA-E86B179B53A3}" type="presParOf" srcId="{44AE0CFF-C2EB-4E87-92E0-1C695B1CF850}" destId="{A4F1066F-E614-4122-88D7-7DB134CBC72C}" srcOrd="1" destOrd="0" presId="urn:microsoft.com/office/officeart/2005/8/layout/vList2"/>
    <dgm:cxn modelId="{625FFD5A-D5AE-43F2-BAE0-5F524223B298}" type="presParOf" srcId="{44AE0CFF-C2EB-4E87-92E0-1C695B1CF850}" destId="{00E310DE-82C2-4F16-ABFE-F0542E2830D8}" srcOrd="2" destOrd="0" presId="urn:microsoft.com/office/officeart/2005/8/layout/vList2"/>
    <dgm:cxn modelId="{D66517B3-C03E-4033-9974-279D8A3A089A}" type="presParOf" srcId="{44AE0CFF-C2EB-4E87-92E0-1C695B1CF850}" destId="{1D10BE0D-1384-49DE-B0CD-780F131FBD83}" srcOrd="3" destOrd="0" presId="urn:microsoft.com/office/officeart/2005/8/layout/vList2"/>
    <dgm:cxn modelId="{6E8A4EA7-0129-436A-B24F-351B3FC83AB6}" type="presParOf" srcId="{44AE0CFF-C2EB-4E87-92E0-1C695B1CF850}" destId="{609C73A2-EDC4-4983-B88E-3176E74BBCFE}" srcOrd="4" destOrd="0" presId="urn:microsoft.com/office/officeart/2005/8/layout/vList2"/>
    <dgm:cxn modelId="{94687B4E-7BDF-4747-AC86-31B953D17AA6}" type="presParOf" srcId="{44AE0CFF-C2EB-4E87-92E0-1C695B1CF850}" destId="{34DCA148-23F8-47C5-8EB4-805BE88C842A}" srcOrd="5" destOrd="0" presId="urn:microsoft.com/office/officeart/2005/8/layout/vList2"/>
    <dgm:cxn modelId="{5B52EEFA-1C45-4945-988B-1FBD6BB4C6D2}" type="presParOf" srcId="{44AE0CFF-C2EB-4E87-92E0-1C695B1CF850}" destId="{1CDD535F-06D7-460C-88A8-465E5F0A1820}" srcOrd="6" destOrd="0" presId="urn:microsoft.com/office/officeart/2005/8/layout/vList2"/>
    <dgm:cxn modelId="{FE40CE44-64ED-440F-8C47-A6B753E64367}" type="presParOf" srcId="{44AE0CFF-C2EB-4E87-92E0-1C695B1CF850}" destId="{E076EA72-71AB-49FC-97FE-1EB34A6063C8}" srcOrd="7" destOrd="0" presId="urn:microsoft.com/office/officeart/2005/8/layout/vList2"/>
    <dgm:cxn modelId="{3E274572-985C-42ED-A5CD-60B76710BC0A}" type="presParOf" srcId="{44AE0CFF-C2EB-4E87-92E0-1C695B1CF850}" destId="{DEE55B55-4763-4B5F-9ADB-D68C0C4A0F6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en-US" dirty="0"/>
            <a:t>font-family: </a:t>
          </a:r>
          <a:r>
            <a:rPr lang="en-US" dirty="0" err="1"/>
            <a:t>arial</a:t>
          </a:r>
          <a:r>
            <a:rPr lang="en-US" dirty="0"/>
            <a:t>, </a:t>
          </a:r>
          <a:r>
            <a:rPr lang="en-US" dirty="0" err="1"/>
            <a:t>helvetica</a:t>
          </a:r>
          <a:r>
            <a:rPr lang="en-US" dirty="0"/>
            <a:t>, serif;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E99B6BCE-A2D0-4FD7-9ABF-20BA9A498B6B}">
      <dgm:prSet/>
      <dgm:spPr/>
      <dgm:t>
        <a:bodyPr/>
        <a:lstStyle/>
        <a:p>
          <a:r>
            <a:rPr lang="en-US" dirty="0"/>
            <a:t>font-size: 16px;</a:t>
          </a:r>
        </a:p>
      </dgm:t>
    </dgm:pt>
    <dgm:pt modelId="{739FBB40-718D-4D79-8D63-2AB973D1F1FB}" type="parTrans" cxnId="{897A7AD5-905C-41CB-A0DF-357AB7091EEB}">
      <dgm:prSet/>
      <dgm:spPr/>
      <dgm:t>
        <a:bodyPr/>
        <a:lstStyle/>
        <a:p>
          <a:endParaRPr lang="en-US"/>
        </a:p>
      </dgm:t>
    </dgm:pt>
    <dgm:pt modelId="{34A8434E-E27E-4154-A267-CA147CF8D943}" type="sibTrans" cxnId="{897A7AD5-905C-41CB-A0DF-357AB7091EEB}">
      <dgm:prSet/>
      <dgm:spPr/>
      <dgm:t>
        <a:bodyPr/>
        <a:lstStyle/>
        <a:p>
          <a:endParaRPr lang="en-US"/>
        </a:p>
      </dgm:t>
    </dgm:pt>
    <dgm:pt modelId="{9B0823B6-3E8C-4816-A924-A66D59F352F4}">
      <dgm:prSet/>
      <dgm:spPr/>
      <dgm:t>
        <a:bodyPr/>
        <a:lstStyle/>
        <a:p>
          <a:r>
            <a:rPr lang="en-US" dirty="0"/>
            <a:t>font-weight: bold;</a:t>
          </a:r>
        </a:p>
      </dgm:t>
    </dgm:pt>
    <dgm:pt modelId="{4731E85D-41F6-4B04-8287-44F4864B24AF}" type="parTrans" cxnId="{8766AC4D-7371-43B2-A899-F900456A4A04}">
      <dgm:prSet/>
      <dgm:spPr/>
      <dgm:t>
        <a:bodyPr/>
        <a:lstStyle/>
        <a:p>
          <a:endParaRPr lang="en-US"/>
        </a:p>
      </dgm:t>
    </dgm:pt>
    <dgm:pt modelId="{FD762A2F-AE44-4B5C-829D-255BB33F6C23}" type="sibTrans" cxnId="{8766AC4D-7371-43B2-A899-F900456A4A04}">
      <dgm:prSet/>
      <dgm:spPr/>
      <dgm:t>
        <a:bodyPr/>
        <a:lstStyle/>
        <a:p>
          <a:endParaRPr lang="en-US"/>
        </a:p>
      </dgm:t>
    </dgm:pt>
    <dgm:pt modelId="{A927EC4D-1E7E-4E63-BB1F-DE367A260CD7}">
      <dgm:prSet/>
      <dgm:spPr/>
      <dgm:t>
        <a:bodyPr/>
        <a:lstStyle/>
        <a:p>
          <a:r>
            <a:rPr lang="en-US" dirty="0"/>
            <a:t>font-style: italic;</a:t>
          </a:r>
        </a:p>
      </dgm:t>
    </dgm:pt>
    <dgm:pt modelId="{948DF6BA-84E3-45AF-BE06-B2E07FC5BEF2}" type="parTrans" cxnId="{AD12A509-6D75-48DD-957B-E331F0C9704F}">
      <dgm:prSet/>
      <dgm:spPr/>
      <dgm:t>
        <a:bodyPr/>
        <a:lstStyle/>
        <a:p>
          <a:endParaRPr lang="en-US"/>
        </a:p>
      </dgm:t>
    </dgm:pt>
    <dgm:pt modelId="{0E448404-3785-402B-B61C-B7BDA52E0C07}" type="sibTrans" cxnId="{AD12A509-6D75-48DD-957B-E331F0C9704F}">
      <dgm:prSet/>
      <dgm:spPr/>
      <dgm:t>
        <a:bodyPr/>
        <a:lstStyle/>
        <a:p>
          <a:endParaRPr lang="en-US"/>
        </a:p>
      </dgm:t>
    </dgm:pt>
    <dgm:pt modelId="{B464D034-810F-48EA-9AA5-7AE3F1A7CE11}">
      <dgm:prSet/>
      <dgm:spPr/>
      <dgm:t>
        <a:bodyPr/>
        <a:lstStyle/>
        <a:p>
          <a:r>
            <a:rPr lang="en-US" dirty="0"/>
            <a:t>text-decoration: underline;</a:t>
          </a:r>
        </a:p>
      </dgm:t>
    </dgm:pt>
    <dgm:pt modelId="{5E3CEAB6-E959-4EA8-8084-931E0BCCD719}" type="parTrans" cxnId="{A5A17508-246E-4A06-B8CE-00D4E6B5C2E3}">
      <dgm:prSet/>
      <dgm:spPr/>
      <dgm:t>
        <a:bodyPr/>
        <a:lstStyle/>
        <a:p>
          <a:endParaRPr lang="en-US"/>
        </a:p>
      </dgm:t>
    </dgm:pt>
    <dgm:pt modelId="{7C707F28-98DD-4654-8740-D7ACE1F00551}" type="sibTrans" cxnId="{A5A17508-246E-4A06-B8CE-00D4E6B5C2E3}">
      <dgm:prSet/>
      <dgm:spPr/>
      <dgm:t>
        <a:bodyPr/>
        <a:lstStyle/>
        <a:p>
          <a:endParaRPr lang="en-US"/>
        </a:p>
      </dgm:t>
    </dgm:pt>
    <dgm:pt modelId="{5D8D568B-0BE8-41EB-A2B4-B08E112E0775}">
      <dgm:prSet/>
      <dgm:spPr/>
      <dgm:t>
        <a:bodyPr/>
        <a:lstStyle/>
        <a:p>
          <a:r>
            <a:rPr lang="en-US" dirty="0"/>
            <a:t>text-transform: capitalize;</a:t>
          </a:r>
        </a:p>
      </dgm:t>
    </dgm:pt>
    <dgm:pt modelId="{F7FC07A3-412F-4A73-883D-E5D5E8B845AC}" type="parTrans" cxnId="{E601AF13-A0E3-42DB-A4AE-9F32FBAD31AC}">
      <dgm:prSet/>
      <dgm:spPr/>
      <dgm:t>
        <a:bodyPr/>
        <a:lstStyle/>
        <a:p>
          <a:endParaRPr lang="en-US"/>
        </a:p>
      </dgm:t>
    </dgm:pt>
    <dgm:pt modelId="{4E471C31-4E28-487B-9C0B-07407F21A6C5}" type="sibTrans" cxnId="{E601AF13-A0E3-42DB-A4AE-9F32FBAD31AC}">
      <dgm:prSet/>
      <dgm:spPr/>
      <dgm:t>
        <a:bodyPr/>
        <a:lstStyle/>
        <a:p>
          <a:endParaRPr lang="en-US"/>
        </a:p>
      </dgm:t>
    </dgm:pt>
    <dgm:pt modelId="{BD8FFDC6-BA0B-4C73-8408-B4583786C963}">
      <dgm:prSet/>
      <dgm:spPr/>
      <dgm:t>
        <a:bodyPr/>
        <a:lstStyle/>
        <a:p>
          <a:r>
            <a:rPr lang="en-US" dirty="0"/>
            <a:t>text-align: center;</a:t>
          </a:r>
        </a:p>
      </dgm:t>
    </dgm:pt>
    <dgm:pt modelId="{6162D4C6-B9C1-4412-ACA8-F8F92309BA73}" type="parTrans" cxnId="{2F4F7359-FB55-400A-86AB-B6CA00CD9248}">
      <dgm:prSet/>
      <dgm:spPr/>
      <dgm:t>
        <a:bodyPr/>
        <a:lstStyle/>
        <a:p>
          <a:endParaRPr lang="en-US"/>
        </a:p>
      </dgm:t>
    </dgm:pt>
    <dgm:pt modelId="{C0E77400-2479-44BA-B28A-A91FE4894D19}" type="sibTrans" cxnId="{2F4F7359-FB55-400A-86AB-B6CA00CD9248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0E310DE-82C2-4F16-ABFE-F0542E2830D8}" type="pres">
      <dgm:prSet presAssocID="{A4EEE862-36DB-43BF-AA83-C42A11A628C4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F95F9130-E280-4AC3-B7AB-0CA91CE63C30}" type="pres">
      <dgm:prSet presAssocID="{05C61DA0-066C-4213-A352-25EE5A70E53E}" presName="spacer" presStyleCnt="0"/>
      <dgm:spPr/>
    </dgm:pt>
    <dgm:pt modelId="{6F7E859E-8758-4BAA-B412-3C8AB01E62BE}" type="pres">
      <dgm:prSet presAssocID="{E99B6BCE-A2D0-4FD7-9ABF-20BA9A498B6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62AEADE-EE50-4FCA-90C0-E7570F757C3E}" type="pres">
      <dgm:prSet presAssocID="{34A8434E-E27E-4154-A267-CA147CF8D943}" presName="spacer" presStyleCnt="0"/>
      <dgm:spPr/>
    </dgm:pt>
    <dgm:pt modelId="{B31DFF73-759A-46A5-9849-53C73B021EB2}" type="pres">
      <dgm:prSet presAssocID="{9B0823B6-3E8C-4816-A924-A66D59F352F4}" presName="parentText" presStyleLbl="node1" presStyleIdx="2" presStyleCnt="7" custLinFactNeighborX="-12454" custLinFactNeighborY="-21598">
        <dgm:presLayoutVars>
          <dgm:chMax val="0"/>
          <dgm:bulletEnabled val="1"/>
        </dgm:presLayoutVars>
      </dgm:prSet>
      <dgm:spPr/>
    </dgm:pt>
    <dgm:pt modelId="{C99F7357-FDEB-4A4C-92AB-806EF9D724C8}" type="pres">
      <dgm:prSet presAssocID="{FD762A2F-AE44-4B5C-829D-255BB33F6C23}" presName="spacer" presStyleCnt="0"/>
      <dgm:spPr/>
    </dgm:pt>
    <dgm:pt modelId="{623425F7-38D7-456E-9C16-FDD8AF1C50A8}" type="pres">
      <dgm:prSet presAssocID="{A927EC4D-1E7E-4E63-BB1F-DE367A260CD7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018FD4CE-380F-494A-A6A3-9109E0D1AC34}" type="pres">
      <dgm:prSet presAssocID="{0E448404-3785-402B-B61C-B7BDA52E0C07}" presName="spacer" presStyleCnt="0"/>
      <dgm:spPr/>
    </dgm:pt>
    <dgm:pt modelId="{8A1BB01B-1726-4CA8-93C6-EB0B2300062C}" type="pres">
      <dgm:prSet presAssocID="{B464D034-810F-48EA-9AA5-7AE3F1A7CE11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667079DC-4E11-440C-80E0-96CBF9D0B63A}" type="pres">
      <dgm:prSet presAssocID="{7C707F28-98DD-4654-8740-D7ACE1F00551}" presName="spacer" presStyleCnt="0"/>
      <dgm:spPr/>
    </dgm:pt>
    <dgm:pt modelId="{30308C60-D7DD-40D2-A4F9-B6CFF3012663}" type="pres">
      <dgm:prSet presAssocID="{5D8D568B-0BE8-41EB-A2B4-B08E112E0775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4FE6599A-388F-4207-AD18-DA6B835AC0A0}" type="pres">
      <dgm:prSet presAssocID="{4E471C31-4E28-487B-9C0B-07407F21A6C5}" presName="spacer" presStyleCnt="0"/>
      <dgm:spPr/>
    </dgm:pt>
    <dgm:pt modelId="{329DB40E-06AE-43D0-979F-E8DF8DD057AD}" type="pres">
      <dgm:prSet presAssocID="{BD8FFDC6-BA0B-4C73-8408-B4583786C963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18129D02-1043-44F2-A724-126F5289AEE6}" type="presOf" srcId="{BD8FFDC6-BA0B-4C73-8408-B4583786C963}" destId="{329DB40E-06AE-43D0-979F-E8DF8DD057AD}" srcOrd="0" destOrd="0" presId="urn:microsoft.com/office/officeart/2005/8/layout/vList2"/>
    <dgm:cxn modelId="{A5A17508-246E-4A06-B8CE-00D4E6B5C2E3}" srcId="{1ACBCBBD-E06F-4040-BF8A-5D7E8938569A}" destId="{B464D034-810F-48EA-9AA5-7AE3F1A7CE11}" srcOrd="4" destOrd="0" parTransId="{5E3CEAB6-E959-4EA8-8084-931E0BCCD719}" sibTransId="{7C707F28-98DD-4654-8740-D7ACE1F00551}"/>
    <dgm:cxn modelId="{AD12A509-6D75-48DD-957B-E331F0C9704F}" srcId="{1ACBCBBD-E06F-4040-BF8A-5D7E8938569A}" destId="{A927EC4D-1E7E-4E63-BB1F-DE367A260CD7}" srcOrd="3" destOrd="0" parTransId="{948DF6BA-84E3-45AF-BE06-B2E07FC5BEF2}" sibTransId="{0E448404-3785-402B-B61C-B7BDA52E0C07}"/>
    <dgm:cxn modelId="{E601AF13-A0E3-42DB-A4AE-9F32FBAD31AC}" srcId="{1ACBCBBD-E06F-4040-BF8A-5D7E8938569A}" destId="{5D8D568B-0BE8-41EB-A2B4-B08E112E0775}" srcOrd="5" destOrd="0" parTransId="{F7FC07A3-412F-4A73-883D-E5D5E8B845AC}" sibTransId="{4E471C31-4E28-487B-9C0B-07407F21A6C5}"/>
    <dgm:cxn modelId="{2D4B4927-3ACF-4B96-BD2F-B01DE17FC586}" srcId="{1ACBCBBD-E06F-4040-BF8A-5D7E8938569A}" destId="{A4EEE862-36DB-43BF-AA83-C42A11A628C4}" srcOrd="0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6371A15C-3428-497A-83B0-6A94D7874536}" type="presOf" srcId="{A927EC4D-1E7E-4E63-BB1F-DE367A260CD7}" destId="{623425F7-38D7-456E-9C16-FDD8AF1C50A8}" srcOrd="0" destOrd="0" presId="urn:microsoft.com/office/officeart/2005/8/layout/vList2"/>
    <dgm:cxn modelId="{8766AC4D-7371-43B2-A899-F900456A4A04}" srcId="{1ACBCBBD-E06F-4040-BF8A-5D7E8938569A}" destId="{9B0823B6-3E8C-4816-A924-A66D59F352F4}" srcOrd="2" destOrd="0" parTransId="{4731E85D-41F6-4B04-8287-44F4864B24AF}" sibTransId="{FD762A2F-AE44-4B5C-829D-255BB33F6C23}"/>
    <dgm:cxn modelId="{2F4F7359-FB55-400A-86AB-B6CA00CD9248}" srcId="{1ACBCBBD-E06F-4040-BF8A-5D7E8938569A}" destId="{BD8FFDC6-BA0B-4C73-8408-B4583786C963}" srcOrd="6" destOrd="0" parTransId="{6162D4C6-B9C1-4412-ACA8-F8F92309BA73}" sibTransId="{C0E77400-2479-44BA-B28A-A91FE4894D19}"/>
    <dgm:cxn modelId="{25E1D394-7C3E-4E9B-9720-440EA7B7BAC9}" type="presOf" srcId="{E99B6BCE-A2D0-4FD7-9ABF-20BA9A498B6B}" destId="{6F7E859E-8758-4BAA-B412-3C8AB01E62BE}" srcOrd="0" destOrd="0" presId="urn:microsoft.com/office/officeart/2005/8/layout/vList2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DA28E89B-4210-445B-B2DF-B82F8C710CB6}" type="presOf" srcId="{9B0823B6-3E8C-4816-A924-A66D59F352F4}" destId="{B31DFF73-759A-46A5-9849-53C73B021EB2}" srcOrd="0" destOrd="0" presId="urn:microsoft.com/office/officeart/2005/8/layout/vList2"/>
    <dgm:cxn modelId="{938789CD-A512-4744-9189-599196EC231C}" type="presOf" srcId="{B464D034-810F-48EA-9AA5-7AE3F1A7CE11}" destId="{8A1BB01B-1726-4CA8-93C6-EB0B2300062C}" srcOrd="0" destOrd="0" presId="urn:microsoft.com/office/officeart/2005/8/layout/vList2"/>
    <dgm:cxn modelId="{36C995D0-A138-4252-8265-9A7148B444D6}" type="presOf" srcId="{5D8D568B-0BE8-41EB-A2B4-B08E112E0775}" destId="{30308C60-D7DD-40D2-A4F9-B6CFF3012663}" srcOrd="0" destOrd="0" presId="urn:microsoft.com/office/officeart/2005/8/layout/vList2"/>
    <dgm:cxn modelId="{897A7AD5-905C-41CB-A0DF-357AB7091EEB}" srcId="{1ACBCBBD-E06F-4040-BF8A-5D7E8938569A}" destId="{E99B6BCE-A2D0-4FD7-9ABF-20BA9A498B6B}" srcOrd="1" destOrd="0" parTransId="{739FBB40-718D-4D79-8D63-2AB973D1F1FB}" sibTransId="{34A8434E-E27E-4154-A267-CA147CF8D943}"/>
    <dgm:cxn modelId="{625FFD5A-D5AE-43F2-BAE0-5F524223B298}" type="presParOf" srcId="{44AE0CFF-C2EB-4E87-92E0-1C695B1CF850}" destId="{00E310DE-82C2-4F16-ABFE-F0542E2830D8}" srcOrd="0" destOrd="0" presId="urn:microsoft.com/office/officeart/2005/8/layout/vList2"/>
    <dgm:cxn modelId="{8F94F566-23CE-486D-90CF-A60260F912AC}" type="presParOf" srcId="{44AE0CFF-C2EB-4E87-92E0-1C695B1CF850}" destId="{F95F9130-E280-4AC3-B7AB-0CA91CE63C30}" srcOrd="1" destOrd="0" presId="urn:microsoft.com/office/officeart/2005/8/layout/vList2"/>
    <dgm:cxn modelId="{667ECB02-2ED2-404A-A147-DE2F6AC68AF0}" type="presParOf" srcId="{44AE0CFF-C2EB-4E87-92E0-1C695B1CF850}" destId="{6F7E859E-8758-4BAA-B412-3C8AB01E62BE}" srcOrd="2" destOrd="0" presId="urn:microsoft.com/office/officeart/2005/8/layout/vList2"/>
    <dgm:cxn modelId="{A4658406-E313-40CE-9608-7D14E0622E15}" type="presParOf" srcId="{44AE0CFF-C2EB-4E87-92E0-1C695B1CF850}" destId="{662AEADE-EE50-4FCA-90C0-E7570F757C3E}" srcOrd="3" destOrd="0" presId="urn:microsoft.com/office/officeart/2005/8/layout/vList2"/>
    <dgm:cxn modelId="{AB3FA407-22DF-4D49-B4B2-BBC5FED8D6CB}" type="presParOf" srcId="{44AE0CFF-C2EB-4E87-92E0-1C695B1CF850}" destId="{B31DFF73-759A-46A5-9849-53C73B021EB2}" srcOrd="4" destOrd="0" presId="urn:microsoft.com/office/officeart/2005/8/layout/vList2"/>
    <dgm:cxn modelId="{1A79B3C8-9938-4C47-8186-D355B84C13AC}" type="presParOf" srcId="{44AE0CFF-C2EB-4E87-92E0-1C695B1CF850}" destId="{C99F7357-FDEB-4A4C-92AB-806EF9D724C8}" srcOrd="5" destOrd="0" presId="urn:microsoft.com/office/officeart/2005/8/layout/vList2"/>
    <dgm:cxn modelId="{D3F2CBAF-CB20-4A66-84FA-F1683C0CCFFA}" type="presParOf" srcId="{44AE0CFF-C2EB-4E87-92E0-1C695B1CF850}" destId="{623425F7-38D7-456E-9C16-FDD8AF1C50A8}" srcOrd="6" destOrd="0" presId="urn:microsoft.com/office/officeart/2005/8/layout/vList2"/>
    <dgm:cxn modelId="{735DAFEE-47A4-452C-A717-11420BE0F0D6}" type="presParOf" srcId="{44AE0CFF-C2EB-4E87-92E0-1C695B1CF850}" destId="{018FD4CE-380F-494A-A6A3-9109E0D1AC34}" srcOrd="7" destOrd="0" presId="urn:microsoft.com/office/officeart/2005/8/layout/vList2"/>
    <dgm:cxn modelId="{51648AC0-93A1-4521-B8E4-1440D7B480BE}" type="presParOf" srcId="{44AE0CFF-C2EB-4E87-92E0-1C695B1CF850}" destId="{8A1BB01B-1726-4CA8-93C6-EB0B2300062C}" srcOrd="8" destOrd="0" presId="urn:microsoft.com/office/officeart/2005/8/layout/vList2"/>
    <dgm:cxn modelId="{67E81816-A954-4474-8AA6-A03ACAF47E32}" type="presParOf" srcId="{44AE0CFF-C2EB-4E87-92E0-1C695B1CF850}" destId="{667079DC-4E11-440C-80E0-96CBF9D0B63A}" srcOrd="9" destOrd="0" presId="urn:microsoft.com/office/officeart/2005/8/layout/vList2"/>
    <dgm:cxn modelId="{91900766-7FBF-4915-81A9-AFB0E91DF60A}" type="presParOf" srcId="{44AE0CFF-C2EB-4E87-92E0-1C695B1CF850}" destId="{30308C60-D7DD-40D2-A4F9-B6CFF3012663}" srcOrd="10" destOrd="0" presId="urn:microsoft.com/office/officeart/2005/8/layout/vList2"/>
    <dgm:cxn modelId="{14021FAB-56EF-45F0-AB93-60AE59B17429}" type="presParOf" srcId="{44AE0CFF-C2EB-4E87-92E0-1C695B1CF850}" destId="{4FE6599A-388F-4207-AD18-DA6B835AC0A0}" srcOrd="11" destOrd="0" presId="urn:microsoft.com/office/officeart/2005/8/layout/vList2"/>
    <dgm:cxn modelId="{9A2BF8F3-DB13-40E7-A9E4-0C1514159C7C}" type="presParOf" srcId="{44AE0CFF-C2EB-4E87-92E0-1C695B1CF850}" destId="{329DB40E-06AE-43D0-979F-E8DF8DD057AD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en-US" dirty="0"/>
            <a:t>margin: 15px;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E99B6BCE-A2D0-4FD7-9ABF-20BA9A498B6B}">
      <dgm:prSet/>
      <dgm:spPr/>
      <dgm:t>
        <a:bodyPr/>
        <a:lstStyle/>
        <a:p>
          <a:r>
            <a:rPr lang="en-US" dirty="0"/>
            <a:t>padding-left: 3%;</a:t>
          </a:r>
        </a:p>
      </dgm:t>
    </dgm:pt>
    <dgm:pt modelId="{739FBB40-718D-4D79-8D63-2AB973D1F1FB}" type="parTrans" cxnId="{897A7AD5-905C-41CB-A0DF-357AB7091EEB}">
      <dgm:prSet/>
      <dgm:spPr/>
      <dgm:t>
        <a:bodyPr/>
        <a:lstStyle/>
        <a:p>
          <a:endParaRPr lang="en-US"/>
        </a:p>
      </dgm:t>
    </dgm:pt>
    <dgm:pt modelId="{34A8434E-E27E-4154-A267-CA147CF8D943}" type="sibTrans" cxnId="{897A7AD5-905C-41CB-A0DF-357AB7091EEB}">
      <dgm:prSet/>
      <dgm:spPr/>
      <dgm:t>
        <a:bodyPr/>
        <a:lstStyle/>
        <a:p>
          <a:endParaRPr lang="en-US"/>
        </a:p>
      </dgm:t>
    </dgm:pt>
    <dgm:pt modelId="{48BF0A92-7C8F-4266-A865-B0D89D6A3F0B}">
      <dgm:prSet/>
      <dgm:spPr/>
      <dgm:t>
        <a:bodyPr/>
        <a:lstStyle/>
        <a:p>
          <a:r>
            <a:rPr lang="en-US" dirty="0"/>
            <a:t>border-style: solid;</a:t>
          </a:r>
        </a:p>
      </dgm:t>
    </dgm:pt>
    <dgm:pt modelId="{14CC5FC2-FF31-4EB1-A295-21FBFAD18D9C}" type="parTrans" cxnId="{AC6598CF-486C-44F6-8078-355B07A4D59B}">
      <dgm:prSet/>
      <dgm:spPr/>
      <dgm:t>
        <a:bodyPr/>
        <a:lstStyle/>
        <a:p>
          <a:endParaRPr lang="en-US"/>
        </a:p>
      </dgm:t>
    </dgm:pt>
    <dgm:pt modelId="{3E191DD1-F623-4EE3-B938-D8A336F3EEB5}" type="sibTrans" cxnId="{AC6598CF-486C-44F6-8078-355B07A4D59B}">
      <dgm:prSet/>
      <dgm:spPr/>
      <dgm:t>
        <a:bodyPr/>
        <a:lstStyle/>
        <a:p>
          <a:endParaRPr lang="en-US"/>
        </a:p>
      </dgm:t>
    </dgm:pt>
    <dgm:pt modelId="{90489D66-6C83-4488-934C-FB93E003A6B3}">
      <dgm:prSet/>
      <dgm:spPr/>
      <dgm:t>
        <a:bodyPr/>
        <a:lstStyle/>
        <a:p>
          <a:r>
            <a:rPr lang="en-US" b="0" dirty="0"/>
            <a:t>border-width: 5px;</a:t>
          </a:r>
        </a:p>
      </dgm:t>
    </dgm:pt>
    <dgm:pt modelId="{1CAE1628-8FFF-46EF-B17A-617880EE7135}" type="parTrans" cxnId="{7CE87EB4-C381-489A-9A02-C6B3B4E60EF1}">
      <dgm:prSet/>
      <dgm:spPr/>
      <dgm:t>
        <a:bodyPr/>
        <a:lstStyle/>
        <a:p>
          <a:endParaRPr lang="en-US"/>
        </a:p>
      </dgm:t>
    </dgm:pt>
    <dgm:pt modelId="{77EEA3A9-9A5D-4134-9AB9-FF35ACAEE5CA}" type="sibTrans" cxnId="{7CE87EB4-C381-489A-9A02-C6B3B4E60EF1}">
      <dgm:prSet/>
      <dgm:spPr/>
      <dgm:t>
        <a:bodyPr/>
        <a:lstStyle/>
        <a:p>
          <a:endParaRPr lang="en-US"/>
        </a:p>
      </dgm:t>
    </dgm:pt>
    <dgm:pt modelId="{2CB35335-87DC-4176-AD8B-F482B535CD42}">
      <dgm:prSet/>
      <dgm:spPr/>
      <dgm:t>
        <a:bodyPr/>
        <a:lstStyle/>
        <a:p>
          <a:r>
            <a:rPr lang="en-US" b="0" dirty="0"/>
            <a:t>border-color: red;</a:t>
          </a:r>
        </a:p>
      </dgm:t>
    </dgm:pt>
    <dgm:pt modelId="{C1D2E56D-40D8-4604-849C-F12070A228E8}" type="parTrans" cxnId="{0C853779-9F6D-4429-B452-F1FE7BEFB355}">
      <dgm:prSet/>
      <dgm:spPr/>
      <dgm:t>
        <a:bodyPr/>
        <a:lstStyle/>
        <a:p>
          <a:endParaRPr lang="en-US"/>
        </a:p>
      </dgm:t>
    </dgm:pt>
    <dgm:pt modelId="{DD379706-8798-4638-8255-189A69825522}" type="sibTrans" cxnId="{0C853779-9F6D-4429-B452-F1FE7BEFB355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0E310DE-82C2-4F16-ABFE-F0542E2830D8}" type="pres">
      <dgm:prSet presAssocID="{A4EEE862-36DB-43BF-AA83-C42A11A628C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95F9130-E280-4AC3-B7AB-0CA91CE63C30}" type="pres">
      <dgm:prSet presAssocID="{05C61DA0-066C-4213-A352-25EE5A70E53E}" presName="spacer" presStyleCnt="0"/>
      <dgm:spPr/>
    </dgm:pt>
    <dgm:pt modelId="{6F7E859E-8758-4BAA-B412-3C8AB01E62BE}" type="pres">
      <dgm:prSet presAssocID="{E99B6BCE-A2D0-4FD7-9ABF-20BA9A498B6B}" presName="parentText" presStyleLbl="node1" presStyleIdx="1" presStyleCnt="5" custLinFactNeighborX="-2812" custLinFactNeighborY="22018">
        <dgm:presLayoutVars>
          <dgm:chMax val="0"/>
          <dgm:bulletEnabled val="1"/>
        </dgm:presLayoutVars>
      </dgm:prSet>
      <dgm:spPr/>
    </dgm:pt>
    <dgm:pt modelId="{214CF329-1C45-4AC8-B1DF-7327E718BE1F}" type="pres">
      <dgm:prSet presAssocID="{34A8434E-E27E-4154-A267-CA147CF8D943}" presName="spacer" presStyleCnt="0"/>
      <dgm:spPr/>
    </dgm:pt>
    <dgm:pt modelId="{3F38E0F9-A5CF-4AE5-8B21-58598618671F}" type="pres">
      <dgm:prSet presAssocID="{48BF0A92-7C8F-4266-A865-B0D89D6A3F0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D68A2F6-815A-4C78-A424-881B15D4C61E}" type="pres">
      <dgm:prSet presAssocID="{3E191DD1-F623-4EE3-B938-D8A336F3EEB5}" presName="spacer" presStyleCnt="0"/>
      <dgm:spPr/>
    </dgm:pt>
    <dgm:pt modelId="{36D03AC3-4D47-4529-9627-84033AED123D}" type="pres">
      <dgm:prSet presAssocID="{90489D66-6C83-4488-934C-FB93E003A6B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D2B36D2-3FB4-4431-B664-1F5DD53FFA34}" type="pres">
      <dgm:prSet presAssocID="{77EEA3A9-9A5D-4134-9AB9-FF35ACAEE5CA}" presName="spacer" presStyleCnt="0"/>
      <dgm:spPr/>
    </dgm:pt>
    <dgm:pt modelId="{FDD8002D-A534-442E-9C9C-777CC0048EC4}" type="pres">
      <dgm:prSet presAssocID="{2CB35335-87DC-4176-AD8B-F482B535CD4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AE1D126-11D0-44A4-88C5-98D9A9077572}" type="presOf" srcId="{2CB35335-87DC-4176-AD8B-F482B535CD42}" destId="{FDD8002D-A534-442E-9C9C-777CC0048EC4}" srcOrd="0" destOrd="0" presId="urn:microsoft.com/office/officeart/2005/8/layout/vList2"/>
    <dgm:cxn modelId="{2D4B4927-3ACF-4B96-BD2F-B01DE17FC586}" srcId="{1ACBCBBD-E06F-4040-BF8A-5D7E8938569A}" destId="{A4EEE862-36DB-43BF-AA83-C42A11A628C4}" srcOrd="0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0C853779-9F6D-4429-B452-F1FE7BEFB355}" srcId="{1ACBCBBD-E06F-4040-BF8A-5D7E8938569A}" destId="{2CB35335-87DC-4176-AD8B-F482B535CD42}" srcOrd="4" destOrd="0" parTransId="{C1D2E56D-40D8-4604-849C-F12070A228E8}" sibTransId="{DD379706-8798-4638-8255-189A69825522}"/>
    <dgm:cxn modelId="{6B699A59-2AF4-47B8-8572-6BFD217DFCB3}" type="presOf" srcId="{48BF0A92-7C8F-4266-A865-B0D89D6A3F0B}" destId="{3F38E0F9-A5CF-4AE5-8B21-58598618671F}" srcOrd="0" destOrd="0" presId="urn:microsoft.com/office/officeart/2005/8/layout/vList2"/>
    <dgm:cxn modelId="{25E1D394-7C3E-4E9B-9720-440EA7B7BAC9}" type="presOf" srcId="{E99B6BCE-A2D0-4FD7-9ABF-20BA9A498B6B}" destId="{6F7E859E-8758-4BAA-B412-3C8AB01E62BE}" srcOrd="0" destOrd="0" presId="urn:microsoft.com/office/officeart/2005/8/layout/vList2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7CE87EB4-C381-489A-9A02-C6B3B4E60EF1}" srcId="{1ACBCBBD-E06F-4040-BF8A-5D7E8938569A}" destId="{90489D66-6C83-4488-934C-FB93E003A6B3}" srcOrd="3" destOrd="0" parTransId="{1CAE1628-8FFF-46EF-B17A-617880EE7135}" sibTransId="{77EEA3A9-9A5D-4134-9AB9-FF35ACAEE5CA}"/>
    <dgm:cxn modelId="{AC6598CF-486C-44F6-8078-355B07A4D59B}" srcId="{1ACBCBBD-E06F-4040-BF8A-5D7E8938569A}" destId="{48BF0A92-7C8F-4266-A865-B0D89D6A3F0B}" srcOrd="2" destOrd="0" parTransId="{14CC5FC2-FF31-4EB1-A295-21FBFAD18D9C}" sibTransId="{3E191DD1-F623-4EE3-B938-D8A336F3EEB5}"/>
    <dgm:cxn modelId="{897A7AD5-905C-41CB-A0DF-357AB7091EEB}" srcId="{1ACBCBBD-E06F-4040-BF8A-5D7E8938569A}" destId="{E99B6BCE-A2D0-4FD7-9ABF-20BA9A498B6B}" srcOrd="1" destOrd="0" parTransId="{739FBB40-718D-4D79-8D63-2AB973D1F1FB}" sibTransId="{34A8434E-E27E-4154-A267-CA147CF8D943}"/>
    <dgm:cxn modelId="{A5494EFF-6478-458E-AB9B-640DB3BA631D}" type="presOf" srcId="{90489D66-6C83-4488-934C-FB93E003A6B3}" destId="{36D03AC3-4D47-4529-9627-84033AED123D}" srcOrd="0" destOrd="0" presId="urn:microsoft.com/office/officeart/2005/8/layout/vList2"/>
    <dgm:cxn modelId="{625FFD5A-D5AE-43F2-BAE0-5F524223B298}" type="presParOf" srcId="{44AE0CFF-C2EB-4E87-92E0-1C695B1CF850}" destId="{00E310DE-82C2-4F16-ABFE-F0542E2830D8}" srcOrd="0" destOrd="0" presId="urn:microsoft.com/office/officeart/2005/8/layout/vList2"/>
    <dgm:cxn modelId="{8F94F566-23CE-486D-90CF-A60260F912AC}" type="presParOf" srcId="{44AE0CFF-C2EB-4E87-92E0-1C695B1CF850}" destId="{F95F9130-E280-4AC3-B7AB-0CA91CE63C30}" srcOrd="1" destOrd="0" presId="urn:microsoft.com/office/officeart/2005/8/layout/vList2"/>
    <dgm:cxn modelId="{667ECB02-2ED2-404A-A147-DE2F6AC68AF0}" type="presParOf" srcId="{44AE0CFF-C2EB-4E87-92E0-1C695B1CF850}" destId="{6F7E859E-8758-4BAA-B412-3C8AB01E62BE}" srcOrd="2" destOrd="0" presId="urn:microsoft.com/office/officeart/2005/8/layout/vList2"/>
    <dgm:cxn modelId="{5DD1BF40-7402-4AEE-8CB1-25F8E91D9128}" type="presParOf" srcId="{44AE0CFF-C2EB-4E87-92E0-1C695B1CF850}" destId="{214CF329-1C45-4AC8-B1DF-7327E718BE1F}" srcOrd="3" destOrd="0" presId="urn:microsoft.com/office/officeart/2005/8/layout/vList2"/>
    <dgm:cxn modelId="{3020C9AE-4BD2-46AE-8170-8905C05D2562}" type="presParOf" srcId="{44AE0CFF-C2EB-4E87-92E0-1C695B1CF850}" destId="{3F38E0F9-A5CF-4AE5-8B21-58598618671F}" srcOrd="4" destOrd="0" presId="urn:microsoft.com/office/officeart/2005/8/layout/vList2"/>
    <dgm:cxn modelId="{CBB43935-A019-4E55-814B-02D1E9322DC9}" type="presParOf" srcId="{44AE0CFF-C2EB-4E87-92E0-1C695B1CF850}" destId="{6D68A2F6-815A-4C78-A424-881B15D4C61E}" srcOrd="5" destOrd="0" presId="urn:microsoft.com/office/officeart/2005/8/layout/vList2"/>
    <dgm:cxn modelId="{F534843B-C9BE-4282-958F-84D34A1EA001}" type="presParOf" srcId="{44AE0CFF-C2EB-4E87-92E0-1C695B1CF850}" destId="{36D03AC3-4D47-4529-9627-84033AED123D}" srcOrd="6" destOrd="0" presId="urn:microsoft.com/office/officeart/2005/8/layout/vList2"/>
    <dgm:cxn modelId="{3955029F-D01B-490E-B5A9-C28A7163543B}" type="presParOf" srcId="{44AE0CFF-C2EB-4E87-92E0-1C695B1CF850}" destId="{ED2B36D2-3FB4-4431-B664-1F5DD53FFA34}" srcOrd="7" destOrd="0" presId="urn:microsoft.com/office/officeart/2005/8/layout/vList2"/>
    <dgm:cxn modelId="{04D3A9C7-99E2-4BB3-B1B2-59F2272F10D4}" type="presParOf" srcId="{44AE0CFF-C2EB-4E87-92E0-1C695B1CF850}" destId="{FDD8002D-A534-442E-9C9C-777CC0048EC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4CB33A-893B-471D-967C-83AC9BA06589}">
      <dgm:prSet/>
      <dgm:spPr/>
      <dgm:t>
        <a:bodyPr/>
        <a:lstStyle/>
        <a:p>
          <a:r>
            <a:rPr lang="ru-RU" dirty="0"/>
            <a:t>Программы, написанные на </a:t>
          </a:r>
          <a:r>
            <a:rPr lang="en-US" dirty="0" err="1"/>
            <a:t>js</a:t>
          </a:r>
          <a:r>
            <a:rPr lang="en-US" dirty="0"/>
            <a:t>, </a:t>
          </a:r>
          <a:r>
            <a:rPr lang="ru-RU" dirty="0"/>
            <a:t>называют скриптами </a:t>
          </a:r>
          <a:r>
            <a:rPr lang="en-US" dirty="0"/>
            <a:t>(scripts)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ru-RU" dirty="0"/>
            <a:t>Скрипты не требуют компиляции</a:t>
          </a:r>
          <a:r>
            <a:rPr lang="en-US" dirty="0"/>
            <a:t>/</a:t>
          </a:r>
          <a:r>
            <a:rPr lang="ru-RU" dirty="0"/>
            <a:t>интерпретации</a:t>
          </a:r>
          <a:endParaRPr lang="en-US" dirty="0"/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FF38A33C-59AD-488E-A7E1-FE1B5EA7989E}">
      <dgm:prSet/>
      <dgm:spPr/>
      <dgm:t>
        <a:bodyPr/>
        <a:lstStyle/>
        <a:p>
          <a:r>
            <a:rPr lang="en-US" dirty="0" err="1"/>
            <a:t>js</a:t>
          </a:r>
          <a:r>
            <a:rPr lang="en-US" dirty="0"/>
            <a:t> </a:t>
          </a:r>
          <a:r>
            <a:rPr lang="ru-RU" dirty="0"/>
            <a:t>не имеет никакого отношения к </a:t>
          </a:r>
          <a:r>
            <a:rPr lang="en-US" dirty="0"/>
            <a:t>Java</a:t>
          </a:r>
        </a:p>
      </dgm:t>
    </dgm:pt>
    <dgm:pt modelId="{3299AC5F-778B-4275-8569-4C2A4FCF7E59}" type="parTrans" cxnId="{6BC23E01-4988-42A7-8ED8-5F57BE42BDAA}">
      <dgm:prSet/>
      <dgm:spPr/>
      <dgm:t>
        <a:bodyPr/>
        <a:lstStyle/>
        <a:p>
          <a:endParaRPr lang="en-US"/>
        </a:p>
      </dgm:t>
    </dgm:pt>
    <dgm:pt modelId="{44F01989-2B5B-4444-BA5B-30F4E361354D}" type="sibTrans" cxnId="{6BC23E01-4988-42A7-8ED8-5F57BE42BDAA}">
      <dgm:prSet/>
      <dgm:spPr/>
      <dgm:t>
        <a:bodyPr/>
        <a:lstStyle/>
        <a:p>
          <a:endParaRPr lang="en-US"/>
        </a:p>
      </dgm:t>
    </dgm:pt>
    <dgm:pt modelId="{61CD5036-CA04-4B7C-B7F2-C2AECCFEA211}" type="pres">
      <dgm:prSet presAssocID="{1ACBCBBD-E06F-4040-BF8A-5D7E8938569A}" presName="vert0" presStyleCnt="0">
        <dgm:presLayoutVars>
          <dgm:dir/>
          <dgm:animOne val="branch"/>
          <dgm:animLvl val="lvl"/>
        </dgm:presLayoutVars>
      </dgm:prSet>
      <dgm:spPr/>
    </dgm:pt>
    <dgm:pt modelId="{79C593BD-122E-4317-A8EC-150D86085235}" type="pres">
      <dgm:prSet presAssocID="{674CB33A-893B-471D-967C-83AC9BA06589}" presName="thickLine" presStyleLbl="alignNode1" presStyleIdx="0" presStyleCnt="3"/>
      <dgm:spPr/>
    </dgm:pt>
    <dgm:pt modelId="{72F721E7-FE22-4BA2-B1BE-96A4B8CCA48B}" type="pres">
      <dgm:prSet presAssocID="{674CB33A-893B-471D-967C-83AC9BA06589}" presName="horz1" presStyleCnt="0"/>
      <dgm:spPr/>
    </dgm:pt>
    <dgm:pt modelId="{78D263E2-7AD5-44C2-8189-B92B131C6F2B}" type="pres">
      <dgm:prSet presAssocID="{674CB33A-893B-471D-967C-83AC9BA06589}" presName="tx1" presStyleLbl="revTx" presStyleIdx="0" presStyleCnt="3"/>
      <dgm:spPr/>
    </dgm:pt>
    <dgm:pt modelId="{101897ED-17DE-4648-8821-68502C3D6836}" type="pres">
      <dgm:prSet presAssocID="{674CB33A-893B-471D-967C-83AC9BA06589}" presName="vert1" presStyleCnt="0"/>
      <dgm:spPr/>
    </dgm:pt>
    <dgm:pt modelId="{71C0463B-2C58-4417-B5BE-01664B840B6B}" type="pres">
      <dgm:prSet presAssocID="{A4EEE862-36DB-43BF-AA83-C42A11A628C4}" presName="thickLine" presStyleLbl="alignNode1" presStyleIdx="1" presStyleCnt="3"/>
      <dgm:spPr/>
    </dgm:pt>
    <dgm:pt modelId="{852FA278-CA37-4566-8D14-B6B9CD833BF8}" type="pres">
      <dgm:prSet presAssocID="{A4EEE862-36DB-43BF-AA83-C42A11A628C4}" presName="horz1" presStyleCnt="0"/>
      <dgm:spPr/>
    </dgm:pt>
    <dgm:pt modelId="{7DD95181-0364-491D-96FD-C07FF2FAF350}" type="pres">
      <dgm:prSet presAssocID="{A4EEE862-36DB-43BF-AA83-C42A11A628C4}" presName="tx1" presStyleLbl="revTx" presStyleIdx="1" presStyleCnt="3"/>
      <dgm:spPr/>
    </dgm:pt>
    <dgm:pt modelId="{FE755F04-6708-4784-A3B8-CDB2BC5B2AD3}" type="pres">
      <dgm:prSet presAssocID="{A4EEE862-36DB-43BF-AA83-C42A11A628C4}" presName="vert1" presStyleCnt="0"/>
      <dgm:spPr/>
    </dgm:pt>
    <dgm:pt modelId="{AAFDB182-E87E-4AAC-952A-FF597196C9A6}" type="pres">
      <dgm:prSet presAssocID="{FF38A33C-59AD-488E-A7E1-FE1B5EA7989E}" presName="thickLine" presStyleLbl="alignNode1" presStyleIdx="2" presStyleCnt="3"/>
      <dgm:spPr/>
    </dgm:pt>
    <dgm:pt modelId="{7E1E97CB-F982-4031-822E-8B88BC2692C8}" type="pres">
      <dgm:prSet presAssocID="{FF38A33C-59AD-488E-A7E1-FE1B5EA7989E}" presName="horz1" presStyleCnt="0"/>
      <dgm:spPr/>
    </dgm:pt>
    <dgm:pt modelId="{7B46597C-1172-4A9A-B86B-A5F57F3B451B}" type="pres">
      <dgm:prSet presAssocID="{FF38A33C-59AD-488E-A7E1-FE1B5EA7989E}" presName="tx1" presStyleLbl="revTx" presStyleIdx="2" presStyleCnt="3"/>
      <dgm:spPr/>
    </dgm:pt>
    <dgm:pt modelId="{6ABE4D9E-6071-454B-A3CD-BC326D00E4BC}" type="pres">
      <dgm:prSet presAssocID="{FF38A33C-59AD-488E-A7E1-FE1B5EA7989E}" presName="vert1" presStyleCnt="0"/>
      <dgm:spPr/>
    </dgm:pt>
  </dgm:ptLst>
  <dgm:cxnLst>
    <dgm:cxn modelId="{6BC23E01-4988-42A7-8ED8-5F57BE42BDAA}" srcId="{1ACBCBBD-E06F-4040-BF8A-5D7E8938569A}" destId="{FF38A33C-59AD-488E-A7E1-FE1B5EA7989E}" srcOrd="2" destOrd="0" parTransId="{3299AC5F-778B-4275-8569-4C2A4FCF7E59}" sibTransId="{44F01989-2B5B-4444-BA5B-30F4E361354D}"/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5E492F6F-3232-4504-B7D4-37705E9CFFC2}" type="presOf" srcId="{1ACBCBBD-E06F-4040-BF8A-5D7E8938569A}" destId="{61CD5036-CA04-4B7C-B7F2-C2AECCFEA211}" srcOrd="0" destOrd="0" presId="urn:microsoft.com/office/officeart/2008/layout/LinedList"/>
    <dgm:cxn modelId="{88C69095-4F26-4F21-80B5-7660A70AB107}" type="presOf" srcId="{FF38A33C-59AD-488E-A7E1-FE1B5EA7989E}" destId="{7B46597C-1172-4A9A-B86B-A5F57F3B451B}" srcOrd="0" destOrd="0" presId="urn:microsoft.com/office/officeart/2008/layout/LinedList"/>
    <dgm:cxn modelId="{CE0C6AB2-FE95-4204-9380-0451165B9397}" type="presOf" srcId="{674CB33A-893B-471D-967C-83AC9BA06589}" destId="{78D263E2-7AD5-44C2-8189-B92B131C6F2B}" srcOrd="0" destOrd="0" presId="urn:microsoft.com/office/officeart/2008/layout/LinedList"/>
    <dgm:cxn modelId="{68691EDA-A77F-41FC-85CC-E0D364D0FBF9}" type="presOf" srcId="{A4EEE862-36DB-43BF-AA83-C42A11A628C4}" destId="{7DD95181-0364-491D-96FD-C07FF2FAF350}" srcOrd="0" destOrd="0" presId="urn:microsoft.com/office/officeart/2008/layout/LinedList"/>
    <dgm:cxn modelId="{FE57C0C4-3C0C-4152-A712-E592C8F4DD2A}" type="presParOf" srcId="{61CD5036-CA04-4B7C-B7F2-C2AECCFEA211}" destId="{79C593BD-122E-4317-A8EC-150D86085235}" srcOrd="0" destOrd="0" presId="urn:microsoft.com/office/officeart/2008/layout/LinedList"/>
    <dgm:cxn modelId="{345A792D-9B98-4E81-9797-44DA82937413}" type="presParOf" srcId="{61CD5036-CA04-4B7C-B7F2-C2AECCFEA211}" destId="{72F721E7-FE22-4BA2-B1BE-96A4B8CCA48B}" srcOrd="1" destOrd="0" presId="urn:microsoft.com/office/officeart/2008/layout/LinedList"/>
    <dgm:cxn modelId="{1787520D-0848-4079-A6F7-7D6B673B1445}" type="presParOf" srcId="{72F721E7-FE22-4BA2-B1BE-96A4B8CCA48B}" destId="{78D263E2-7AD5-44C2-8189-B92B131C6F2B}" srcOrd="0" destOrd="0" presId="urn:microsoft.com/office/officeart/2008/layout/LinedList"/>
    <dgm:cxn modelId="{F33497C3-1462-4328-8495-43FBC8E25B64}" type="presParOf" srcId="{72F721E7-FE22-4BA2-B1BE-96A4B8CCA48B}" destId="{101897ED-17DE-4648-8821-68502C3D6836}" srcOrd="1" destOrd="0" presId="urn:microsoft.com/office/officeart/2008/layout/LinedList"/>
    <dgm:cxn modelId="{81489F1B-1ED7-4654-961D-51445277F3AF}" type="presParOf" srcId="{61CD5036-CA04-4B7C-B7F2-C2AECCFEA211}" destId="{71C0463B-2C58-4417-B5BE-01664B840B6B}" srcOrd="2" destOrd="0" presId="urn:microsoft.com/office/officeart/2008/layout/LinedList"/>
    <dgm:cxn modelId="{7F17906D-960C-48C5-9621-68AC5BC4CF29}" type="presParOf" srcId="{61CD5036-CA04-4B7C-B7F2-C2AECCFEA211}" destId="{852FA278-CA37-4566-8D14-B6B9CD833BF8}" srcOrd="3" destOrd="0" presId="urn:microsoft.com/office/officeart/2008/layout/LinedList"/>
    <dgm:cxn modelId="{841C5D4F-029C-4479-B546-E6F045C5522B}" type="presParOf" srcId="{852FA278-CA37-4566-8D14-B6B9CD833BF8}" destId="{7DD95181-0364-491D-96FD-C07FF2FAF350}" srcOrd="0" destOrd="0" presId="urn:microsoft.com/office/officeart/2008/layout/LinedList"/>
    <dgm:cxn modelId="{96E625EE-FA8A-4D90-94ED-73B9CAA0591A}" type="presParOf" srcId="{852FA278-CA37-4566-8D14-B6B9CD833BF8}" destId="{FE755F04-6708-4784-A3B8-CDB2BC5B2AD3}" srcOrd="1" destOrd="0" presId="urn:microsoft.com/office/officeart/2008/layout/LinedList"/>
    <dgm:cxn modelId="{82072BF0-4296-497E-8AC9-59616AD3B4AD}" type="presParOf" srcId="{61CD5036-CA04-4B7C-B7F2-C2AECCFEA211}" destId="{AAFDB182-E87E-4AAC-952A-FF597196C9A6}" srcOrd="4" destOrd="0" presId="urn:microsoft.com/office/officeart/2008/layout/LinedList"/>
    <dgm:cxn modelId="{005C9FD2-9506-4CC2-882A-4516260B9873}" type="presParOf" srcId="{61CD5036-CA04-4B7C-B7F2-C2AECCFEA211}" destId="{7E1E97CB-F982-4031-822E-8B88BC2692C8}" srcOrd="5" destOrd="0" presId="urn:microsoft.com/office/officeart/2008/layout/LinedList"/>
    <dgm:cxn modelId="{34D985C5-E8F2-4712-9EF9-A4775F3BF8F2}" type="presParOf" srcId="{7E1E97CB-F982-4031-822E-8B88BC2692C8}" destId="{7B46597C-1172-4A9A-B86B-A5F57F3B451B}" srcOrd="0" destOrd="0" presId="urn:microsoft.com/office/officeart/2008/layout/LinedList"/>
    <dgm:cxn modelId="{A4E0F505-E8E4-45D6-8460-BF95DDC54076}" type="presParOf" srcId="{7E1E97CB-F982-4031-822E-8B88BC2692C8}" destId="{6ABE4D9E-6071-454B-A3CD-BC326D00E4B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ru-RU" dirty="0"/>
            <a:t>Изменение разметки и стилей на странице</a:t>
          </a:r>
          <a:endParaRPr lang="en-US" dirty="0"/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E99B6BCE-A2D0-4FD7-9ABF-20BA9A498B6B}">
      <dgm:prSet/>
      <dgm:spPr/>
      <dgm:t>
        <a:bodyPr/>
        <a:lstStyle/>
        <a:p>
          <a:r>
            <a:rPr lang="ru-RU" dirty="0"/>
            <a:t>Реакция на действия пользователя – клики по элементам, нажатие клавиш и т. д.</a:t>
          </a:r>
          <a:endParaRPr lang="en-US" dirty="0"/>
        </a:p>
      </dgm:t>
    </dgm:pt>
    <dgm:pt modelId="{739FBB40-718D-4D79-8D63-2AB973D1F1FB}" type="parTrans" cxnId="{897A7AD5-905C-41CB-A0DF-357AB7091EEB}">
      <dgm:prSet/>
      <dgm:spPr/>
      <dgm:t>
        <a:bodyPr/>
        <a:lstStyle/>
        <a:p>
          <a:endParaRPr lang="en-US"/>
        </a:p>
      </dgm:t>
    </dgm:pt>
    <dgm:pt modelId="{34A8434E-E27E-4154-A267-CA147CF8D943}" type="sibTrans" cxnId="{897A7AD5-905C-41CB-A0DF-357AB7091EEB}">
      <dgm:prSet/>
      <dgm:spPr/>
      <dgm:t>
        <a:bodyPr/>
        <a:lstStyle/>
        <a:p>
          <a:endParaRPr lang="en-US"/>
        </a:p>
      </dgm:t>
    </dgm:pt>
    <dgm:pt modelId="{48BF0A92-7C8F-4266-A865-B0D89D6A3F0B}">
      <dgm:prSet/>
      <dgm:spPr/>
      <dgm:t>
        <a:bodyPr/>
        <a:lstStyle/>
        <a:p>
          <a:r>
            <a:rPr lang="ru-RU" dirty="0"/>
            <a:t>Передача и принятие данных по сети (</a:t>
          </a:r>
          <a:r>
            <a:rPr lang="en-US" dirty="0"/>
            <a:t>AJAX</a:t>
          </a:r>
          <a:r>
            <a:rPr lang="ru-RU" dirty="0"/>
            <a:t>)</a:t>
          </a:r>
          <a:endParaRPr lang="en-US" dirty="0"/>
        </a:p>
      </dgm:t>
    </dgm:pt>
    <dgm:pt modelId="{14CC5FC2-FF31-4EB1-A295-21FBFAD18D9C}" type="parTrans" cxnId="{AC6598CF-486C-44F6-8078-355B07A4D59B}">
      <dgm:prSet/>
      <dgm:spPr/>
      <dgm:t>
        <a:bodyPr/>
        <a:lstStyle/>
        <a:p>
          <a:endParaRPr lang="en-US"/>
        </a:p>
      </dgm:t>
    </dgm:pt>
    <dgm:pt modelId="{3E191DD1-F623-4EE3-B938-D8A336F3EEB5}" type="sibTrans" cxnId="{AC6598CF-486C-44F6-8078-355B07A4D59B}">
      <dgm:prSet/>
      <dgm:spPr/>
      <dgm:t>
        <a:bodyPr/>
        <a:lstStyle/>
        <a:p>
          <a:endParaRPr lang="en-US"/>
        </a:p>
      </dgm:t>
    </dgm:pt>
    <dgm:pt modelId="{90489D66-6C83-4488-934C-FB93E003A6B3}">
      <dgm:prSet/>
      <dgm:spPr/>
      <dgm:t>
        <a:bodyPr/>
        <a:lstStyle/>
        <a:p>
          <a:r>
            <a:rPr lang="ru-RU" b="0" dirty="0"/>
            <a:t>Вывод сообщений для пользователя</a:t>
          </a:r>
          <a:endParaRPr lang="en-US" b="0" dirty="0"/>
        </a:p>
      </dgm:t>
    </dgm:pt>
    <dgm:pt modelId="{1CAE1628-8FFF-46EF-B17A-617880EE7135}" type="parTrans" cxnId="{7CE87EB4-C381-489A-9A02-C6B3B4E60EF1}">
      <dgm:prSet/>
      <dgm:spPr/>
      <dgm:t>
        <a:bodyPr/>
        <a:lstStyle/>
        <a:p>
          <a:endParaRPr lang="en-US"/>
        </a:p>
      </dgm:t>
    </dgm:pt>
    <dgm:pt modelId="{77EEA3A9-9A5D-4134-9AB9-FF35ACAEE5CA}" type="sibTrans" cxnId="{7CE87EB4-C381-489A-9A02-C6B3B4E60EF1}">
      <dgm:prSet/>
      <dgm:spPr/>
      <dgm:t>
        <a:bodyPr/>
        <a:lstStyle/>
        <a:p>
          <a:endParaRPr lang="en-US"/>
        </a:p>
      </dgm:t>
    </dgm:pt>
    <dgm:pt modelId="{2CB35335-87DC-4176-AD8B-F482B535CD42}">
      <dgm:prSet/>
      <dgm:spPr/>
      <dgm:t>
        <a:bodyPr/>
        <a:lstStyle/>
        <a:p>
          <a:r>
            <a:rPr lang="ru-RU" b="0" dirty="0"/>
            <a:t>Хранение данных на строне клиента</a:t>
          </a:r>
          <a:endParaRPr lang="en-US" b="0" dirty="0"/>
        </a:p>
      </dgm:t>
    </dgm:pt>
    <dgm:pt modelId="{C1D2E56D-40D8-4604-849C-F12070A228E8}" type="parTrans" cxnId="{0C853779-9F6D-4429-B452-F1FE7BEFB355}">
      <dgm:prSet/>
      <dgm:spPr/>
      <dgm:t>
        <a:bodyPr/>
        <a:lstStyle/>
        <a:p>
          <a:endParaRPr lang="en-US"/>
        </a:p>
      </dgm:t>
    </dgm:pt>
    <dgm:pt modelId="{DD379706-8798-4638-8255-189A69825522}" type="sibTrans" cxnId="{0C853779-9F6D-4429-B452-F1FE7BEFB355}">
      <dgm:prSet/>
      <dgm:spPr/>
      <dgm:t>
        <a:bodyPr/>
        <a:lstStyle/>
        <a:p>
          <a:endParaRPr lang="en-US"/>
        </a:p>
      </dgm:t>
    </dgm:pt>
    <dgm:pt modelId="{E0513B2A-B2DA-4B83-8D1E-F3F0837292F6}">
      <dgm:prSet/>
      <dgm:spPr/>
      <dgm:t>
        <a:bodyPr/>
        <a:lstStyle/>
        <a:p>
          <a:r>
            <a:rPr lang="ru-RU" b="0" strike="sngStrike" dirty="0"/>
            <a:t>Чтение файлов, запуск программ</a:t>
          </a:r>
          <a:endParaRPr lang="en-US" b="0" strike="sngStrike" dirty="0"/>
        </a:p>
      </dgm:t>
    </dgm:pt>
    <dgm:pt modelId="{EEB720F9-6011-4251-B5D6-5E2933B44A63}" type="parTrans" cxnId="{0A3AFF76-051E-4D3E-A3AA-81672C1383FC}">
      <dgm:prSet/>
      <dgm:spPr/>
      <dgm:t>
        <a:bodyPr/>
        <a:lstStyle/>
        <a:p>
          <a:endParaRPr lang="en-US"/>
        </a:p>
      </dgm:t>
    </dgm:pt>
    <dgm:pt modelId="{FC585A79-77A8-4C6B-9EBB-3BBC17075A17}" type="sibTrans" cxnId="{0A3AFF76-051E-4D3E-A3AA-81672C1383FC}">
      <dgm:prSet/>
      <dgm:spPr/>
      <dgm:t>
        <a:bodyPr/>
        <a:lstStyle/>
        <a:p>
          <a:endParaRPr lang="en-US"/>
        </a:p>
      </dgm:t>
    </dgm:pt>
    <dgm:pt modelId="{3E76528F-EBA0-435D-9C7B-72EC80C8A127}">
      <dgm:prSet/>
      <dgm:spPr/>
      <dgm:t>
        <a:bodyPr/>
        <a:lstStyle/>
        <a:p>
          <a:r>
            <a:rPr lang="ru-RU" b="0" strike="sngStrike" dirty="0"/>
            <a:t>Разделение состояния между табами</a:t>
          </a:r>
          <a:r>
            <a:rPr lang="en-US" b="0" strike="sngStrike" dirty="0"/>
            <a:t>/</a:t>
          </a:r>
          <a:r>
            <a:rPr lang="ru-RU" b="0" strike="sngStrike" dirty="0"/>
            <a:t>окнами</a:t>
          </a:r>
        </a:p>
      </dgm:t>
    </dgm:pt>
    <dgm:pt modelId="{03FBAC45-D644-404D-B748-DCF6D313FD35}" type="parTrans" cxnId="{F95C77E8-E0DD-48BB-9619-30C923FB28D4}">
      <dgm:prSet/>
      <dgm:spPr/>
      <dgm:t>
        <a:bodyPr/>
        <a:lstStyle/>
        <a:p>
          <a:endParaRPr lang="en-US"/>
        </a:p>
      </dgm:t>
    </dgm:pt>
    <dgm:pt modelId="{8278156C-CB17-43AD-9312-B09C81F4B671}" type="sibTrans" cxnId="{F95C77E8-E0DD-48BB-9619-30C923FB28D4}">
      <dgm:prSet/>
      <dgm:spPr/>
      <dgm:t>
        <a:bodyPr/>
        <a:lstStyle/>
        <a:p>
          <a:endParaRPr lang="en-US"/>
        </a:p>
      </dgm:t>
    </dgm:pt>
    <dgm:pt modelId="{5ACF6870-3D4C-4321-AF31-FB7327F2B15C}">
      <dgm:prSet/>
      <dgm:spPr/>
      <dgm:t>
        <a:bodyPr/>
        <a:lstStyle/>
        <a:p>
          <a:r>
            <a:rPr lang="ru-RU" b="0" strike="sngStrike" dirty="0"/>
            <a:t>Безопасная коммуникация с «чужими» сайтами</a:t>
          </a:r>
          <a:r>
            <a:rPr lang="en-US" b="0" strike="sngStrike" dirty="0"/>
            <a:t>/</a:t>
          </a:r>
          <a:r>
            <a:rPr lang="ru-RU" b="0" strike="sngStrike" dirty="0"/>
            <a:t>доменами</a:t>
          </a:r>
        </a:p>
      </dgm:t>
    </dgm:pt>
    <dgm:pt modelId="{CF6F4334-FB20-4FDF-A057-6FB26EFC62B2}" type="parTrans" cxnId="{733C7D54-A24A-4A88-8B4C-8B8B7A641B05}">
      <dgm:prSet/>
      <dgm:spPr/>
      <dgm:t>
        <a:bodyPr/>
        <a:lstStyle/>
        <a:p>
          <a:endParaRPr lang="en-US"/>
        </a:p>
      </dgm:t>
    </dgm:pt>
    <dgm:pt modelId="{0F9CFE4C-16D5-49E7-BC69-07748BDFDC37}" type="sibTrans" cxnId="{733C7D54-A24A-4A88-8B4C-8B8B7A641B05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0E310DE-82C2-4F16-ABFE-F0542E2830D8}" type="pres">
      <dgm:prSet presAssocID="{A4EEE862-36DB-43BF-AA83-C42A11A628C4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F95F9130-E280-4AC3-B7AB-0CA91CE63C30}" type="pres">
      <dgm:prSet presAssocID="{05C61DA0-066C-4213-A352-25EE5A70E53E}" presName="spacer" presStyleCnt="0"/>
      <dgm:spPr/>
    </dgm:pt>
    <dgm:pt modelId="{6F7E859E-8758-4BAA-B412-3C8AB01E62BE}" type="pres">
      <dgm:prSet presAssocID="{E99B6BCE-A2D0-4FD7-9ABF-20BA9A498B6B}" presName="parentText" presStyleLbl="node1" presStyleIdx="1" presStyleCnt="8" custLinFactNeighborX="-2812" custLinFactNeighborY="22018">
        <dgm:presLayoutVars>
          <dgm:chMax val="0"/>
          <dgm:bulletEnabled val="1"/>
        </dgm:presLayoutVars>
      </dgm:prSet>
      <dgm:spPr/>
    </dgm:pt>
    <dgm:pt modelId="{214CF329-1C45-4AC8-B1DF-7327E718BE1F}" type="pres">
      <dgm:prSet presAssocID="{34A8434E-E27E-4154-A267-CA147CF8D943}" presName="spacer" presStyleCnt="0"/>
      <dgm:spPr/>
    </dgm:pt>
    <dgm:pt modelId="{3F38E0F9-A5CF-4AE5-8B21-58598618671F}" type="pres">
      <dgm:prSet presAssocID="{48BF0A92-7C8F-4266-A865-B0D89D6A3F0B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6D68A2F6-815A-4C78-A424-881B15D4C61E}" type="pres">
      <dgm:prSet presAssocID="{3E191DD1-F623-4EE3-B938-D8A336F3EEB5}" presName="spacer" presStyleCnt="0"/>
      <dgm:spPr/>
    </dgm:pt>
    <dgm:pt modelId="{36D03AC3-4D47-4529-9627-84033AED123D}" type="pres">
      <dgm:prSet presAssocID="{90489D66-6C83-4488-934C-FB93E003A6B3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ED2B36D2-3FB4-4431-B664-1F5DD53FFA34}" type="pres">
      <dgm:prSet presAssocID="{77EEA3A9-9A5D-4134-9AB9-FF35ACAEE5CA}" presName="spacer" presStyleCnt="0"/>
      <dgm:spPr/>
    </dgm:pt>
    <dgm:pt modelId="{FDD8002D-A534-442E-9C9C-777CC0048EC4}" type="pres">
      <dgm:prSet presAssocID="{2CB35335-87DC-4176-AD8B-F482B535CD42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2F465B17-BF71-4D49-86B3-EAFF1C6FFD98}" type="pres">
      <dgm:prSet presAssocID="{DD379706-8798-4638-8255-189A69825522}" presName="spacer" presStyleCnt="0"/>
      <dgm:spPr/>
    </dgm:pt>
    <dgm:pt modelId="{532ABD8E-4AFB-4977-88B0-F01636CB9362}" type="pres">
      <dgm:prSet presAssocID="{E0513B2A-B2DA-4B83-8D1E-F3F0837292F6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615D499D-2F98-404F-B2DB-290338CC19D6}" type="pres">
      <dgm:prSet presAssocID="{FC585A79-77A8-4C6B-9EBB-3BBC17075A17}" presName="spacer" presStyleCnt="0"/>
      <dgm:spPr/>
    </dgm:pt>
    <dgm:pt modelId="{5329ED99-6FB0-4E26-9C4E-A1D8DB80650B}" type="pres">
      <dgm:prSet presAssocID="{3E76528F-EBA0-435D-9C7B-72EC80C8A127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8EF23AD3-B273-4DC9-BEFA-FCAC66A878FE}" type="pres">
      <dgm:prSet presAssocID="{8278156C-CB17-43AD-9312-B09C81F4B671}" presName="spacer" presStyleCnt="0"/>
      <dgm:spPr/>
    </dgm:pt>
    <dgm:pt modelId="{77E10718-4786-4FC2-BAB7-55D71FD47831}" type="pres">
      <dgm:prSet presAssocID="{5ACF6870-3D4C-4321-AF31-FB7327F2B15C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BAE1D126-11D0-44A4-88C5-98D9A9077572}" type="presOf" srcId="{2CB35335-87DC-4176-AD8B-F482B535CD42}" destId="{FDD8002D-A534-442E-9C9C-777CC0048EC4}" srcOrd="0" destOrd="0" presId="urn:microsoft.com/office/officeart/2005/8/layout/vList2"/>
    <dgm:cxn modelId="{2D4B4927-3ACF-4B96-BD2F-B01DE17FC586}" srcId="{1ACBCBBD-E06F-4040-BF8A-5D7E8938569A}" destId="{A4EEE862-36DB-43BF-AA83-C42A11A628C4}" srcOrd="0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733C7D54-A24A-4A88-8B4C-8B8B7A641B05}" srcId="{1ACBCBBD-E06F-4040-BF8A-5D7E8938569A}" destId="{5ACF6870-3D4C-4321-AF31-FB7327F2B15C}" srcOrd="7" destOrd="0" parTransId="{CF6F4334-FB20-4FDF-A057-6FB26EFC62B2}" sibTransId="{0F9CFE4C-16D5-49E7-BC69-07748BDFDC37}"/>
    <dgm:cxn modelId="{0A3AFF76-051E-4D3E-A3AA-81672C1383FC}" srcId="{1ACBCBBD-E06F-4040-BF8A-5D7E8938569A}" destId="{E0513B2A-B2DA-4B83-8D1E-F3F0837292F6}" srcOrd="5" destOrd="0" parTransId="{EEB720F9-6011-4251-B5D6-5E2933B44A63}" sibTransId="{FC585A79-77A8-4C6B-9EBB-3BBC17075A17}"/>
    <dgm:cxn modelId="{0C853779-9F6D-4429-B452-F1FE7BEFB355}" srcId="{1ACBCBBD-E06F-4040-BF8A-5D7E8938569A}" destId="{2CB35335-87DC-4176-AD8B-F482B535CD42}" srcOrd="4" destOrd="0" parTransId="{C1D2E56D-40D8-4604-849C-F12070A228E8}" sibTransId="{DD379706-8798-4638-8255-189A69825522}"/>
    <dgm:cxn modelId="{2E387F79-1A6E-4325-8064-EEE76CB7B5FE}" type="presOf" srcId="{3E76528F-EBA0-435D-9C7B-72EC80C8A127}" destId="{5329ED99-6FB0-4E26-9C4E-A1D8DB80650B}" srcOrd="0" destOrd="0" presId="urn:microsoft.com/office/officeart/2005/8/layout/vList2"/>
    <dgm:cxn modelId="{6B699A59-2AF4-47B8-8572-6BFD217DFCB3}" type="presOf" srcId="{48BF0A92-7C8F-4266-A865-B0D89D6A3F0B}" destId="{3F38E0F9-A5CF-4AE5-8B21-58598618671F}" srcOrd="0" destOrd="0" presId="urn:microsoft.com/office/officeart/2005/8/layout/vList2"/>
    <dgm:cxn modelId="{25E1D394-7C3E-4E9B-9720-440EA7B7BAC9}" type="presOf" srcId="{E99B6BCE-A2D0-4FD7-9ABF-20BA9A498B6B}" destId="{6F7E859E-8758-4BAA-B412-3C8AB01E62BE}" srcOrd="0" destOrd="0" presId="urn:microsoft.com/office/officeart/2005/8/layout/vList2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7CE87EB4-C381-489A-9A02-C6B3B4E60EF1}" srcId="{1ACBCBBD-E06F-4040-BF8A-5D7E8938569A}" destId="{90489D66-6C83-4488-934C-FB93E003A6B3}" srcOrd="3" destOrd="0" parTransId="{1CAE1628-8FFF-46EF-B17A-617880EE7135}" sibTransId="{77EEA3A9-9A5D-4134-9AB9-FF35ACAEE5CA}"/>
    <dgm:cxn modelId="{E7169AB7-AEC2-4AFD-8DD6-FFBA3B598262}" type="presOf" srcId="{5ACF6870-3D4C-4321-AF31-FB7327F2B15C}" destId="{77E10718-4786-4FC2-BAB7-55D71FD47831}" srcOrd="0" destOrd="0" presId="urn:microsoft.com/office/officeart/2005/8/layout/vList2"/>
    <dgm:cxn modelId="{AC6598CF-486C-44F6-8078-355B07A4D59B}" srcId="{1ACBCBBD-E06F-4040-BF8A-5D7E8938569A}" destId="{48BF0A92-7C8F-4266-A865-B0D89D6A3F0B}" srcOrd="2" destOrd="0" parTransId="{14CC5FC2-FF31-4EB1-A295-21FBFAD18D9C}" sibTransId="{3E191DD1-F623-4EE3-B938-D8A336F3EEB5}"/>
    <dgm:cxn modelId="{897A7AD5-905C-41CB-A0DF-357AB7091EEB}" srcId="{1ACBCBBD-E06F-4040-BF8A-5D7E8938569A}" destId="{E99B6BCE-A2D0-4FD7-9ABF-20BA9A498B6B}" srcOrd="1" destOrd="0" parTransId="{739FBB40-718D-4D79-8D63-2AB973D1F1FB}" sibTransId="{34A8434E-E27E-4154-A267-CA147CF8D943}"/>
    <dgm:cxn modelId="{02AC0DE3-6448-405C-B4D7-E136E3D99372}" type="presOf" srcId="{E0513B2A-B2DA-4B83-8D1E-F3F0837292F6}" destId="{532ABD8E-4AFB-4977-88B0-F01636CB9362}" srcOrd="0" destOrd="0" presId="urn:microsoft.com/office/officeart/2005/8/layout/vList2"/>
    <dgm:cxn modelId="{F95C77E8-E0DD-48BB-9619-30C923FB28D4}" srcId="{1ACBCBBD-E06F-4040-BF8A-5D7E8938569A}" destId="{3E76528F-EBA0-435D-9C7B-72EC80C8A127}" srcOrd="6" destOrd="0" parTransId="{03FBAC45-D644-404D-B748-DCF6D313FD35}" sibTransId="{8278156C-CB17-43AD-9312-B09C81F4B671}"/>
    <dgm:cxn modelId="{A5494EFF-6478-458E-AB9B-640DB3BA631D}" type="presOf" srcId="{90489D66-6C83-4488-934C-FB93E003A6B3}" destId="{36D03AC3-4D47-4529-9627-84033AED123D}" srcOrd="0" destOrd="0" presId="urn:microsoft.com/office/officeart/2005/8/layout/vList2"/>
    <dgm:cxn modelId="{625FFD5A-D5AE-43F2-BAE0-5F524223B298}" type="presParOf" srcId="{44AE0CFF-C2EB-4E87-92E0-1C695B1CF850}" destId="{00E310DE-82C2-4F16-ABFE-F0542E2830D8}" srcOrd="0" destOrd="0" presId="urn:microsoft.com/office/officeart/2005/8/layout/vList2"/>
    <dgm:cxn modelId="{8F94F566-23CE-486D-90CF-A60260F912AC}" type="presParOf" srcId="{44AE0CFF-C2EB-4E87-92E0-1C695B1CF850}" destId="{F95F9130-E280-4AC3-B7AB-0CA91CE63C30}" srcOrd="1" destOrd="0" presId="urn:microsoft.com/office/officeart/2005/8/layout/vList2"/>
    <dgm:cxn modelId="{667ECB02-2ED2-404A-A147-DE2F6AC68AF0}" type="presParOf" srcId="{44AE0CFF-C2EB-4E87-92E0-1C695B1CF850}" destId="{6F7E859E-8758-4BAA-B412-3C8AB01E62BE}" srcOrd="2" destOrd="0" presId="urn:microsoft.com/office/officeart/2005/8/layout/vList2"/>
    <dgm:cxn modelId="{5DD1BF40-7402-4AEE-8CB1-25F8E91D9128}" type="presParOf" srcId="{44AE0CFF-C2EB-4E87-92E0-1C695B1CF850}" destId="{214CF329-1C45-4AC8-B1DF-7327E718BE1F}" srcOrd="3" destOrd="0" presId="urn:microsoft.com/office/officeart/2005/8/layout/vList2"/>
    <dgm:cxn modelId="{3020C9AE-4BD2-46AE-8170-8905C05D2562}" type="presParOf" srcId="{44AE0CFF-C2EB-4E87-92E0-1C695B1CF850}" destId="{3F38E0F9-A5CF-4AE5-8B21-58598618671F}" srcOrd="4" destOrd="0" presId="urn:microsoft.com/office/officeart/2005/8/layout/vList2"/>
    <dgm:cxn modelId="{CBB43935-A019-4E55-814B-02D1E9322DC9}" type="presParOf" srcId="{44AE0CFF-C2EB-4E87-92E0-1C695B1CF850}" destId="{6D68A2F6-815A-4C78-A424-881B15D4C61E}" srcOrd="5" destOrd="0" presId="urn:microsoft.com/office/officeart/2005/8/layout/vList2"/>
    <dgm:cxn modelId="{F534843B-C9BE-4282-958F-84D34A1EA001}" type="presParOf" srcId="{44AE0CFF-C2EB-4E87-92E0-1C695B1CF850}" destId="{36D03AC3-4D47-4529-9627-84033AED123D}" srcOrd="6" destOrd="0" presId="urn:microsoft.com/office/officeart/2005/8/layout/vList2"/>
    <dgm:cxn modelId="{3955029F-D01B-490E-B5A9-C28A7163543B}" type="presParOf" srcId="{44AE0CFF-C2EB-4E87-92E0-1C695B1CF850}" destId="{ED2B36D2-3FB4-4431-B664-1F5DD53FFA34}" srcOrd="7" destOrd="0" presId="urn:microsoft.com/office/officeart/2005/8/layout/vList2"/>
    <dgm:cxn modelId="{04D3A9C7-99E2-4BB3-B1B2-59F2272F10D4}" type="presParOf" srcId="{44AE0CFF-C2EB-4E87-92E0-1C695B1CF850}" destId="{FDD8002D-A534-442E-9C9C-777CC0048EC4}" srcOrd="8" destOrd="0" presId="urn:microsoft.com/office/officeart/2005/8/layout/vList2"/>
    <dgm:cxn modelId="{BB091186-7BDD-4BF2-855E-56643FF95E36}" type="presParOf" srcId="{44AE0CFF-C2EB-4E87-92E0-1C695B1CF850}" destId="{2F465B17-BF71-4D49-86B3-EAFF1C6FFD98}" srcOrd="9" destOrd="0" presId="urn:microsoft.com/office/officeart/2005/8/layout/vList2"/>
    <dgm:cxn modelId="{16A33E42-0FE6-4A5A-8982-950EFA6A7C22}" type="presParOf" srcId="{44AE0CFF-C2EB-4E87-92E0-1C695B1CF850}" destId="{532ABD8E-4AFB-4977-88B0-F01636CB9362}" srcOrd="10" destOrd="0" presId="urn:microsoft.com/office/officeart/2005/8/layout/vList2"/>
    <dgm:cxn modelId="{185E3173-49FA-49BD-A8CC-225630397F47}" type="presParOf" srcId="{44AE0CFF-C2EB-4E87-92E0-1C695B1CF850}" destId="{615D499D-2F98-404F-B2DB-290338CC19D6}" srcOrd="11" destOrd="0" presId="urn:microsoft.com/office/officeart/2005/8/layout/vList2"/>
    <dgm:cxn modelId="{A5614E49-487E-458C-997E-23020A091288}" type="presParOf" srcId="{44AE0CFF-C2EB-4E87-92E0-1C695B1CF850}" destId="{5329ED99-6FB0-4E26-9C4E-A1D8DB80650B}" srcOrd="12" destOrd="0" presId="urn:microsoft.com/office/officeart/2005/8/layout/vList2"/>
    <dgm:cxn modelId="{62F93D04-EE05-43C7-B2B1-5A02FB425BB5}" type="presParOf" srcId="{44AE0CFF-C2EB-4E87-92E0-1C695B1CF850}" destId="{8EF23AD3-B273-4DC9-BEFA-FCAC66A878FE}" srcOrd="13" destOrd="0" presId="urn:microsoft.com/office/officeart/2005/8/layout/vList2"/>
    <dgm:cxn modelId="{B83325A7-756B-410B-94B5-FFC26374AC46}" type="presParOf" srcId="{44AE0CFF-C2EB-4E87-92E0-1C695B1CF850}" destId="{77E10718-4786-4FC2-BAB7-55D71FD47831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en-US" dirty="0"/>
            <a:t>Number – </a:t>
          </a:r>
          <a:r>
            <a:rPr lang="ru-RU" dirty="0"/>
            <a:t>включает </a:t>
          </a:r>
          <a:r>
            <a:rPr lang="en-US" dirty="0"/>
            <a:t>int </a:t>
          </a:r>
          <a:r>
            <a:rPr lang="ru-RU" dirty="0"/>
            <a:t>и </a:t>
          </a:r>
          <a:r>
            <a:rPr lang="en-US" dirty="0"/>
            <a:t>float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E99B6BCE-A2D0-4FD7-9ABF-20BA9A498B6B}">
      <dgm:prSet/>
      <dgm:spPr/>
      <dgm:t>
        <a:bodyPr/>
        <a:lstStyle/>
        <a:p>
          <a:r>
            <a:rPr lang="en-US" dirty="0"/>
            <a:t>String – </a:t>
          </a:r>
          <a:r>
            <a:rPr lang="ru-RU" dirty="0"/>
            <a:t>для строковых литералов используются как двойные(</a:t>
          </a:r>
          <a:r>
            <a:rPr lang="en-US" dirty="0"/>
            <a:t>“</a:t>
          </a:r>
          <a:r>
            <a:rPr lang="ru-RU" dirty="0"/>
            <a:t>), так и обычные</a:t>
          </a:r>
          <a:r>
            <a:rPr lang="en-US" dirty="0"/>
            <a:t>(‘)</a:t>
          </a:r>
          <a:r>
            <a:rPr lang="ru-RU" dirty="0"/>
            <a:t> ковычки</a:t>
          </a:r>
          <a:endParaRPr lang="en-US" dirty="0"/>
        </a:p>
      </dgm:t>
    </dgm:pt>
    <dgm:pt modelId="{739FBB40-718D-4D79-8D63-2AB973D1F1FB}" type="parTrans" cxnId="{897A7AD5-905C-41CB-A0DF-357AB7091EEB}">
      <dgm:prSet/>
      <dgm:spPr/>
      <dgm:t>
        <a:bodyPr/>
        <a:lstStyle/>
        <a:p>
          <a:endParaRPr lang="en-US"/>
        </a:p>
      </dgm:t>
    </dgm:pt>
    <dgm:pt modelId="{34A8434E-E27E-4154-A267-CA147CF8D943}" type="sibTrans" cxnId="{897A7AD5-905C-41CB-A0DF-357AB7091EEB}">
      <dgm:prSet/>
      <dgm:spPr/>
      <dgm:t>
        <a:bodyPr/>
        <a:lstStyle/>
        <a:p>
          <a:endParaRPr lang="en-US"/>
        </a:p>
      </dgm:t>
    </dgm:pt>
    <dgm:pt modelId="{48BF0A92-7C8F-4266-A865-B0D89D6A3F0B}">
      <dgm:prSet/>
      <dgm:spPr/>
      <dgm:t>
        <a:bodyPr/>
        <a:lstStyle/>
        <a:p>
          <a:r>
            <a:rPr lang="en-US" dirty="0"/>
            <a:t>Boolean – true/false</a:t>
          </a:r>
        </a:p>
      </dgm:t>
    </dgm:pt>
    <dgm:pt modelId="{14CC5FC2-FF31-4EB1-A295-21FBFAD18D9C}" type="parTrans" cxnId="{AC6598CF-486C-44F6-8078-355B07A4D59B}">
      <dgm:prSet/>
      <dgm:spPr/>
      <dgm:t>
        <a:bodyPr/>
        <a:lstStyle/>
        <a:p>
          <a:endParaRPr lang="en-US"/>
        </a:p>
      </dgm:t>
    </dgm:pt>
    <dgm:pt modelId="{3E191DD1-F623-4EE3-B938-D8A336F3EEB5}" type="sibTrans" cxnId="{AC6598CF-486C-44F6-8078-355B07A4D59B}">
      <dgm:prSet/>
      <dgm:spPr/>
      <dgm:t>
        <a:bodyPr/>
        <a:lstStyle/>
        <a:p>
          <a:endParaRPr lang="en-US"/>
        </a:p>
      </dgm:t>
    </dgm:pt>
    <dgm:pt modelId="{90489D66-6C83-4488-934C-FB93E003A6B3}">
      <dgm:prSet/>
      <dgm:spPr/>
      <dgm:t>
        <a:bodyPr/>
        <a:lstStyle/>
        <a:p>
          <a:r>
            <a:rPr lang="en-US" b="0" dirty="0"/>
            <a:t>null – </a:t>
          </a:r>
          <a:r>
            <a:rPr lang="ru-RU" b="0" dirty="0"/>
            <a:t>специальное значение, представляющее «ничего»</a:t>
          </a:r>
          <a:endParaRPr lang="en-US" b="0" dirty="0"/>
        </a:p>
      </dgm:t>
    </dgm:pt>
    <dgm:pt modelId="{1CAE1628-8FFF-46EF-B17A-617880EE7135}" type="parTrans" cxnId="{7CE87EB4-C381-489A-9A02-C6B3B4E60EF1}">
      <dgm:prSet/>
      <dgm:spPr/>
      <dgm:t>
        <a:bodyPr/>
        <a:lstStyle/>
        <a:p>
          <a:endParaRPr lang="en-US"/>
        </a:p>
      </dgm:t>
    </dgm:pt>
    <dgm:pt modelId="{77EEA3A9-9A5D-4134-9AB9-FF35ACAEE5CA}" type="sibTrans" cxnId="{7CE87EB4-C381-489A-9A02-C6B3B4E60EF1}">
      <dgm:prSet/>
      <dgm:spPr/>
      <dgm:t>
        <a:bodyPr/>
        <a:lstStyle/>
        <a:p>
          <a:endParaRPr lang="en-US"/>
        </a:p>
      </dgm:t>
    </dgm:pt>
    <dgm:pt modelId="{2CB35335-87DC-4176-AD8B-F482B535CD42}">
      <dgm:prSet/>
      <dgm:spPr/>
      <dgm:t>
        <a:bodyPr/>
        <a:lstStyle/>
        <a:p>
          <a:r>
            <a:rPr lang="en-US" b="0" dirty="0"/>
            <a:t>undefined – </a:t>
          </a:r>
          <a:r>
            <a:rPr lang="ru-RU" b="0" dirty="0"/>
            <a:t>специальное значение</a:t>
          </a:r>
          <a:endParaRPr lang="en-US" b="0" dirty="0"/>
        </a:p>
      </dgm:t>
    </dgm:pt>
    <dgm:pt modelId="{C1D2E56D-40D8-4604-849C-F12070A228E8}" type="parTrans" cxnId="{0C853779-9F6D-4429-B452-F1FE7BEFB355}">
      <dgm:prSet/>
      <dgm:spPr/>
      <dgm:t>
        <a:bodyPr/>
        <a:lstStyle/>
        <a:p>
          <a:endParaRPr lang="en-US"/>
        </a:p>
      </dgm:t>
    </dgm:pt>
    <dgm:pt modelId="{DD379706-8798-4638-8255-189A69825522}" type="sibTrans" cxnId="{0C853779-9F6D-4429-B452-F1FE7BEFB355}">
      <dgm:prSet/>
      <dgm:spPr/>
      <dgm:t>
        <a:bodyPr/>
        <a:lstStyle/>
        <a:p>
          <a:endParaRPr lang="en-US"/>
        </a:p>
      </dgm:t>
    </dgm:pt>
    <dgm:pt modelId="{E0513B2A-B2DA-4B83-8D1E-F3F0837292F6}">
      <dgm:prSet/>
      <dgm:spPr/>
      <dgm:t>
        <a:bodyPr/>
        <a:lstStyle/>
        <a:p>
          <a:r>
            <a:rPr lang="en-US" b="0" strike="noStrike" dirty="0"/>
            <a:t>Object – </a:t>
          </a:r>
          <a:r>
            <a:rPr lang="ru-RU" b="0" strike="noStrike" dirty="0"/>
            <a:t>сложный тип для хранения динамических объектов</a:t>
          </a:r>
          <a:endParaRPr lang="en-US" b="0" strike="noStrike" dirty="0"/>
        </a:p>
      </dgm:t>
    </dgm:pt>
    <dgm:pt modelId="{EEB720F9-6011-4251-B5D6-5E2933B44A63}" type="parTrans" cxnId="{0A3AFF76-051E-4D3E-A3AA-81672C1383FC}">
      <dgm:prSet/>
      <dgm:spPr/>
      <dgm:t>
        <a:bodyPr/>
        <a:lstStyle/>
        <a:p>
          <a:endParaRPr lang="en-US"/>
        </a:p>
      </dgm:t>
    </dgm:pt>
    <dgm:pt modelId="{FC585A79-77A8-4C6B-9EBB-3BBC17075A17}" type="sibTrans" cxnId="{0A3AFF76-051E-4D3E-A3AA-81672C1383FC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0E310DE-82C2-4F16-ABFE-F0542E2830D8}" type="pres">
      <dgm:prSet presAssocID="{A4EEE862-36DB-43BF-AA83-C42A11A628C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95F9130-E280-4AC3-B7AB-0CA91CE63C30}" type="pres">
      <dgm:prSet presAssocID="{05C61DA0-066C-4213-A352-25EE5A70E53E}" presName="spacer" presStyleCnt="0"/>
      <dgm:spPr/>
    </dgm:pt>
    <dgm:pt modelId="{6F7E859E-8758-4BAA-B412-3C8AB01E62BE}" type="pres">
      <dgm:prSet presAssocID="{E99B6BCE-A2D0-4FD7-9ABF-20BA9A498B6B}" presName="parentText" presStyleLbl="node1" presStyleIdx="1" presStyleCnt="6" custLinFactNeighborX="-2812" custLinFactNeighborY="22018">
        <dgm:presLayoutVars>
          <dgm:chMax val="0"/>
          <dgm:bulletEnabled val="1"/>
        </dgm:presLayoutVars>
      </dgm:prSet>
      <dgm:spPr/>
    </dgm:pt>
    <dgm:pt modelId="{214CF329-1C45-4AC8-B1DF-7327E718BE1F}" type="pres">
      <dgm:prSet presAssocID="{34A8434E-E27E-4154-A267-CA147CF8D943}" presName="spacer" presStyleCnt="0"/>
      <dgm:spPr/>
    </dgm:pt>
    <dgm:pt modelId="{3F38E0F9-A5CF-4AE5-8B21-58598618671F}" type="pres">
      <dgm:prSet presAssocID="{48BF0A92-7C8F-4266-A865-B0D89D6A3F0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D68A2F6-815A-4C78-A424-881B15D4C61E}" type="pres">
      <dgm:prSet presAssocID="{3E191DD1-F623-4EE3-B938-D8A336F3EEB5}" presName="spacer" presStyleCnt="0"/>
      <dgm:spPr/>
    </dgm:pt>
    <dgm:pt modelId="{36D03AC3-4D47-4529-9627-84033AED123D}" type="pres">
      <dgm:prSet presAssocID="{90489D66-6C83-4488-934C-FB93E003A6B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D2B36D2-3FB4-4431-B664-1F5DD53FFA34}" type="pres">
      <dgm:prSet presAssocID="{77EEA3A9-9A5D-4134-9AB9-FF35ACAEE5CA}" presName="spacer" presStyleCnt="0"/>
      <dgm:spPr/>
    </dgm:pt>
    <dgm:pt modelId="{FDD8002D-A534-442E-9C9C-777CC0048EC4}" type="pres">
      <dgm:prSet presAssocID="{2CB35335-87DC-4176-AD8B-F482B535CD4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F465B17-BF71-4D49-86B3-EAFF1C6FFD98}" type="pres">
      <dgm:prSet presAssocID="{DD379706-8798-4638-8255-189A69825522}" presName="spacer" presStyleCnt="0"/>
      <dgm:spPr/>
    </dgm:pt>
    <dgm:pt modelId="{532ABD8E-4AFB-4977-88B0-F01636CB9362}" type="pres">
      <dgm:prSet presAssocID="{E0513B2A-B2DA-4B83-8D1E-F3F0837292F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AE1D126-11D0-44A4-88C5-98D9A9077572}" type="presOf" srcId="{2CB35335-87DC-4176-AD8B-F482B535CD42}" destId="{FDD8002D-A534-442E-9C9C-777CC0048EC4}" srcOrd="0" destOrd="0" presId="urn:microsoft.com/office/officeart/2005/8/layout/vList2"/>
    <dgm:cxn modelId="{2D4B4927-3ACF-4B96-BD2F-B01DE17FC586}" srcId="{1ACBCBBD-E06F-4040-BF8A-5D7E8938569A}" destId="{A4EEE862-36DB-43BF-AA83-C42A11A628C4}" srcOrd="0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0A3AFF76-051E-4D3E-A3AA-81672C1383FC}" srcId="{1ACBCBBD-E06F-4040-BF8A-5D7E8938569A}" destId="{E0513B2A-B2DA-4B83-8D1E-F3F0837292F6}" srcOrd="5" destOrd="0" parTransId="{EEB720F9-6011-4251-B5D6-5E2933B44A63}" sibTransId="{FC585A79-77A8-4C6B-9EBB-3BBC17075A17}"/>
    <dgm:cxn modelId="{0C853779-9F6D-4429-B452-F1FE7BEFB355}" srcId="{1ACBCBBD-E06F-4040-BF8A-5D7E8938569A}" destId="{2CB35335-87DC-4176-AD8B-F482B535CD42}" srcOrd="4" destOrd="0" parTransId="{C1D2E56D-40D8-4604-849C-F12070A228E8}" sibTransId="{DD379706-8798-4638-8255-189A69825522}"/>
    <dgm:cxn modelId="{6B699A59-2AF4-47B8-8572-6BFD217DFCB3}" type="presOf" srcId="{48BF0A92-7C8F-4266-A865-B0D89D6A3F0B}" destId="{3F38E0F9-A5CF-4AE5-8B21-58598618671F}" srcOrd="0" destOrd="0" presId="urn:microsoft.com/office/officeart/2005/8/layout/vList2"/>
    <dgm:cxn modelId="{25E1D394-7C3E-4E9B-9720-440EA7B7BAC9}" type="presOf" srcId="{E99B6BCE-A2D0-4FD7-9ABF-20BA9A498B6B}" destId="{6F7E859E-8758-4BAA-B412-3C8AB01E62BE}" srcOrd="0" destOrd="0" presId="urn:microsoft.com/office/officeart/2005/8/layout/vList2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7CE87EB4-C381-489A-9A02-C6B3B4E60EF1}" srcId="{1ACBCBBD-E06F-4040-BF8A-5D7E8938569A}" destId="{90489D66-6C83-4488-934C-FB93E003A6B3}" srcOrd="3" destOrd="0" parTransId="{1CAE1628-8FFF-46EF-B17A-617880EE7135}" sibTransId="{77EEA3A9-9A5D-4134-9AB9-FF35ACAEE5CA}"/>
    <dgm:cxn modelId="{AC6598CF-486C-44F6-8078-355B07A4D59B}" srcId="{1ACBCBBD-E06F-4040-BF8A-5D7E8938569A}" destId="{48BF0A92-7C8F-4266-A865-B0D89D6A3F0B}" srcOrd="2" destOrd="0" parTransId="{14CC5FC2-FF31-4EB1-A295-21FBFAD18D9C}" sibTransId="{3E191DD1-F623-4EE3-B938-D8A336F3EEB5}"/>
    <dgm:cxn modelId="{897A7AD5-905C-41CB-A0DF-357AB7091EEB}" srcId="{1ACBCBBD-E06F-4040-BF8A-5D7E8938569A}" destId="{E99B6BCE-A2D0-4FD7-9ABF-20BA9A498B6B}" srcOrd="1" destOrd="0" parTransId="{739FBB40-718D-4D79-8D63-2AB973D1F1FB}" sibTransId="{34A8434E-E27E-4154-A267-CA147CF8D943}"/>
    <dgm:cxn modelId="{02AC0DE3-6448-405C-B4D7-E136E3D99372}" type="presOf" srcId="{E0513B2A-B2DA-4B83-8D1E-F3F0837292F6}" destId="{532ABD8E-4AFB-4977-88B0-F01636CB9362}" srcOrd="0" destOrd="0" presId="urn:microsoft.com/office/officeart/2005/8/layout/vList2"/>
    <dgm:cxn modelId="{A5494EFF-6478-458E-AB9B-640DB3BA631D}" type="presOf" srcId="{90489D66-6C83-4488-934C-FB93E003A6B3}" destId="{36D03AC3-4D47-4529-9627-84033AED123D}" srcOrd="0" destOrd="0" presId="urn:microsoft.com/office/officeart/2005/8/layout/vList2"/>
    <dgm:cxn modelId="{625FFD5A-D5AE-43F2-BAE0-5F524223B298}" type="presParOf" srcId="{44AE0CFF-C2EB-4E87-92E0-1C695B1CF850}" destId="{00E310DE-82C2-4F16-ABFE-F0542E2830D8}" srcOrd="0" destOrd="0" presId="urn:microsoft.com/office/officeart/2005/8/layout/vList2"/>
    <dgm:cxn modelId="{8F94F566-23CE-486D-90CF-A60260F912AC}" type="presParOf" srcId="{44AE0CFF-C2EB-4E87-92E0-1C695B1CF850}" destId="{F95F9130-E280-4AC3-B7AB-0CA91CE63C30}" srcOrd="1" destOrd="0" presId="urn:microsoft.com/office/officeart/2005/8/layout/vList2"/>
    <dgm:cxn modelId="{667ECB02-2ED2-404A-A147-DE2F6AC68AF0}" type="presParOf" srcId="{44AE0CFF-C2EB-4E87-92E0-1C695B1CF850}" destId="{6F7E859E-8758-4BAA-B412-3C8AB01E62BE}" srcOrd="2" destOrd="0" presId="urn:microsoft.com/office/officeart/2005/8/layout/vList2"/>
    <dgm:cxn modelId="{5DD1BF40-7402-4AEE-8CB1-25F8E91D9128}" type="presParOf" srcId="{44AE0CFF-C2EB-4E87-92E0-1C695B1CF850}" destId="{214CF329-1C45-4AC8-B1DF-7327E718BE1F}" srcOrd="3" destOrd="0" presId="urn:microsoft.com/office/officeart/2005/8/layout/vList2"/>
    <dgm:cxn modelId="{3020C9AE-4BD2-46AE-8170-8905C05D2562}" type="presParOf" srcId="{44AE0CFF-C2EB-4E87-92E0-1C695B1CF850}" destId="{3F38E0F9-A5CF-4AE5-8B21-58598618671F}" srcOrd="4" destOrd="0" presId="urn:microsoft.com/office/officeart/2005/8/layout/vList2"/>
    <dgm:cxn modelId="{CBB43935-A019-4E55-814B-02D1E9322DC9}" type="presParOf" srcId="{44AE0CFF-C2EB-4E87-92E0-1C695B1CF850}" destId="{6D68A2F6-815A-4C78-A424-881B15D4C61E}" srcOrd="5" destOrd="0" presId="urn:microsoft.com/office/officeart/2005/8/layout/vList2"/>
    <dgm:cxn modelId="{F534843B-C9BE-4282-958F-84D34A1EA001}" type="presParOf" srcId="{44AE0CFF-C2EB-4E87-92E0-1C695B1CF850}" destId="{36D03AC3-4D47-4529-9627-84033AED123D}" srcOrd="6" destOrd="0" presId="urn:microsoft.com/office/officeart/2005/8/layout/vList2"/>
    <dgm:cxn modelId="{3955029F-D01B-490E-B5A9-C28A7163543B}" type="presParOf" srcId="{44AE0CFF-C2EB-4E87-92E0-1C695B1CF850}" destId="{ED2B36D2-3FB4-4431-B664-1F5DD53FFA34}" srcOrd="7" destOrd="0" presId="urn:microsoft.com/office/officeart/2005/8/layout/vList2"/>
    <dgm:cxn modelId="{04D3A9C7-99E2-4BB3-B1B2-59F2272F10D4}" type="presParOf" srcId="{44AE0CFF-C2EB-4E87-92E0-1C695B1CF850}" destId="{FDD8002D-A534-442E-9C9C-777CC0048EC4}" srcOrd="8" destOrd="0" presId="urn:microsoft.com/office/officeart/2005/8/layout/vList2"/>
    <dgm:cxn modelId="{BB091186-7BDD-4BF2-855E-56643FF95E36}" type="presParOf" srcId="{44AE0CFF-C2EB-4E87-92E0-1C695B1CF850}" destId="{2F465B17-BF71-4D49-86B3-EAFF1C6FFD98}" srcOrd="9" destOrd="0" presId="urn:microsoft.com/office/officeart/2005/8/layout/vList2"/>
    <dgm:cxn modelId="{16A33E42-0FE6-4A5A-8982-950EFA6A7C22}" type="presParOf" srcId="{44AE0CFF-C2EB-4E87-92E0-1C695B1CF850}" destId="{532ABD8E-4AFB-4977-88B0-F01636CB936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4CB33A-893B-471D-967C-83AC9BA06589}">
      <dgm:prSet custT="1"/>
      <dgm:spPr/>
      <dgm:t>
        <a:bodyPr/>
        <a:lstStyle/>
        <a:p>
          <a:r>
            <a:rPr lang="en-US" sz="2400" dirty="0" err="1"/>
            <a:t>document.getElementById</a:t>
          </a:r>
          <a:r>
            <a:rPr lang="en-US" sz="2400" dirty="0"/>
            <a:t>(id)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 custT="1"/>
      <dgm:spPr/>
      <dgm:t>
        <a:bodyPr/>
        <a:lstStyle/>
        <a:p>
          <a:r>
            <a:rPr lang="en-US" sz="2400" dirty="0" err="1"/>
            <a:t>document.getElementsByTagName</a:t>
          </a:r>
          <a:r>
            <a:rPr lang="en-US" sz="2400" dirty="0"/>
            <a:t>(name)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FF38A33C-59AD-488E-A7E1-FE1B5EA7989E}">
      <dgm:prSet/>
      <dgm:spPr/>
      <dgm:t>
        <a:bodyPr/>
        <a:lstStyle/>
        <a:p>
          <a:r>
            <a:rPr lang="en-US" dirty="0" err="1"/>
            <a:t>document.getElementsByClassName</a:t>
          </a:r>
          <a:r>
            <a:rPr lang="en-US" dirty="0"/>
            <a:t>(name)</a:t>
          </a:r>
        </a:p>
      </dgm:t>
    </dgm:pt>
    <dgm:pt modelId="{3299AC5F-778B-4275-8569-4C2A4FCF7E59}" type="parTrans" cxnId="{6BC23E01-4988-42A7-8ED8-5F57BE42BDAA}">
      <dgm:prSet/>
      <dgm:spPr/>
      <dgm:t>
        <a:bodyPr/>
        <a:lstStyle/>
        <a:p>
          <a:endParaRPr lang="en-US"/>
        </a:p>
      </dgm:t>
    </dgm:pt>
    <dgm:pt modelId="{44F01989-2B5B-4444-BA5B-30F4E361354D}" type="sibTrans" cxnId="{6BC23E01-4988-42A7-8ED8-5F57BE42BDAA}">
      <dgm:prSet/>
      <dgm:spPr/>
      <dgm:t>
        <a:bodyPr/>
        <a:lstStyle/>
        <a:p>
          <a:endParaRPr lang="en-US"/>
        </a:p>
      </dgm:t>
    </dgm:pt>
    <dgm:pt modelId="{CCE7BF88-510A-44EA-A70C-E8E209CFD4EE}">
      <dgm:prSet/>
      <dgm:spPr/>
      <dgm:t>
        <a:bodyPr/>
        <a:lstStyle/>
        <a:p>
          <a:r>
            <a:rPr lang="en-US" dirty="0" err="1"/>
            <a:t>document.body</a:t>
          </a:r>
          <a:endParaRPr lang="en-US" dirty="0"/>
        </a:p>
      </dgm:t>
    </dgm:pt>
    <dgm:pt modelId="{4B58C00D-6E01-4DB6-AA2A-4C8561EFEAFE}" type="parTrans" cxnId="{28D8BDD6-1365-4D31-B95B-53C7A93FE6F5}">
      <dgm:prSet/>
      <dgm:spPr/>
      <dgm:t>
        <a:bodyPr/>
        <a:lstStyle/>
        <a:p>
          <a:endParaRPr lang="en-US"/>
        </a:p>
      </dgm:t>
    </dgm:pt>
    <dgm:pt modelId="{9D8DB911-729C-4426-AB43-8006AC7F9449}" type="sibTrans" cxnId="{28D8BDD6-1365-4D31-B95B-53C7A93FE6F5}">
      <dgm:prSet/>
      <dgm:spPr/>
      <dgm:t>
        <a:bodyPr/>
        <a:lstStyle/>
        <a:p>
          <a:endParaRPr lang="en-US"/>
        </a:p>
      </dgm:t>
    </dgm:pt>
    <dgm:pt modelId="{9B340144-11F5-4224-B368-57209D0BEC3E}">
      <dgm:prSet/>
      <dgm:spPr/>
      <dgm:t>
        <a:bodyPr/>
        <a:lstStyle/>
        <a:p>
          <a:r>
            <a:rPr lang="en-US" dirty="0" err="1"/>
            <a:t>document.head</a:t>
          </a:r>
          <a:endParaRPr lang="en-US" dirty="0"/>
        </a:p>
      </dgm:t>
    </dgm:pt>
    <dgm:pt modelId="{3692722B-A1C9-4081-AE2E-5E07BD7403AD}" type="parTrans" cxnId="{D5937206-A8C7-4DAD-85C9-2B76BAE1DCCD}">
      <dgm:prSet/>
      <dgm:spPr/>
      <dgm:t>
        <a:bodyPr/>
        <a:lstStyle/>
        <a:p>
          <a:endParaRPr lang="en-US"/>
        </a:p>
      </dgm:t>
    </dgm:pt>
    <dgm:pt modelId="{4757F440-D5C2-4BE5-BC92-1D1A1FDF6A2C}" type="sibTrans" cxnId="{D5937206-A8C7-4DAD-85C9-2B76BAE1DCCD}">
      <dgm:prSet/>
      <dgm:spPr/>
      <dgm:t>
        <a:bodyPr/>
        <a:lstStyle/>
        <a:p>
          <a:endParaRPr lang="en-US"/>
        </a:p>
      </dgm:t>
    </dgm:pt>
    <dgm:pt modelId="{D9075935-4103-4DA6-93CF-9BD75E1B3476}">
      <dgm:prSet/>
      <dgm:spPr/>
      <dgm:t>
        <a:bodyPr/>
        <a:lstStyle/>
        <a:p>
          <a:r>
            <a:rPr lang="en-US" dirty="0" err="1"/>
            <a:t>document.links</a:t>
          </a:r>
          <a:endParaRPr lang="en-US" dirty="0"/>
        </a:p>
      </dgm:t>
    </dgm:pt>
    <dgm:pt modelId="{77701D9F-7D29-4659-A228-2D88ECB8F207}" type="parTrans" cxnId="{317EF4E2-6F4A-47A5-B975-051C218CC31B}">
      <dgm:prSet/>
      <dgm:spPr/>
      <dgm:t>
        <a:bodyPr/>
        <a:lstStyle/>
        <a:p>
          <a:endParaRPr lang="en-US"/>
        </a:p>
      </dgm:t>
    </dgm:pt>
    <dgm:pt modelId="{E6B9AD3C-54F1-4145-A6DB-06E979F2B007}" type="sibTrans" cxnId="{317EF4E2-6F4A-47A5-B975-051C218CC31B}">
      <dgm:prSet/>
      <dgm:spPr/>
      <dgm:t>
        <a:bodyPr/>
        <a:lstStyle/>
        <a:p>
          <a:endParaRPr lang="en-US"/>
        </a:p>
      </dgm:t>
    </dgm:pt>
    <dgm:pt modelId="{E788BEFD-4CDC-4C85-A880-50708259875F}">
      <dgm:prSet/>
      <dgm:spPr/>
      <dgm:t>
        <a:bodyPr/>
        <a:lstStyle/>
        <a:p>
          <a:r>
            <a:rPr lang="en-US" dirty="0" err="1"/>
            <a:t>document.title</a:t>
          </a:r>
          <a:endParaRPr lang="en-US" dirty="0"/>
        </a:p>
      </dgm:t>
    </dgm:pt>
    <dgm:pt modelId="{CFBB4EAA-01A5-444A-9091-52E8B192FE21}" type="parTrans" cxnId="{095E5F74-686E-4B3C-8ABF-FADF00015852}">
      <dgm:prSet/>
      <dgm:spPr/>
      <dgm:t>
        <a:bodyPr/>
        <a:lstStyle/>
        <a:p>
          <a:endParaRPr lang="en-US"/>
        </a:p>
      </dgm:t>
    </dgm:pt>
    <dgm:pt modelId="{CB54D347-F3BC-4820-B15E-2466BE75BEC7}" type="sibTrans" cxnId="{095E5F74-686E-4B3C-8ABF-FADF00015852}">
      <dgm:prSet/>
      <dgm:spPr/>
      <dgm:t>
        <a:bodyPr/>
        <a:lstStyle/>
        <a:p>
          <a:endParaRPr lang="en-US"/>
        </a:p>
      </dgm:t>
    </dgm:pt>
    <dgm:pt modelId="{61CD5036-CA04-4B7C-B7F2-C2AECCFEA211}" type="pres">
      <dgm:prSet presAssocID="{1ACBCBBD-E06F-4040-BF8A-5D7E8938569A}" presName="vert0" presStyleCnt="0">
        <dgm:presLayoutVars>
          <dgm:dir/>
          <dgm:animOne val="branch"/>
          <dgm:animLvl val="lvl"/>
        </dgm:presLayoutVars>
      </dgm:prSet>
      <dgm:spPr/>
    </dgm:pt>
    <dgm:pt modelId="{79C593BD-122E-4317-A8EC-150D86085235}" type="pres">
      <dgm:prSet presAssocID="{674CB33A-893B-471D-967C-83AC9BA06589}" presName="thickLine" presStyleLbl="alignNode1" presStyleIdx="0" presStyleCnt="7"/>
      <dgm:spPr/>
    </dgm:pt>
    <dgm:pt modelId="{72F721E7-FE22-4BA2-B1BE-96A4B8CCA48B}" type="pres">
      <dgm:prSet presAssocID="{674CB33A-893B-471D-967C-83AC9BA06589}" presName="horz1" presStyleCnt="0"/>
      <dgm:spPr/>
    </dgm:pt>
    <dgm:pt modelId="{78D263E2-7AD5-44C2-8189-B92B131C6F2B}" type="pres">
      <dgm:prSet presAssocID="{674CB33A-893B-471D-967C-83AC9BA06589}" presName="tx1" presStyleLbl="revTx" presStyleIdx="0" presStyleCnt="7"/>
      <dgm:spPr/>
    </dgm:pt>
    <dgm:pt modelId="{101897ED-17DE-4648-8821-68502C3D6836}" type="pres">
      <dgm:prSet presAssocID="{674CB33A-893B-471D-967C-83AC9BA06589}" presName="vert1" presStyleCnt="0"/>
      <dgm:spPr/>
    </dgm:pt>
    <dgm:pt modelId="{71C0463B-2C58-4417-B5BE-01664B840B6B}" type="pres">
      <dgm:prSet presAssocID="{A4EEE862-36DB-43BF-AA83-C42A11A628C4}" presName="thickLine" presStyleLbl="alignNode1" presStyleIdx="1" presStyleCnt="7"/>
      <dgm:spPr/>
    </dgm:pt>
    <dgm:pt modelId="{852FA278-CA37-4566-8D14-B6B9CD833BF8}" type="pres">
      <dgm:prSet presAssocID="{A4EEE862-36DB-43BF-AA83-C42A11A628C4}" presName="horz1" presStyleCnt="0"/>
      <dgm:spPr/>
    </dgm:pt>
    <dgm:pt modelId="{7DD95181-0364-491D-96FD-C07FF2FAF350}" type="pres">
      <dgm:prSet presAssocID="{A4EEE862-36DB-43BF-AA83-C42A11A628C4}" presName="tx1" presStyleLbl="revTx" presStyleIdx="1" presStyleCnt="7"/>
      <dgm:spPr/>
    </dgm:pt>
    <dgm:pt modelId="{FE755F04-6708-4784-A3B8-CDB2BC5B2AD3}" type="pres">
      <dgm:prSet presAssocID="{A4EEE862-36DB-43BF-AA83-C42A11A628C4}" presName="vert1" presStyleCnt="0"/>
      <dgm:spPr/>
    </dgm:pt>
    <dgm:pt modelId="{AAFDB182-E87E-4AAC-952A-FF597196C9A6}" type="pres">
      <dgm:prSet presAssocID="{FF38A33C-59AD-488E-A7E1-FE1B5EA7989E}" presName="thickLine" presStyleLbl="alignNode1" presStyleIdx="2" presStyleCnt="7"/>
      <dgm:spPr/>
    </dgm:pt>
    <dgm:pt modelId="{7E1E97CB-F982-4031-822E-8B88BC2692C8}" type="pres">
      <dgm:prSet presAssocID="{FF38A33C-59AD-488E-A7E1-FE1B5EA7989E}" presName="horz1" presStyleCnt="0"/>
      <dgm:spPr/>
    </dgm:pt>
    <dgm:pt modelId="{7B46597C-1172-4A9A-B86B-A5F57F3B451B}" type="pres">
      <dgm:prSet presAssocID="{FF38A33C-59AD-488E-A7E1-FE1B5EA7989E}" presName="tx1" presStyleLbl="revTx" presStyleIdx="2" presStyleCnt="7"/>
      <dgm:spPr/>
    </dgm:pt>
    <dgm:pt modelId="{6ABE4D9E-6071-454B-A3CD-BC326D00E4BC}" type="pres">
      <dgm:prSet presAssocID="{FF38A33C-59AD-488E-A7E1-FE1B5EA7989E}" presName="vert1" presStyleCnt="0"/>
      <dgm:spPr/>
    </dgm:pt>
    <dgm:pt modelId="{F750797F-688A-4A94-B552-DC245D157E1D}" type="pres">
      <dgm:prSet presAssocID="{CCE7BF88-510A-44EA-A70C-E8E209CFD4EE}" presName="thickLine" presStyleLbl="alignNode1" presStyleIdx="3" presStyleCnt="7"/>
      <dgm:spPr/>
    </dgm:pt>
    <dgm:pt modelId="{FC90BFA6-8CAA-44A9-8C6C-65FBC1C64986}" type="pres">
      <dgm:prSet presAssocID="{CCE7BF88-510A-44EA-A70C-E8E209CFD4EE}" presName="horz1" presStyleCnt="0"/>
      <dgm:spPr/>
    </dgm:pt>
    <dgm:pt modelId="{1559F498-E7E8-4CB5-BD36-27A2581F9F24}" type="pres">
      <dgm:prSet presAssocID="{CCE7BF88-510A-44EA-A70C-E8E209CFD4EE}" presName="tx1" presStyleLbl="revTx" presStyleIdx="3" presStyleCnt="7"/>
      <dgm:spPr/>
    </dgm:pt>
    <dgm:pt modelId="{033D58D7-C992-48F2-B4BD-078B3CCDB23C}" type="pres">
      <dgm:prSet presAssocID="{CCE7BF88-510A-44EA-A70C-E8E209CFD4EE}" presName="vert1" presStyleCnt="0"/>
      <dgm:spPr/>
    </dgm:pt>
    <dgm:pt modelId="{FA0ABB70-435D-4EF3-8937-F29074CCCDA3}" type="pres">
      <dgm:prSet presAssocID="{9B340144-11F5-4224-B368-57209D0BEC3E}" presName="thickLine" presStyleLbl="alignNode1" presStyleIdx="4" presStyleCnt="7"/>
      <dgm:spPr/>
    </dgm:pt>
    <dgm:pt modelId="{01C23E7C-35B8-4C19-81BD-CDC04A3945F0}" type="pres">
      <dgm:prSet presAssocID="{9B340144-11F5-4224-B368-57209D0BEC3E}" presName="horz1" presStyleCnt="0"/>
      <dgm:spPr/>
    </dgm:pt>
    <dgm:pt modelId="{6691A37B-CF9E-4FED-8852-691AED6CF9C8}" type="pres">
      <dgm:prSet presAssocID="{9B340144-11F5-4224-B368-57209D0BEC3E}" presName="tx1" presStyleLbl="revTx" presStyleIdx="4" presStyleCnt="7"/>
      <dgm:spPr/>
    </dgm:pt>
    <dgm:pt modelId="{9ADCCD76-C0DB-4B0F-8B25-139FA748E926}" type="pres">
      <dgm:prSet presAssocID="{9B340144-11F5-4224-B368-57209D0BEC3E}" presName="vert1" presStyleCnt="0"/>
      <dgm:spPr/>
    </dgm:pt>
    <dgm:pt modelId="{A666439E-EF8D-4212-84FF-5F4FEB94555A}" type="pres">
      <dgm:prSet presAssocID="{D9075935-4103-4DA6-93CF-9BD75E1B3476}" presName="thickLine" presStyleLbl="alignNode1" presStyleIdx="5" presStyleCnt="7"/>
      <dgm:spPr/>
    </dgm:pt>
    <dgm:pt modelId="{2130FE6C-DBC3-4EF0-96D2-14DE98B69609}" type="pres">
      <dgm:prSet presAssocID="{D9075935-4103-4DA6-93CF-9BD75E1B3476}" presName="horz1" presStyleCnt="0"/>
      <dgm:spPr/>
    </dgm:pt>
    <dgm:pt modelId="{EA2D2D44-3751-418B-B11A-51687E4CD27C}" type="pres">
      <dgm:prSet presAssocID="{D9075935-4103-4DA6-93CF-9BD75E1B3476}" presName="tx1" presStyleLbl="revTx" presStyleIdx="5" presStyleCnt="7"/>
      <dgm:spPr/>
    </dgm:pt>
    <dgm:pt modelId="{AA7D7604-4A37-461B-8652-DAFD4616786B}" type="pres">
      <dgm:prSet presAssocID="{D9075935-4103-4DA6-93CF-9BD75E1B3476}" presName="vert1" presStyleCnt="0"/>
      <dgm:spPr/>
    </dgm:pt>
    <dgm:pt modelId="{3086CD56-B8F0-4908-B057-FA21F2A723AC}" type="pres">
      <dgm:prSet presAssocID="{E788BEFD-4CDC-4C85-A880-50708259875F}" presName="thickLine" presStyleLbl="alignNode1" presStyleIdx="6" presStyleCnt="7"/>
      <dgm:spPr/>
    </dgm:pt>
    <dgm:pt modelId="{472E57E3-34E9-4EB6-9FFC-B763795E198F}" type="pres">
      <dgm:prSet presAssocID="{E788BEFD-4CDC-4C85-A880-50708259875F}" presName="horz1" presStyleCnt="0"/>
      <dgm:spPr/>
    </dgm:pt>
    <dgm:pt modelId="{376C55AD-D391-481D-BBAF-D30076D52219}" type="pres">
      <dgm:prSet presAssocID="{E788BEFD-4CDC-4C85-A880-50708259875F}" presName="tx1" presStyleLbl="revTx" presStyleIdx="6" presStyleCnt="7"/>
      <dgm:spPr/>
    </dgm:pt>
    <dgm:pt modelId="{FC1E0F35-15DD-4915-8887-559AD1F4F368}" type="pres">
      <dgm:prSet presAssocID="{E788BEFD-4CDC-4C85-A880-50708259875F}" presName="vert1" presStyleCnt="0"/>
      <dgm:spPr/>
    </dgm:pt>
  </dgm:ptLst>
  <dgm:cxnLst>
    <dgm:cxn modelId="{6BC23E01-4988-42A7-8ED8-5F57BE42BDAA}" srcId="{1ACBCBBD-E06F-4040-BF8A-5D7E8938569A}" destId="{FF38A33C-59AD-488E-A7E1-FE1B5EA7989E}" srcOrd="2" destOrd="0" parTransId="{3299AC5F-778B-4275-8569-4C2A4FCF7E59}" sibTransId="{44F01989-2B5B-4444-BA5B-30F4E361354D}"/>
    <dgm:cxn modelId="{D5937206-A8C7-4DAD-85C9-2B76BAE1DCCD}" srcId="{1ACBCBBD-E06F-4040-BF8A-5D7E8938569A}" destId="{9B340144-11F5-4224-B368-57209D0BEC3E}" srcOrd="4" destOrd="0" parTransId="{3692722B-A1C9-4081-AE2E-5E07BD7403AD}" sibTransId="{4757F440-D5C2-4BE5-BC92-1D1A1FDF6A2C}"/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E73B2267-5C61-49E6-8E1A-B89CEE54F49D}" type="presOf" srcId="{E788BEFD-4CDC-4C85-A880-50708259875F}" destId="{376C55AD-D391-481D-BBAF-D30076D52219}" srcOrd="0" destOrd="0" presId="urn:microsoft.com/office/officeart/2008/layout/LinedList"/>
    <dgm:cxn modelId="{1E5E974E-9C37-4546-A4E5-81C5C3E6CF44}" type="presOf" srcId="{CCE7BF88-510A-44EA-A70C-E8E209CFD4EE}" destId="{1559F498-E7E8-4CB5-BD36-27A2581F9F24}" srcOrd="0" destOrd="0" presId="urn:microsoft.com/office/officeart/2008/layout/LinedList"/>
    <dgm:cxn modelId="{5E492F6F-3232-4504-B7D4-37705E9CFFC2}" type="presOf" srcId="{1ACBCBBD-E06F-4040-BF8A-5D7E8938569A}" destId="{61CD5036-CA04-4B7C-B7F2-C2AECCFEA211}" srcOrd="0" destOrd="0" presId="urn:microsoft.com/office/officeart/2008/layout/LinedList"/>
    <dgm:cxn modelId="{095E5F74-686E-4B3C-8ABF-FADF00015852}" srcId="{1ACBCBBD-E06F-4040-BF8A-5D7E8938569A}" destId="{E788BEFD-4CDC-4C85-A880-50708259875F}" srcOrd="6" destOrd="0" parTransId="{CFBB4EAA-01A5-444A-9091-52E8B192FE21}" sibTransId="{CB54D347-F3BC-4820-B15E-2466BE75BEC7}"/>
    <dgm:cxn modelId="{F57EAD92-339C-4EE6-BCD7-16D6E70345B1}" type="presOf" srcId="{D9075935-4103-4DA6-93CF-9BD75E1B3476}" destId="{EA2D2D44-3751-418B-B11A-51687E4CD27C}" srcOrd="0" destOrd="0" presId="urn:microsoft.com/office/officeart/2008/layout/LinedList"/>
    <dgm:cxn modelId="{88C69095-4F26-4F21-80B5-7660A70AB107}" type="presOf" srcId="{FF38A33C-59AD-488E-A7E1-FE1B5EA7989E}" destId="{7B46597C-1172-4A9A-B86B-A5F57F3B451B}" srcOrd="0" destOrd="0" presId="urn:microsoft.com/office/officeart/2008/layout/LinedList"/>
    <dgm:cxn modelId="{FABC70A1-F695-41D4-B4E9-3454FEA4E9B7}" type="presOf" srcId="{9B340144-11F5-4224-B368-57209D0BEC3E}" destId="{6691A37B-CF9E-4FED-8852-691AED6CF9C8}" srcOrd="0" destOrd="0" presId="urn:microsoft.com/office/officeart/2008/layout/LinedList"/>
    <dgm:cxn modelId="{CE0C6AB2-FE95-4204-9380-0451165B9397}" type="presOf" srcId="{674CB33A-893B-471D-967C-83AC9BA06589}" destId="{78D263E2-7AD5-44C2-8189-B92B131C6F2B}" srcOrd="0" destOrd="0" presId="urn:microsoft.com/office/officeart/2008/layout/LinedList"/>
    <dgm:cxn modelId="{28D8BDD6-1365-4D31-B95B-53C7A93FE6F5}" srcId="{1ACBCBBD-E06F-4040-BF8A-5D7E8938569A}" destId="{CCE7BF88-510A-44EA-A70C-E8E209CFD4EE}" srcOrd="3" destOrd="0" parTransId="{4B58C00D-6E01-4DB6-AA2A-4C8561EFEAFE}" sibTransId="{9D8DB911-729C-4426-AB43-8006AC7F9449}"/>
    <dgm:cxn modelId="{68691EDA-A77F-41FC-85CC-E0D364D0FBF9}" type="presOf" srcId="{A4EEE862-36DB-43BF-AA83-C42A11A628C4}" destId="{7DD95181-0364-491D-96FD-C07FF2FAF350}" srcOrd="0" destOrd="0" presId="urn:microsoft.com/office/officeart/2008/layout/LinedList"/>
    <dgm:cxn modelId="{317EF4E2-6F4A-47A5-B975-051C218CC31B}" srcId="{1ACBCBBD-E06F-4040-BF8A-5D7E8938569A}" destId="{D9075935-4103-4DA6-93CF-9BD75E1B3476}" srcOrd="5" destOrd="0" parTransId="{77701D9F-7D29-4659-A228-2D88ECB8F207}" sibTransId="{E6B9AD3C-54F1-4145-A6DB-06E979F2B007}"/>
    <dgm:cxn modelId="{FE57C0C4-3C0C-4152-A712-E592C8F4DD2A}" type="presParOf" srcId="{61CD5036-CA04-4B7C-B7F2-C2AECCFEA211}" destId="{79C593BD-122E-4317-A8EC-150D86085235}" srcOrd="0" destOrd="0" presId="urn:microsoft.com/office/officeart/2008/layout/LinedList"/>
    <dgm:cxn modelId="{345A792D-9B98-4E81-9797-44DA82937413}" type="presParOf" srcId="{61CD5036-CA04-4B7C-B7F2-C2AECCFEA211}" destId="{72F721E7-FE22-4BA2-B1BE-96A4B8CCA48B}" srcOrd="1" destOrd="0" presId="urn:microsoft.com/office/officeart/2008/layout/LinedList"/>
    <dgm:cxn modelId="{1787520D-0848-4079-A6F7-7D6B673B1445}" type="presParOf" srcId="{72F721E7-FE22-4BA2-B1BE-96A4B8CCA48B}" destId="{78D263E2-7AD5-44C2-8189-B92B131C6F2B}" srcOrd="0" destOrd="0" presId="urn:microsoft.com/office/officeart/2008/layout/LinedList"/>
    <dgm:cxn modelId="{F33497C3-1462-4328-8495-43FBC8E25B64}" type="presParOf" srcId="{72F721E7-FE22-4BA2-B1BE-96A4B8CCA48B}" destId="{101897ED-17DE-4648-8821-68502C3D6836}" srcOrd="1" destOrd="0" presId="urn:microsoft.com/office/officeart/2008/layout/LinedList"/>
    <dgm:cxn modelId="{81489F1B-1ED7-4654-961D-51445277F3AF}" type="presParOf" srcId="{61CD5036-CA04-4B7C-B7F2-C2AECCFEA211}" destId="{71C0463B-2C58-4417-B5BE-01664B840B6B}" srcOrd="2" destOrd="0" presId="urn:microsoft.com/office/officeart/2008/layout/LinedList"/>
    <dgm:cxn modelId="{7F17906D-960C-48C5-9621-68AC5BC4CF29}" type="presParOf" srcId="{61CD5036-CA04-4B7C-B7F2-C2AECCFEA211}" destId="{852FA278-CA37-4566-8D14-B6B9CD833BF8}" srcOrd="3" destOrd="0" presId="urn:microsoft.com/office/officeart/2008/layout/LinedList"/>
    <dgm:cxn modelId="{841C5D4F-029C-4479-B546-E6F045C5522B}" type="presParOf" srcId="{852FA278-CA37-4566-8D14-B6B9CD833BF8}" destId="{7DD95181-0364-491D-96FD-C07FF2FAF350}" srcOrd="0" destOrd="0" presId="urn:microsoft.com/office/officeart/2008/layout/LinedList"/>
    <dgm:cxn modelId="{96E625EE-FA8A-4D90-94ED-73B9CAA0591A}" type="presParOf" srcId="{852FA278-CA37-4566-8D14-B6B9CD833BF8}" destId="{FE755F04-6708-4784-A3B8-CDB2BC5B2AD3}" srcOrd="1" destOrd="0" presId="urn:microsoft.com/office/officeart/2008/layout/LinedList"/>
    <dgm:cxn modelId="{82072BF0-4296-497E-8AC9-59616AD3B4AD}" type="presParOf" srcId="{61CD5036-CA04-4B7C-B7F2-C2AECCFEA211}" destId="{AAFDB182-E87E-4AAC-952A-FF597196C9A6}" srcOrd="4" destOrd="0" presId="urn:microsoft.com/office/officeart/2008/layout/LinedList"/>
    <dgm:cxn modelId="{005C9FD2-9506-4CC2-882A-4516260B9873}" type="presParOf" srcId="{61CD5036-CA04-4B7C-B7F2-C2AECCFEA211}" destId="{7E1E97CB-F982-4031-822E-8B88BC2692C8}" srcOrd="5" destOrd="0" presId="urn:microsoft.com/office/officeart/2008/layout/LinedList"/>
    <dgm:cxn modelId="{34D985C5-E8F2-4712-9EF9-A4775F3BF8F2}" type="presParOf" srcId="{7E1E97CB-F982-4031-822E-8B88BC2692C8}" destId="{7B46597C-1172-4A9A-B86B-A5F57F3B451B}" srcOrd="0" destOrd="0" presId="urn:microsoft.com/office/officeart/2008/layout/LinedList"/>
    <dgm:cxn modelId="{A4E0F505-E8E4-45D6-8460-BF95DDC54076}" type="presParOf" srcId="{7E1E97CB-F982-4031-822E-8B88BC2692C8}" destId="{6ABE4D9E-6071-454B-A3CD-BC326D00E4BC}" srcOrd="1" destOrd="0" presId="urn:microsoft.com/office/officeart/2008/layout/LinedList"/>
    <dgm:cxn modelId="{BB7C7576-F79A-4969-B913-7644EFDF5550}" type="presParOf" srcId="{61CD5036-CA04-4B7C-B7F2-C2AECCFEA211}" destId="{F750797F-688A-4A94-B552-DC245D157E1D}" srcOrd="6" destOrd="0" presId="urn:microsoft.com/office/officeart/2008/layout/LinedList"/>
    <dgm:cxn modelId="{B8896F3B-B6C0-46A7-9C33-4234B8AA2DC5}" type="presParOf" srcId="{61CD5036-CA04-4B7C-B7F2-C2AECCFEA211}" destId="{FC90BFA6-8CAA-44A9-8C6C-65FBC1C64986}" srcOrd="7" destOrd="0" presId="urn:microsoft.com/office/officeart/2008/layout/LinedList"/>
    <dgm:cxn modelId="{51875291-91CC-4327-9CE8-7FA2AFA59C40}" type="presParOf" srcId="{FC90BFA6-8CAA-44A9-8C6C-65FBC1C64986}" destId="{1559F498-E7E8-4CB5-BD36-27A2581F9F24}" srcOrd="0" destOrd="0" presId="urn:microsoft.com/office/officeart/2008/layout/LinedList"/>
    <dgm:cxn modelId="{96A411AA-6E92-4B4A-8FD0-0417155B62D7}" type="presParOf" srcId="{FC90BFA6-8CAA-44A9-8C6C-65FBC1C64986}" destId="{033D58D7-C992-48F2-B4BD-078B3CCDB23C}" srcOrd="1" destOrd="0" presId="urn:microsoft.com/office/officeart/2008/layout/LinedList"/>
    <dgm:cxn modelId="{749A0576-3045-462A-A9B1-EC2F1010989E}" type="presParOf" srcId="{61CD5036-CA04-4B7C-B7F2-C2AECCFEA211}" destId="{FA0ABB70-435D-4EF3-8937-F29074CCCDA3}" srcOrd="8" destOrd="0" presId="urn:microsoft.com/office/officeart/2008/layout/LinedList"/>
    <dgm:cxn modelId="{273632B7-B594-4106-A4E8-C16FB54241AE}" type="presParOf" srcId="{61CD5036-CA04-4B7C-B7F2-C2AECCFEA211}" destId="{01C23E7C-35B8-4C19-81BD-CDC04A3945F0}" srcOrd="9" destOrd="0" presId="urn:microsoft.com/office/officeart/2008/layout/LinedList"/>
    <dgm:cxn modelId="{166EEF0A-165D-49E9-B1DF-5AEACC0F3358}" type="presParOf" srcId="{01C23E7C-35B8-4C19-81BD-CDC04A3945F0}" destId="{6691A37B-CF9E-4FED-8852-691AED6CF9C8}" srcOrd="0" destOrd="0" presId="urn:microsoft.com/office/officeart/2008/layout/LinedList"/>
    <dgm:cxn modelId="{622832EC-9E60-461E-97E1-2EB9D44B1D01}" type="presParOf" srcId="{01C23E7C-35B8-4C19-81BD-CDC04A3945F0}" destId="{9ADCCD76-C0DB-4B0F-8B25-139FA748E926}" srcOrd="1" destOrd="0" presId="urn:microsoft.com/office/officeart/2008/layout/LinedList"/>
    <dgm:cxn modelId="{D8119EB6-7C51-4976-AF7C-DDF099E37CC7}" type="presParOf" srcId="{61CD5036-CA04-4B7C-B7F2-C2AECCFEA211}" destId="{A666439E-EF8D-4212-84FF-5F4FEB94555A}" srcOrd="10" destOrd="0" presId="urn:microsoft.com/office/officeart/2008/layout/LinedList"/>
    <dgm:cxn modelId="{B1802A47-881D-44E2-8549-70E5EE796DA0}" type="presParOf" srcId="{61CD5036-CA04-4B7C-B7F2-C2AECCFEA211}" destId="{2130FE6C-DBC3-4EF0-96D2-14DE98B69609}" srcOrd="11" destOrd="0" presId="urn:microsoft.com/office/officeart/2008/layout/LinedList"/>
    <dgm:cxn modelId="{D9E51B30-2C54-4018-B1C1-4ED5E8015B64}" type="presParOf" srcId="{2130FE6C-DBC3-4EF0-96D2-14DE98B69609}" destId="{EA2D2D44-3751-418B-B11A-51687E4CD27C}" srcOrd="0" destOrd="0" presId="urn:microsoft.com/office/officeart/2008/layout/LinedList"/>
    <dgm:cxn modelId="{8B9352AF-6CD8-446C-A611-C6CE20FBC031}" type="presParOf" srcId="{2130FE6C-DBC3-4EF0-96D2-14DE98B69609}" destId="{AA7D7604-4A37-461B-8652-DAFD4616786B}" srcOrd="1" destOrd="0" presId="urn:microsoft.com/office/officeart/2008/layout/LinedList"/>
    <dgm:cxn modelId="{79C24A98-ECD2-4EAD-9028-16FC302E135D}" type="presParOf" srcId="{61CD5036-CA04-4B7C-B7F2-C2AECCFEA211}" destId="{3086CD56-B8F0-4908-B057-FA21F2A723AC}" srcOrd="12" destOrd="0" presId="urn:microsoft.com/office/officeart/2008/layout/LinedList"/>
    <dgm:cxn modelId="{2EFF31A0-3EB1-47C6-A872-1DD590B00CDF}" type="presParOf" srcId="{61CD5036-CA04-4B7C-B7F2-C2AECCFEA211}" destId="{472E57E3-34E9-4EB6-9FFC-B763795E198F}" srcOrd="13" destOrd="0" presId="urn:microsoft.com/office/officeart/2008/layout/LinedList"/>
    <dgm:cxn modelId="{D2B3ED20-1DE0-49F4-BF3F-721BC629E64B}" type="presParOf" srcId="{472E57E3-34E9-4EB6-9FFC-B763795E198F}" destId="{376C55AD-D391-481D-BBAF-D30076D52219}" srcOrd="0" destOrd="0" presId="urn:microsoft.com/office/officeart/2008/layout/LinedList"/>
    <dgm:cxn modelId="{5B72C629-0B6D-489F-9CE9-5956DD47A43E}" type="presParOf" srcId="{472E57E3-34E9-4EB6-9FFC-B763795E198F}" destId="{FC1E0F35-15DD-4915-8887-559AD1F4F36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4CB33A-893B-471D-967C-83AC9BA06589}">
      <dgm:prSet/>
      <dgm:spPr/>
      <dgm:t>
        <a:bodyPr/>
        <a:lstStyle/>
        <a:p>
          <a:r>
            <a:rPr lang="en-US" dirty="0" err="1"/>
            <a:t>element.innerHTML</a:t>
          </a:r>
          <a:r>
            <a:rPr lang="en-US" dirty="0"/>
            <a:t> =  “new html content”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en-US" dirty="0" err="1"/>
            <a:t>element.attribute</a:t>
          </a:r>
          <a:r>
            <a:rPr lang="en-US" dirty="0"/>
            <a:t> = “new value”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FF38A33C-59AD-488E-A7E1-FE1B5EA7989E}">
      <dgm:prSet/>
      <dgm:spPr/>
      <dgm:t>
        <a:bodyPr/>
        <a:lstStyle/>
        <a:p>
          <a:r>
            <a:rPr lang="en-US" i="0" dirty="0" err="1"/>
            <a:t>element.style.property</a:t>
          </a:r>
          <a:r>
            <a:rPr lang="en-US" i="0" dirty="0"/>
            <a:t> = “new style”</a:t>
          </a:r>
        </a:p>
      </dgm:t>
    </dgm:pt>
    <dgm:pt modelId="{3299AC5F-778B-4275-8569-4C2A4FCF7E59}" type="parTrans" cxnId="{6BC23E01-4988-42A7-8ED8-5F57BE42BDAA}">
      <dgm:prSet/>
      <dgm:spPr/>
      <dgm:t>
        <a:bodyPr/>
        <a:lstStyle/>
        <a:p>
          <a:endParaRPr lang="en-US"/>
        </a:p>
      </dgm:t>
    </dgm:pt>
    <dgm:pt modelId="{44F01989-2B5B-4444-BA5B-30F4E361354D}" type="sibTrans" cxnId="{6BC23E01-4988-42A7-8ED8-5F57BE42BDAA}">
      <dgm:prSet/>
      <dgm:spPr/>
      <dgm:t>
        <a:bodyPr/>
        <a:lstStyle/>
        <a:p>
          <a:endParaRPr lang="en-US"/>
        </a:p>
      </dgm:t>
    </dgm:pt>
    <dgm:pt modelId="{579AD23A-0452-47F0-B73B-BB178F3BC94F}">
      <dgm:prSet/>
      <dgm:spPr/>
      <dgm:t>
        <a:bodyPr/>
        <a:lstStyle/>
        <a:p>
          <a:r>
            <a:rPr lang="en-US" dirty="0" err="1"/>
            <a:t>element.setAttribute</a:t>
          </a:r>
          <a:r>
            <a:rPr lang="en-US" dirty="0"/>
            <a:t>(attribute, value)</a:t>
          </a:r>
        </a:p>
      </dgm:t>
    </dgm:pt>
    <dgm:pt modelId="{3E9DB552-659B-4563-9E79-CC45CDB69924}" type="parTrans" cxnId="{093C3972-479A-4757-9740-98EBB0D29872}">
      <dgm:prSet/>
      <dgm:spPr/>
      <dgm:t>
        <a:bodyPr/>
        <a:lstStyle/>
        <a:p>
          <a:endParaRPr lang="en-US"/>
        </a:p>
      </dgm:t>
    </dgm:pt>
    <dgm:pt modelId="{8485ECC5-76F3-4CE7-BEC6-6EFF4B2E20D4}" type="sibTrans" cxnId="{093C3972-479A-4757-9740-98EBB0D29872}">
      <dgm:prSet/>
      <dgm:spPr/>
      <dgm:t>
        <a:bodyPr/>
        <a:lstStyle/>
        <a:p>
          <a:endParaRPr lang="en-US"/>
        </a:p>
      </dgm:t>
    </dgm:pt>
    <dgm:pt modelId="{61CD5036-CA04-4B7C-B7F2-C2AECCFEA211}" type="pres">
      <dgm:prSet presAssocID="{1ACBCBBD-E06F-4040-BF8A-5D7E8938569A}" presName="vert0" presStyleCnt="0">
        <dgm:presLayoutVars>
          <dgm:dir/>
          <dgm:animOne val="branch"/>
          <dgm:animLvl val="lvl"/>
        </dgm:presLayoutVars>
      </dgm:prSet>
      <dgm:spPr/>
    </dgm:pt>
    <dgm:pt modelId="{79C593BD-122E-4317-A8EC-150D86085235}" type="pres">
      <dgm:prSet presAssocID="{674CB33A-893B-471D-967C-83AC9BA06589}" presName="thickLine" presStyleLbl="alignNode1" presStyleIdx="0" presStyleCnt="4"/>
      <dgm:spPr/>
    </dgm:pt>
    <dgm:pt modelId="{72F721E7-FE22-4BA2-B1BE-96A4B8CCA48B}" type="pres">
      <dgm:prSet presAssocID="{674CB33A-893B-471D-967C-83AC9BA06589}" presName="horz1" presStyleCnt="0"/>
      <dgm:spPr/>
    </dgm:pt>
    <dgm:pt modelId="{78D263E2-7AD5-44C2-8189-B92B131C6F2B}" type="pres">
      <dgm:prSet presAssocID="{674CB33A-893B-471D-967C-83AC9BA06589}" presName="tx1" presStyleLbl="revTx" presStyleIdx="0" presStyleCnt="4"/>
      <dgm:spPr/>
    </dgm:pt>
    <dgm:pt modelId="{101897ED-17DE-4648-8821-68502C3D6836}" type="pres">
      <dgm:prSet presAssocID="{674CB33A-893B-471D-967C-83AC9BA06589}" presName="vert1" presStyleCnt="0"/>
      <dgm:spPr/>
    </dgm:pt>
    <dgm:pt modelId="{71C0463B-2C58-4417-B5BE-01664B840B6B}" type="pres">
      <dgm:prSet presAssocID="{A4EEE862-36DB-43BF-AA83-C42A11A628C4}" presName="thickLine" presStyleLbl="alignNode1" presStyleIdx="1" presStyleCnt="4"/>
      <dgm:spPr/>
    </dgm:pt>
    <dgm:pt modelId="{852FA278-CA37-4566-8D14-B6B9CD833BF8}" type="pres">
      <dgm:prSet presAssocID="{A4EEE862-36DB-43BF-AA83-C42A11A628C4}" presName="horz1" presStyleCnt="0"/>
      <dgm:spPr/>
    </dgm:pt>
    <dgm:pt modelId="{7DD95181-0364-491D-96FD-C07FF2FAF350}" type="pres">
      <dgm:prSet presAssocID="{A4EEE862-36DB-43BF-AA83-C42A11A628C4}" presName="tx1" presStyleLbl="revTx" presStyleIdx="1" presStyleCnt="4"/>
      <dgm:spPr/>
    </dgm:pt>
    <dgm:pt modelId="{FE755F04-6708-4784-A3B8-CDB2BC5B2AD3}" type="pres">
      <dgm:prSet presAssocID="{A4EEE862-36DB-43BF-AA83-C42A11A628C4}" presName="vert1" presStyleCnt="0"/>
      <dgm:spPr/>
    </dgm:pt>
    <dgm:pt modelId="{AAFDB182-E87E-4AAC-952A-FF597196C9A6}" type="pres">
      <dgm:prSet presAssocID="{FF38A33C-59AD-488E-A7E1-FE1B5EA7989E}" presName="thickLine" presStyleLbl="alignNode1" presStyleIdx="2" presStyleCnt="4"/>
      <dgm:spPr/>
    </dgm:pt>
    <dgm:pt modelId="{7E1E97CB-F982-4031-822E-8B88BC2692C8}" type="pres">
      <dgm:prSet presAssocID="{FF38A33C-59AD-488E-A7E1-FE1B5EA7989E}" presName="horz1" presStyleCnt="0"/>
      <dgm:spPr/>
    </dgm:pt>
    <dgm:pt modelId="{7B46597C-1172-4A9A-B86B-A5F57F3B451B}" type="pres">
      <dgm:prSet presAssocID="{FF38A33C-59AD-488E-A7E1-FE1B5EA7989E}" presName="tx1" presStyleLbl="revTx" presStyleIdx="2" presStyleCnt="4"/>
      <dgm:spPr/>
    </dgm:pt>
    <dgm:pt modelId="{6ABE4D9E-6071-454B-A3CD-BC326D00E4BC}" type="pres">
      <dgm:prSet presAssocID="{FF38A33C-59AD-488E-A7E1-FE1B5EA7989E}" presName="vert1" presStyleCnt="0"/>
      <dgm:spPr/>
    </dgm:pt>
    <dgm:pt modelId="{ECDC0E12-C8AB-402F-B58B-585B78951B63}" type="pres">
      <dgm:prSet presAssocID="{579AD23A-0452-47F0-B73B-BB178F3BC94F}" presName="thickLine" presStyleLbl="alignNode1" presStyleIdx="3" presStyleCnt="4"/>
      <dgm:spPr/>
    </dgm:pt>
    <dgm:pt modelId="{C4F2DE48-A509-4C8B-90C1-2DEA8BA0F7B4}" type="pres">
      <dgm:prSet presAssocID="{579AD23A-0452-47F0-B73B-BB178F3BC94F}" presName="horz1" presStyleCnt="0"/>
      <dgm:spPr/>
    </dgm:pt>
    <dgm:pt modelId="{B12C653C-0501-4244-B9EE-7A84FAE2B9CA}" type="pres">
      <dgm:prSet presAssocID="{579AD23A-0452-47F0-B73B-BB178F3BC94F}" presName="tx1" presStyleLbl="revTx" presStyleIdx="3" presStyleCnt="4"/>
      <dgm:spPr/>
    </dgm:pt>
    <dgm:pt modelId="{9F43CB2A-EC3D-4180-86A2-CA20740E1AB6}" type="pres">
      <dgm:prSet presAssocID="{579AD23A-0452-47F0-B73B-BB178F3BC94F}" presName="vert1" presStyleCnt="0"/>
      <dgm:spPr/>
    </dgm:pt>
  </dgm:ptLst>
  <dgm:cxnLst>
    <dgm:cxn modelId="{6BC23E01-4988-42A7-8ED8-5F57BE42BDAA}" srcId="{1ACBCBBD-E06F-4040-BF8A-5D7E8938569A}" destId="{FF38A33C-59AD-488E-A7E1-FE1B5EA7989E}" srcOrd="2" destOrd="0" parTransId="{3299AC5F-778B-4275-8569-4C2A4FCF7E59}" sibTransId="{44F01989-2B5B-4444-BA5B-30F4E361354D}"/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5E492F6F-3232-4504-B7D4-37705E9CFFC2}" type="presOf" srcId="{1ACBCBBD-E06F-4040-BF8A-5D7E8938569A}" destId="{61CD5036-CA04-4B7C-B7F2-C2AECCFEA211}" srcOrd="0" destOrd="0" presId="urn:microsoft.com/office/officeart/2008/layout/LinedList"/>
    <dgm:cxn modelId="{093C3972-479A-4757-9740-98EBB0D29872}" srcId="{1ACBCBBD-E06F-4040-BF8A-5D7E8938569A}" destId="{579AD23A-0452-47F0-B73B-BB178F3BC94F}" srcOrd="3" destOrd="0" parTransId="{3E9DB552-659B-4563-9E79-CC45CDB69924}" sibTransId="{8485ECC5-76F3-4CE7-BEC6-6EFF4B2E20D4}"/>
    <dgm:cxn modelId="{88C69095-4F26-4F21-80B5-7660A70AB107}" type="presOf" srcId="{FF38A33C-59AD-488E-A7E1-FE1B5EA7989E}" destId="{7B46597C-1172-4A9A-B86B-A5F57F3B451B}" srcOrd="0" destOrd="0" presId="urn:microsoft.com/office/officeart/2008/layout/LinedList"/>
    <dgm:cxn modelId="{CE0C6AB2-FE95-4204-9380-0451165B9397}" type="presOf" srcId="{674CB33A-893B-471D-967C-83AC9BA06589}" destId="{78D263E2-7AD5-44C2-8189-B92B131C6F2B}" srcOrd="0" destOrd="0" presId="urn:microsoft.com/office/officeart/2008/layout/LinedList"/>
    <dgm:cxn modelId="{E22644B4-53F0-4F45-9ED0-16152EA739A2}" type="presOf" srcId="{579AD23A-0452-47F0-B73B-BB178F3BC94F}" destId="{B12C653C-0501-4244-B9EE-7A84FAE2B9CA}" srcOrd="0" destOrd="0" presId="urn:microsoft.com/office/officeart/2008/layout/LinedList"/>
    <dgm:cxn modelId="{68691EDA-A77F-41FC-85CC-E0D364D0FBF9}" type="presOf" srcId="{A4EEE862-36DB-43BF-AA83-C42A11A628C4}" destId="{7DD95181-0364-491D-96FD-C07FF2FAF350}" srcOrd="0" destOrd="0" presId="urn:microsoft.com/office/officeart/2008/layout/LinedList"/>
    <dgm:cxn modelId="{FE57C0C4-3C0C-4152-A712-E592C8F4DD2A}" type="presParOf" srcId="{61CD5036-CA04-4B7C-B7F2-C2AECCFEA211}" destId="{79C593BD-122E-4317-A8EC-150D86085235}" srcOrd="0" destOrd="0" presId="urn:microsoft.com/office/officeart/2008/layout/LinedList"/>
    <dgm:cxn modelId="{345A792D-9B98-4E81-9797-44DA82937413}" type="presParOf" srcId="{61CD5036-CA04-4B7C-B7F2-C2AECCFEA211}" destId="{72F721E7-FE22-4BA2-B1BE-96A4B8CCA48B}" srcOrd="1" destOrd="0" presId="urn:microsoft.com/office/officeart/2008/layout/LinedList"/>
    <dgm:cxn modelId="{1787520D-0848-4079-A6F7-7D6B673B1445}" type="presParOf" srcId="{72F721E7-FE22-4BA2-B1BE-96A4B8CCA48B}" destId="{78D263E2-7AD5-44C2-8189-B92B131C6F2B}" srcOrd="0" destOrd="0" presId="urn:microsoft.com/office/officeart/2008/layout/LinedList"/>
    <dgm:cxn modelId="{F33497C3-1462-4328-8495-43FBC8E25B64}" type="presParOf" srcId="{72F721E7-FE22-4BA2-B1BE-96A4B8CCA48B}" destId="{101897ED-17DE-4648-8821-68502C3D6836}" srcOrd="1" destOrd="0" presId="urn:microsoft.com/office/officeart/2008/layout/LinedList"/>
    <dgm:cxn modelId="{81489F1B-1ED7-4654-961D-51445277F3AF}" type="presParOf" srcId="{61CD5036-CA04-4B7C-B7F2-C2AECCFEA211}" destId="{71C0463B-2C58-4417-B5BE-01664B840B6B}" srcOrd="2" destOrd="0" presId="urn:microsoft.com/office/officeart/2008/layout/LinedList"/>
    <dgm:cxn modelId="{7F17906D-960C-48C5-9621-68AC5BC4CF29}" type="presParOf" srcId="{61CD5036-CA04-4B7C-B7F2-C2AECCFEA211}" destId="{852FA278-CA37-4566-8D14-B6B9CD833BF8}" srcOrd="3" destOrd="0" presId="urn:microsoft.com/office/officeart/2008/layout/LinedList"/>
    <dgm:cxn modelId="{841C5D4F-029C-4479-B546-E6F045C5522B}" type="presParOf" srcId="{852FA278-CA37-4566-8D14-B6B9CD833BF8}" destId="{7DD95181-0364-491D-96FD-C07FF2FAF350}" srcOrd="0" destOrd="0" presId="urn:microsoft.com/office/officeart/2008/layout/LinedList"/>
    <dgm:cxn modelId="{96E625EE-FA8A-4D90-94ED-73B9CAA0591A}" type="presParOf" srcId="{852FA278-CA37-4566-8D14-B6B9CD833BF8}" destId="{FE755F04-6708-4784-A3B8-CDB2BC5B2AD3}" srcOrd="1" destOrd="0" presId="urn:microsoft.com/office/officeart/2008/layout/LinedList"/>
    <dgm:cxn modelId="{82072BF0-4296-497E-8AC9-59616AD3B4AD}" type="presParOf" srcId="{61CD5036-CA04-4B7C-B7F2-C2AECCFEA211}" destId="{AAFDB182-E87E-4AAC-952A-FF597196C9A6}" srcOrd="4" destOrd="0" presId="urn:microsoft.com/office/officeart/2008/layout/LinedList"/>
    <dgm:cxn modelId="{005C9FD2-9506-4CC2-882A-4516260B9873}" type="presParOf" srcId="{61CD5036-CA04-4B7C-B7F2-C2AECCFEA211}" destId="{7E1E97CB-F982-4031-822E-8B88BC2692C8}" srcOrd="5" destOrd="0" presId="urn:microsoft.com/office/officeart/2008/layout/LinedList"/>
    <dgm:cxn modelId="{34D985C5-E8F2-4712-9EF9-A4775F3BF8F2}" type="presParOf" srcId="{7E1E97CB-F982-4031-822E-8B88BC2692C8}" destId="{7B46597C-1172-4A9A-B86B-A5F57F3B451B}" srcOrd="0" destOrd="0" presId="urn:microsoft.com/office/officeart/2008/layout/LinedList"/>
    <dgm:cxn modelId="{A4E0F505-E8E4-45D6-8460-BF95DDC54076}" type="presParOf" srcId="{7E1E97CB-F982-4031-822E-8B88BC2692C8}" destId="{6ABE4D9E-6071-454B-A3CD-BC326D00E4BC}" srcOrd="1" destOrd="0" presId="urn:microsoft.com/office/officeart/2008/layout/LinedList"/>
    <dgm:cxn modelId="{A02EEE3A-EB17-4FBD-849C-F39D71B9CA01}" type="presParOf" srcId="{61CD5036-CA04-4B7C-B7F2-C2AECCFEA211}" destId="{ECDC0E12-C8AB-402F-B58B-585B78951B63}" srcOrd="6" destOrd="0" presId="urn:microsoft.com/office/officeart/2008/layout/LinedList"/>
    <dgm:cxn modelId="{31FAA659-B0A6-4928-AA8D-9C6D2401C268}" type="presParOf" srcId="{61CD5036-CA04-4B7C-B7F2-C2AECCFEA211}" destId="{C4F2DE48-A509-4C8B-90C1-2DEA8BA0F7B4}" srcOrd="7" destOrd="0" presId="urn:microsoft.com/office/officeart/2008/layout/LinedList"/>
    <dgm:cxn modelId="{5C0C0280-3026-48DE-94FF-654AB49A4FF1}" type="presParOf" srcId="{C4F2DE48-A509-4C8B-90C1-2DEA8BA0F7B4}" destId="{B12C653C-0501-4244-B9EE-7A84FAE2B9CA}" srcOrd="0" destOrd="0" presId="urn:microsoft.com/office/officeart/2008/layout/LinedList"/>
    <dgm:cxn modelId="{2DD44B0F-6EA4-461A-B503-2F59470748FA}" type="presParOf" srcId="{C4F2DE48-A509-4C8B-90C1-2DEA8BA0F7B4}" destId="{9F43CB2A-EC3D-4180-86A2-CA20740E1AB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6A26A0-6654-41C1-A899-6F50E9915D22}">
      <dsp:nvSpPr>
        <dsp:cNvPr id="0" name=""/>
        <dsp:cNvSpPr/>
      </dsp:nvSpPr>
      <dsp:spPr>
        <a:xfrm>
          <a:off x="1022" y="173056"/>
          <a:ext cx="3989661" cy="303222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Прямо в тэге: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&lt;p </a:t>
          </a:r>
          <a:r>
            <a:rPr lang="es-ES" sz="1800" kern="1200" dirty="0" err="1"/>
            <a:t>style</a:t>
          </a:r>
          <a:r>
            <a:rPr lang="es-ES" sz="1800" kern="1200" dirty="0"/>
            <a:t>="color: red"&gt;&lt;/p&gt;</a:t>
          </a:r>
          <a:endParaRPr lang="en-US" sz="1800" kern="1200" dirty="0"/>
        </a:p>
      </dsp:txBody>
      <dsp:txXfrm>
        <a:off x="1022" y="173056"/>
        <a:ext cx="3989661" cy="3032222"/>
      </dsp:txXfrm>
    </dsp:sp>
    <dsp:sp modelId="{71591595-8F86-4C17-8838-9CA6CD3EF22D}">
      <dsp:nvSpPr>
        <dsp:cNvPr id="0" name=""/>
        <dsp:cNvSpPr/>
      </dsp:nvSpPr>
      <dsp:spPr>
        <a:xfrm>
          <a:off x="4389651" y="190806"/>
          <a:ext cx="3989661" cy="299672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0" kern="1200" dirty="0"/>
            <a:t>В</a:t>
          </a:r>
          <a:r>
            <a:rPr lang="en-US" sz="1600" b="0" kern="1200" dirty="0"/>
            <a:t> </a:t>
          </a:r>
          <a:r>
            <a:rPr lang="ru-RU" sz="1600" b="0" kern="1200" dirty="0"/>
            <a:t>тэге </a:t>
          </a:r>
          <a:r>
            <a:rPr lang="en-US" sz="1600" b="0" kern="1200" dirty="0"/>
            <a:t>head html </a:t>
          </a:r>
          <a:r>
            <a:rPr lang="ru-RU" sz="1600" b="0" kern="1200" dirty="0"/>
            <a:t>документа: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&lt;html&gt;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	&lt;head&gt;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		&lt;style&gt;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			p { color: red; }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			a { color: blue; }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		&lt;/style&gt;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	&lt;/head&gt;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&lt;/html&gt;</a:t>
          </a:r>
        </a:p>
      </dsp:txBody>
      <dsp:txXfrm>
        <a:off x="4389651" y="190806"/>
        <a:ext cx="3989661" cy="2996722"/>
      </dsp:txXfrm>
    </dsp:sp>
    <dsp:sp modelId="{A003C8D5-B89A-42E6-92CC-0725F910873D}">
      <dsp:nvSpPr>
        <dsp:cNvPr id="0" name=""/>
        <dsp:cNvSpPr/>
      </dsp:nvSpPr>
      <dsp:spPr>
        <a:xfrm>
          <a:off x="5" y="3604245"/>
          <a:ext cx="8380324" cy="308069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kern="1200" dirty="0"/>
            <a:t>Во внешнем файле:</a:t>
          </a:r>
          <a:endParaRPr lang="en-US" sz="1800" b="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&lt;html&gt;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	&lt;head&gt;</a:t>
          </a:r>
          <a:endParaRPr lang="ru-RU" sz="1800" b="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		&lt;link </a:t>
          </a:r>
          <a:r>
            <a:rPr lang="en-US" sz="1800" b="0" kern="1200" dirty="0" err="1"/>
            <a:t>rel</a:t>
          </a:r>
          <a:r>
            <a:rPr lang="en-US" sz="1800" b="0" kern="1200" dirty="0"/>
            <a:t>="stylesheet" </a:t>
          </a:r>
          <a:r>
            <a:rPr lang="en-US" sz="1800" b="0" kern="1200" dirty="0" err="1"/>
            <a:t>href</a:t>
          </a:r>
          <a:r>
            <a:rPr lang="en-US" sz="1800" b="0" kern="1200" dirty="0"/>
            <a:t>="style.css"&gt;</a:t>
          </a:r>
          <a:endParaRPr lang="ru-RU" sz="1800" b="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	&lt;/head&gt;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&lt;/html&gt;</a:t>
          </a:r>
          <a:endParaRPr lang="ru-RU" sz="1800" b="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" y="3604245"/>
        <a:ext cx="8380324" cy="30806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2463C-86E8-4C9D-AEF4-1239548B1175}">
      <dsp:nvSpPr>
        <dsp:cNvPr id="0" name=""/>
        <dsp:cNvSpPr/>
      </dsp:nvSpPr>
      <dsp:spPr>
        <a:xfrm>
          <a:off x="0" y="46559"/>
          <a:ext cx="6492875" cy="912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red</a:t>
          </a:r>
        </a:p>
      </dsp:txBody>
      <dsp:txXfrm>
        <a:off x="44549" y="91108"/>
        <a:ext cx="6403777" cy="823502"/>
      </dsp:txXfrm>
    </dsp:sp>
    <dsp:sp modelId="{00E310DE-82C2-4F16-ABFE-F0542E2830D8}">
      <dsp:nvSpPr>
        <dsp:cNvPr id="0" name=""/>
        <dsp:cNvSpPr/>
      </dsp:nvSpPr>
      <dsp:spPr>
        <a:xfrm>
          <a:off x="0" y="1071479"/>
          <a:ext cx="6492875" cy="912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 err="1"/>
            <a:t>rgb</a:t>
          </a:r>
          <a:r>
            <a:rPr lang="en-US" sz="3900" kern="1200" dirty="0"/>
            <a:t>(255,0,0)</a:t>
          </a:r>
        </a:p>
      </dsp:txBody>
      <dsp:txXfrm>
        <a:off x="44549" y="1116028"/>
        <a:ext cx="6403777" cy="823502"/>
      </dsp:txXfrm>
    </dsp:sp>
    <dsp:sp modelId="{609C73A2-EDC4-4983-B88E-3176E74BBCFE}">
      <dsp:nvSpPr>
        <dsp:cNvPr id="0" name=""/>
        <dsp:cNvSpPr/>
      </dsp:nvSpPr>
      <dsp:spPr>
        <a:xfrm>
          <a:off x="0" y="2096399"/>
          <a:ext cx="6492875" cy="912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 err="1"/>
            <a:t>rgb</a:t>
          </a:r>
          <a:r>
            <a:rPr lang="en-US" sz="3900" kern="1200" dirty="0"/>
            <a:t>(100%,0%,0%)</a:t>
          </a:r>
        </a:p>
      </dsp:txBody>
      <dsp:txXfrm>
        <a:off x="44549" y="2140948"/>
        <a:ext cx="6403777" cy="823502"/>
      </dsp:txXfrm>
    </dsp:sp>
    <dsp:sp modelId="{1CDD535F-06D7-460C-88A8-465E5F0A1820}">
      <dsp:nvSpPr>
        <dsp:cNvPr id="0" name=""/>
        <dsp:cNvSpPr/>
      </dsp:nvSpPr>
      <dsp:spPr>
        <a:xfrm>
          <a:off x="0" y="3121320"/>
          <a:ext cx="6492875" cy="912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#ff0000</a:t>
          </a:r>
        </a:p>
      </dsp:txBody>
      <dsp:txXfrm>
        <a:off x="44549" y="3165869"/>
        <a:ext cx="6403777" cy="823502"/>
      </dsp:txXfrm>
    </dsp:sp>
    <dsp:sp modelId="{DEE55B55-4763-4B5F-9ADB-D68C0C4A0F63}">
      <dsp:nvSpPr>
        <dsp:cNvPr id="0" name=""/>
        <dsp:cNvSpPr/>
      </dsp:nvSpPr>
      <dsp:spPr>
        <a:xfrm>
          <a:off x="0" y="4146240"/>
          <a:ext cx="6492875" cy="912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#f00</a:t>
          </a:r>
        </a:p>
      </dsp:txBody>
      <dsp:txXfrm>
        <a:off x="44549" y="4190789"/>
        <a:ext cx="6403777" cy="8235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310DE-82C2-4F16-ABFE-F0542E2830D8}">
      <dsp:nvSpPr>
        <dsp:cNvPr id="0" name=""/>
        <dsp:cNvSpPr/>
      </dsp:nvSpPr>
      <dsp:spPr>
        <a:xfrm>
          <a:off x="0" y="17580"/>
          <a:ext cx="6492875" cy="655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font-family: </a:t>
          </a:r>
          <a:r>
            <a:rPr lang="en-US" sz="2800" kern="1200" dirty="0" err="1"/>
            <a:t>arial</a:t>
          </a:r>
          <a:r>
            <a:rPr lang="en-US" sz="2800" kern="1200" dirty="0"/>
            <a:t>, </a:t>
          </a:r>
          <a:r>
            <a:rPr lang="en-US" sz="2800" kern="1200" dirty="0" err="1"/>
            <a:t>helvetica</a:t>
          </a:r>
          <a:r>
            <a:rPr lang="en-US" sz="2800" kern="1200" dirty="0"/>
            <a:t>, serif;</a:t>
          </a:r>
        </a:p>
      </dsp:txBody>
      <dsp:txXfrm>
        <a:off x="31984" y="49564"/>
        <a:ext cx="6428907" cy="591232"/>
      </dsp:txXfrm>
    </dsp:sp>
    <dsp:sp modelId="{6F7E859E-8758-4BAA-B412-3C8AB01E62BE}">
      <dsp:nvSpPr>
        <dsp:cNvPr id="0" name=""/>
        <dsp:cNvSpPr/>
      </dsp:nvSpPr>
      <dsp:spPr>
        <a:xfrm>
          <a:off x="0" y="753420"/>
          <a:ext cx="6492875" cy="655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font-size: 16px;</a:t>
          </a:r>
        </a:p>
      </dsp:txBody>
      <dsp:txXfrm>
        <a:off x="31984" y="785404"/>
        <a:ext cx="6428907" cy="591232"/>
      </dsp:txXfrm>
    </dsp:sp>
    <dsp:sp modelId="{B31DFF73-759A-46A5-9849-53C73B021EB2}">
      <dsp:nvSpPr>
        <dsp:cNvPr id="0" name=""/>
        <dsp:cNvSpPr/>
      </dsp:nvSpPr>
      <dsp:spPr>
        <a:xfrm>
          <a:off x="0" y="1471843"/>
          <a:ext cx="6492875" cy="655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font-weight: bold;</a:t>
          </a:r>
        </a:p>
      </dsp:txBody>
      <dsp:txXfrm>
        <a:off x="31984" y="1503827"/>
        <a:ext cx="6428907" cy="591232"/>
      </dsp:txXfrm>
    </dsp:sp>
    <dsp:sp modelId="{623425F7-38D7-456E-9C16-FDD8AF1C50A8}">
      <dsp:nvSpPr>
        <dsp:cNvPr id="0" name=""/>
        <dsp:cNvSpPr/>
      </dsp:nvSpPr>
      <dsp:spPr>
        <a:xfrm>
          <a:off x="0" y="2225100"/>
          <a:ext cx="6492875" cy="655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font-style: italic;</a:t>
          </a:r>
        </a:p>
      </dsp:txBody>
      <dsp:txXfrm>
        <a:off x="31984" y="2257084"/>
        <a:ext cx="6428907" cy="591232"/>
      </dsp:txXfrm>
    </dsp:sp>
    <dsp:sp modelId="{8A1BB01B-1726-4CA8-93C6-EB0B2300062C}">
      <dsp:nvSpPr>
        <dsp:cNvPr id="0" name=""/>
        <dsp:cNvSpPr/>
      </dsp:nvSpPr>
      <dsp:spPr>
        <a:xfrm>
          <a:off x="0" y="2960940"/>
          <a:ext cx="6492875" cy="655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text-decoration: underline;</a:t>
          </a:r>
        </a:p>
      </dsp:txBody>
      <dsp:txXfrm>
        <a:off x="31984" y="2992924"/>
        <a:ext cx="6428907" cy="591232"/>
      </dsp:txXfrm>
    </dsp:sp>
    <dsp:sp modelId="{30308C60-D7DD-40D2-A4F9-B6CFF3012663}">
      <dsp:nvSpPr>
        <dsp:cNvPr id="0" name=""/>
        <dsp:cNvSpPr/>
      </dsp:nvSpPr>
      <dsp:spPr>
        <a:xfrm>
          <a:off x="0" y="3696780"/>
          <a:ext cx="6492875" cy="655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text-transform: capitalize;</a:t>
          </a:r>
        </a:p>
      </dsp:txBody>
      <dsp:txXfrm>
        <a:off x="31984" y="3728764"/>
        <a:ext cx="6428907" cy="591232"/>
      </dsp:txXfrm>
    </dsp:sp>
    <dsp:sp modelId="{329DB40E-06AE-43D0-979F-E8DF8DD057AD}">
      <dsp:nvSpPr>
        <dsp:cNvPr id="0" name=""/>
        <dsp:cNvSpPr/>
      </dsp:nvSpPr>
      <dsp:spPr>
        <a:xfrm>
          <a:off x="0" y="4432620"/>
          <a:ext cx="6492875" cy="655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text-align: center;</a:t>
          </a:r>
        </a:p>
      </dsp:txBody>
      <dsp:txXfrm>
        <a:off x="31984" y="4464604"/>
        <a:ext cx="6428907" cy="5912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310DE-82C2-4F16-ABFE-F0542E2830D8}">
      <dsp:nvSpPr>
        <dsp:cNvPr id="0" name=""/>
        <dsp:cNvSpPr/>
      </dsp:nvSpPr>
      <dsp:spPr>
        <a:xfrm>
          <a:off x="0" y="46559"/>
          <a:ext cx="6492875" cy="912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margin: 15px;</a:t>
          </a:r>
        </a:p>
      </dsp:txBody>
      <dsp:txXfrm>
        <a:off x="44549" y="91108"/>
        <a:ext cx="6403777" cy="823502"/>
      </dsp:txXfrm>
    </dsp:sp>
    <dsp:sp modelId="{6F7E859E-8758-4BAA-B412-3C8AB01E62BE}">
      <dsp:nvSpPr>
        <dsp:cNvPr id="0" name=""/>
        <dsp:cNvSpPr/>
      </dsp:nvSpPr>
      <dsp:spPr>
        <a:xfrm>
          <a:off x="0" y="1096210"/>
          <a:ext cx="6492875" cy="912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padding-left: 3%;</a:t>
          </a:r>
        </a:p>
      </dsp:txBody>
      <dsp:txXfrm>
        <a:off x="44549" y="1140759"/>
        <a:ext cx="6403777" cy="823502"/>
      </dsp:txXfrm>
    </dsp:sp>
    <dsp:sp modelId="{3F38E0F9-A5CF-4AE5-8B21-58598618671F}">
      <dsp:nvSpPr>
        <dsp:cNvPr id="0" name=""/>
        <dsp:cNvSpPr/>
      </dsp:nvSpPr>
      <dsp:spPr>
        <a:xfrm>
          <a:off x="0" y="2096399"/>
          <a:ext cx="6492875" cy="912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border-style: solid;</a:t>
          </a:r>
        </a:p>
      </dsp:txBody>
      <dsp:txXfrm>
        <a:off x="44549" y="2140948"/>
        <a:ext cx="6403777" cy="823502"/>
      </dsp:txXfrm>
    </dsp:sp>
    <dsp:sp modelId="{36D03AC3-4D47-4529-9627-84033AED123D}">
      <dsp:nvSpPr>
        <dsp:cNvPr id="0" name=""/>
        <dsp:cNvSpPr/>
      </dsp:nvSpPr>
      <dsp:spPr>
        <a:xfrm>
          <a:off x="0" y="3121320"/>
          <a:ext cx="6492875" cy="912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0" kern="1200" dirty="0"/>
            <a:t>border-width: 5px;</a:t>
          </a:r>
        </a:p>
      </dsp:txBody>
      <dsp:txXfrm>
        <a:off x="44549" y="3165869"/>
        <a:ext cx="6403777" cy="823502"/>
      </dsp:txXfrm>
    </dsp:sp>
    <dsp:sp modelId="{FDD8002D-A534-442E-9C9C-777CC0048EC4}">
      <dsp:nvSpPr>
        <dsp:cNvPr id="0" name=""/>
        <dsp:cNvSpPr/>
      </dsp:nvSpPr>
      <dsp:spPr>
        <a:xfrm>
          <a:off x="0" y="4146240"/>
          <a:ext cx="6492875" cy="912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0" kern="1200" dirty="0"/>
            <a:t>border-color: red;</a:t>
          </a:r>
        </a:p>
      </dsp:txBody>
      <dsp:txXfrm>
        <a:off x="44549" y="4190789"/>
        <a:ext cx="6403777" cy="8235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C593BD-122E-4317-A8EC-150D86085235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263E2-7AD5-44C2-8189-B92B131C6F2B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/>
            <a:t>Программы, написанные на </a:t>
          </a:r>
          <a:r>
            <a:rPr lang="en-US" sz="3500" kern="1200" dirty="0" err="1"/>
            <a:t>js</a:t>
          </a:r>
          <a:r>
            <a:rPr lang="en-US" sz="3500" kern="1200" dirty="0"/>
            <a:t>, </a:t>
          </a:r>
          <a:r>
            <a:rPr lang="ru-RU" sz="3500" kern="1200" dirty="0"/>
            <a:t>называют скриптами </a:t>
          </a:r>
          <a:r>
            <a:rPr lang="en-US" sz="3500" kern="1200" dirty="0"/>
            <a:t>(scripts)</a:t>
          </a:r>
        </a:p>
      </dsp:txBody>
      <dsp:txXfrm>
        <a:off x="0" y="2492"/>
        <a:ext cx="6492875" cy="1700138"/>
      </dsp:txXfrm>
    </dsp:sp>
    <dsp:sp modelId="{71C0463B-2C58-4417-B5BE-01664B840B6B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95181-0364-491D-96FD-C07FF2FAF350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/>
            <a:t>Скрипты не требуют компиляции</a:t>
          </a:r>
          <a:r>
            <a:rPr lang="en-US" sz="3500" kern="1200" dirty="0"/>
            <a:t>/</a:t>
          </a:r>
          <a:r>
            <a:rPr lang="ru-RU" sz="3500" kern="1200" dirty="0"/>
            <a:t>интерпретации</a:t>
          </a:r>
          <a:endParaRPr lang="en-US" sz="3500" kern="1200" dirty="0"/>
        </a:p>
      </dsp:txBody>
      <dsp:txXfrm>
        <a:off x="0" y="1702630"/>
        <a:ext cx="6492875" cy="1700138"/>
      </dsp:txXfrm>
    </dsp:sp>
    <dsp:sp modelId="{AAFDB182-E87E-4AAC-952A-FF597196C9A6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6597C-1172-4A9A-B86B-A5F57F3B451B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js</a:t>
          </a:r>
          <a:r>
            <a:rPr lang="en-US" sz="3500" kern="1200" dirty="0"/>
            <a:t> </a:t>
          </a:r>
          <a:r>
            <a:rPr lang="ru-RU" sz="3500" kern="1200" dirty="0"/>
            <a:t>не имеет никакого отношения к </a:t>
          </a:r>
          <a:r>
            <a:rPr lang="en-US" sz="3500" kern="1200" dirty="0"/>
            <a:t>Java</a:t>
          </a:r>
        </a:p>
      </dsp:txBody>
      <dsp:txXfrm>
        <a:off x="0" y="3402769"/>
        <a:ext cx="6492875" cy="17001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310DE-82C2-4F16-ABFE-F0542E2830D8}">
      <dsp:nvSpPr>
        <dsp:cNvPr id="0" name=""/>
        <dsp:cNvSpPr/>
      </dsp:nvSpPr>
      <dsp:spPr>
        <a:xfrm>
          <a:off x="0" y="126900"/>
          <a:ext cx="6492875" cy="7751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Изменение разметки и стилей на странице</a:t>
          </a:r>
          <a:endParaRPr lang="en-US" sz="2000" kern="1200" dirty="0"/>
        </a:p>
      </dsp:txBody>
      <dsp:txXfrm>
        <a:off x="37838" y="164738"/>
        <a:ext cx="6417199" cy="699449"/>
      </dsp:txXfrm>
    </dsp:sp>
    <dsp:sp modelId="{6F7E859E-8758-4BAA-B412-3C8AB01E62BE}">
      <dsp:nvSpPr>
        <dsp:cNvPr id="0" name=""/>
        <dsp:cNvSpPr/>
      </dsp:nvSpPr>
      <dsp:spPr>
        <a:xfrm>
          <a:off x="0" y="972307"/>
          <a:ext cx="6492875" cy="7751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Реакция на действия пользователя – клики по элементам, нажатие клавиш и т. д.</a:t>
          </a:r>
          <a:endParaRPr lang="en-US" sz="2000" kern="1200" dirty="0"/>
        </a:p>
      </dsp:txBody>
      <dsp:txXfrm>
        <a:off x="37838" y="1010145"/>
        <a:ext cx="6417199" cy="699449"/>
      </dsp:txXfrm>
    </dsp:sp>
    <dsp:sp modelId="{3F38E0F9-A5CF-4AE5-8B21-58598618671F}">
      <dsp:nvSpPr>
        <dsp:cNvPr id="0" name=""/>
        <dsp:cNvSpPr/>
      </dsp:nvSpPr>
      <dsp:spPr>
        <a:xfrm>
          <a:off x="0" y="1792350"/>
          <a:ext cx="6492875" cy="7751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Передача и принятие данных по сети (</a:t>
          </a:r>
          <a:r>
            <a:rPr lang="en-US" sz="2000" kern="1200" dirty="0"/>
            <a:t>AJAX</a:t>
          </a:r>
          <a:r>
            <a:rPr lang="ru-RU" sz="2000" kern="1200" dirty="0"/>
            <a:t>)</a:t>
          </a:r>
          <a:endParaRPr lang="en-US" sz="2000" kern="1200" dirty="0"/>
        </a:p>
      </dsp:txBody>
      <dsp:txXfrm>
        <a:off x="37838" y="1830188"/>
        <a:ext cx="6417199" cy="699449"/>
      </dsp:txXfrm>
    </dsp:sp>
    <dsp:sp modelId="{36D03AC3-4D47-4529-9627-84033AED123D}">
      <dsp:nvSpPr>
        <dsp:cNvPr id="0" name=""/>
        <dsp:cNvSpPr/>
      </dsp:nvSpPr>
      <dsp:spPr>
        <a:xfrm>
          <a:off x="0" y="2625075"/>
          <a:ext cx="6492875" cy="7751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0" kern="1200" dirty="0"/>
            <a:t>Вывод сообщений для пользователя</a:t>
          </a:r>
          <a:endParaRPr lang="en-US" sz="2000" b="0" kern="1200" dirty="0"/>
        </a:p>
      </dsp:txBody>
      <dsp:txXfrm>
        <a:off x="37838" y="2662913"/>
        <a:ext cx="6417199" cy="699449"/>
      </dsp:txXfrm>
    </dsp:sp>
    <dsp:sp modelId="{FDD8002D-A534-442E-9C9C-777CC0048EC4}">
      <dsp:nvSpPr>
        <dsp:cNvPr id="0" name=""/>
        <dsp:cNvSpPr/>
      </dsp:nvSpPr>
      <dsp:spPr>
        <a:xfrm>
          <a:off x="0" y="3457800"/>
          <a:ext cx="6492875" cy="7751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0" kern="1200" dirty="0"/>
            <a:t>Хранение данных на строне клиента</a:t>
          </a:r>
          <a:endParaRPr lang="en-US" sz="2000" b="0" kern="1200" dirty="0"/>
        </a:p>
      </dsp:txBody>
      <dsp:txXfrm>
        <a:off x="37838" y="3495638"/>
        <a:ext cx="6417199" cy="699449"/>
      </dsp:txXfrm>
    </dsp:sp>
    <dsp:sp modelId="{532ABD8E-4AFB-4977-88B0-F01636CB9362}">
      <dsp:nvSpPr>
        <dsp:cNvPr id="0" name=""/>
        <dsp:cNvSpPr/>
      </dsp:nvSpPr>
      <dsp:spPr>
        <a:xfrm>
          <a:off x="0" y="4290525"/>
          <a:ext cx="6492875" cy="7751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0" strike="sngStrike" kern="1200" dirty="0"/>
            <a:t>Чтение файлов, запуск программ</a:t>
          </a:r>
          <a:endParaRPr lang="en-US" sz="2000" b="0" strike="sngStrike" kern="1200" dirty="0"/>
        </a:p>
      </dsp:txBody>
      <dsp:txXfrm>
        <a:off x="37838" y="4328363"/>
        <a:ext cx="6417199" cy="699449"/>
      </dsp:txXfrm>
    </dsp:sp>
    <dsp:sp modelId="{5329ED99-6FB0-4E26-9C4E-A1D8DB80650B}">
      <dsp:nvSpPr>
        <dsp:cNvPr id="0" name=""/>
        <dsp:cNvSpPr/>
      </dsp:nvSpPr>
      <dsp:spPr>
        <a:xfrm>
          <a:off x="0" y="5123250"/>
          <a:ext cx="6492875" cy="7751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0" strike="sngStrike" kern="1200" dirty="0"/>
            <a:t>Разделение состояния между табами</a:t>
          </a:r>
          <a:r>
            <a:rPr lang="en-US" sz="2000" b="0" strike="sngStrike" kern="1200" dirty="0"/>
            <a:t>/</a:t>
          </a:r>
          <a:r>
            <a:rPr lang="ru-RU" sz="2000" b="0" strike="sngStrike" kern="1200" dirty="0"/>
            <a:t>окнами</a:t>
          </a:r>
        </a:p>
      </dsp:txBody>
      <dsp:txXfrm>
        <a:off x="37838" y="5161088"/>
        <a:ext cx="6417199" cy="699449"/>
      </dsp:txXfrm>
    </dsp:sp>
    <dsp:sp modelId="{77E10718-4786-4FC2-BAB7-55D71FD47831}">
      <dsp:nvSpPr>
        <dsp:cNvPr id="0" name=""/>
        <dsp:cNvSpPr/>
      </dsp:nvSpPr>
      <dsp:spPr>
        <a:xfrm>
          <a:off x="0" y="5955975"/>
          <a:ext cx="6492875" cy="7751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0" strike="sngStrike" kern="1200" dirty="0"/>
            <a:t>Безопасная коммуникация с «чужими» сайтами</a:t>
          </a:r>
          <a:r>
            <a:rPr lang="en-US" sz="2000" b="0" strike="sngStrike" kern="1200" dirty="0"/>
            <a:t>/</a:t>
          </a:r>
          <a:r>
            <a:rPr lang="ru-RU" sz="2000" b="0" strike="sngStrike" kern="1200" dirty="0"/>
            <a:t>доменами</a:t>
          </a:r>
        </a:p>
      </dsp:txBody>
      <dsp:txXfrm>
        <a:off x="37838" y="5993813"/>
        <a:ext cx="6417199" cy="69944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310DE-82C2-4F16-ABFE-F0542E2830D8}">
      <dsp:nvSpPr>
        <dsp:cNvPr id="0" name=""/>
        <dsp:cNvSpPr/>
      </dsp:nvSpPr>
      <dsp:spPr>
        <a:xfrm>
          <a:off x="0" y="712687"/>
          <a:ext cx="6492875" cy="85263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Number – </a:t>
          </a:r>
          <a:r>
            <a:rPr lang="ru-RU" sz="2200" kern="1200" dirty="0"/>
            <a:t>включает </a:t>
          </a:r>
          <a:r>
            <a:rPr lang="en-US" sz="2200" kern="1200" dirty="0"/>
            <a:t>int </a:t>
          </a:r>
          <a:r>
            <a:rPr lang="ru-RU" sz="2200" kern="1200" dirty="0"/>
            <a:t>и </a:t>
          </a:r>
          <a:r>
            <a:rPr lang="en-US" sz="2200" kern="1200" dirty="0"/>
            <a:t>float</a:t>
          </a:r>
        </a:p>
      </dsp:txBody>
      <dsp:txXfrm>
        <a:off x="41622" y="754309"/>
        <a:ext cx="6409631" cy="769393"/>
      </dsp:txXfrm>
    </dsp:sp>
    <dsp:sp modelId="{6F7E859E-8758-4BAA-B412-3C8AB01E62BE}">
      <dsp:nvSpPr>
        <dsp:cNvPr id="0" name=""/>
        <dsp:cNvSpPr/>
      </dsp:nvSpPr>
      <dsp:spPr>
        <a:xfrm>
          <a:off x="0" y="1642635"/>
          <a:ext cx="6492875" cy="85263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String – </a:t>
          </a:r>
          <a:r>
            <a:rPr lang="ru-RU" sz="2200" kern="1200" dirty="0"/>
            <a:t>для строковых литералов используются как двойные(</a:t>
          </a:r>
          <a:r>
            <a:rPr lang="en-US" sz="2200" kern="1200" dirty="0"/>
            <a:t>“</a:t>
          </a:r>
          <a:r>
            <a:rPr lang="ru-RU" sz="2200" kern="1200" dirty="0"/>
            <a:t>), так и обычные</a:t>
          </a:r>
          <a:r>
            <a:rPr lang="en-US" sz="2200" kern="1200" dirty="0"/>
            <a:t>(‘)</a:t>
          </a:r>
          <a:r>
            <a:rPr lang="ru-RU" sz="2200" kern="1200" dirty="0"/>
            <a:t> ковычки</a:t>
          </a:r>
          <a:endParaRPr lang="en-US" sz="2200" kern="1200" dirty="0"/>
        </a:p>
      </dsp:txBody>
      <dsp:txXfrm>
        <a:off x="41622" y="1684257"/>
        <a:ext cx="6409631" cy="769393"/>
      </dsp:txXfrm>
    </dsp:sp>
    <dsp:sp modelId="{3F38E0F9-A5CF-4AE5-8B21-58598618671F}">
      <dsp:nvSpPr>
        <dsp:cNvPr id="0" name=""/>
        <dsp:cNvSpPr/>
      </dsp:nvSpPr>
      <dsp:spPr>
        <a:xfrm>
          <a:off x="0" y="2544682"/>
          <a:ext cx="6492875" cy="85263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Boolean – true/false</a:t>
          </a:r>
        </a:p>
      </dsp:txBody>
      <dsp:txXfrm>
        <a:off x="41622" y="2586304"/>
        <a:ext cx="6409631" cy="769393"/>
      </dsp:txXfrm>
    </dsp:sp>
    <dsp:sp modelId="{36D03AC3-4D47-4529-9627-84033AED123D}">
      <dsp:nvSpPr>
        <dsp:cNvPr id="0" name=""/>
        <dsp:cNvSpPr/>
      </dsp:nvSpPr>
      <dsp:spPr>
        <a:xfrm>
          <a:off x="0" y="3460680"/>
          <a:ext cx="6492875" cy="85263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null – </a:t>
          </a:r>
          <a:r>
            <a:rPr lang="ru-RU" sz="2200" b="0" kern="1200" dirty="0"/>
            <a:t>специальное значение, представляющее «ничего»</a:t>
          </a:r>
          <a:endParaRPr lang="en-US" sz="2200" b="0" kern="1200" dirty="0"/>
        </a:p>
      </dsp:txBody>
      <dsp:txXfrm>
        <a:off x="41622" y="3502302"/>
        <a:ext cx="6409631" cy="769393"/>
      </dsp:txXfrm>
    </dsp:sp>
    <dsp:sp modelId="{FDD8002D-A534-442E-9C9C-777CC0048EC4}">
      <dsp:nvSpPr>
        <dsp:cNvPr id="0" name=""/>
        <dsp:cNvSpPr/>
      </dsp:nvSpPr>
      <dsp:spPr>
        <a:xfrm>
          <a:off x="0" y="4376677"/>
          <a:ext cx="6492875" cy="85263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undefined – </a:t>
          </a:r>
          <a:r>
            <a:rPr lang="ru-RU" sz="2200" b="0" kern="1200" dirty="0"/>
            <a:t>специальное значение</a:t>
          </a:r>
          <a:endParaRPr lang="en-US" sz="2200" b="0" kern="1200" dirty="0"/>
        </a:p>
      </dsp:txBody>
      <dsp:txXfrm>
        <a:off x="41622" y="4418299"/>
        <a:ext cx="6409631" cy="769393"/>
      </dsp:txXfrm>
    </dsp:sp>
    <dsp:sp modelId="{532ABD8E-4AFB-4977-88B0-F01636CB9362}">
      <dsp:nvSpPr>
        <dsp:cNvPr id="0" name=""/>
        <dsp:cNvSpPr/>
      </dsp:nvSpPr>
      <dsp:spPr>
        <a:xfrm>
          <a:off x="0" y="5292675"/>
          <a:ext cx="6492875" cy="85263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strike="noStrike" kern="1200" dirty="0"/>
            <a:t>Object – </a:t>
          </a:r>
          <a:r>
            <a:rPr lang="ru-RU" sz="2200" b="0" strike="noStrike" kern="1200" dirty="0"/>
            <a:t>сложный тип для хранения динамических объектов</a:t>
          </a:r>
          <a:endParaRPr lang="en-US" sz="2200" b="0" strike="noStrike" kern="1200" dirty="0"/>
        </a:p>
      </dsp:txBody>
      <dsp:txXfrm>
        <a:off x="41622" y="5334297"/>
        <a:ext cx="6409631" cy="76939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C593BD-122E-4317-A8EC-150D86085235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263E2-7AD5-44C2-8189-B92B131C6F2B}">
      <dsp:nvSpPr>
        <dsp:cNvPr id="0" name=""/>
        <dsp:cNvSpPr/>
      </dsp:nvSpPr>
      <dsp:spPr>
        <a:xfrm>
          <a:off x="0" y="623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document.getElementById</a:t>
          </a:r>
          <a:r>
            <a:rPr lang="en-US" sz="2400" kern="1200" dirty="0"/>
            <a:t>(id)</a:t>
          </a:r>
        </a:p>
      </dsp:txBody>
      <dsp:txXfrm>
        <a:off x="0" y="623"/>
        <a:ext cx="6492875" cy="729164"/>
      </dsp:txXfrm>
    </dsp:sp>
    <dsp:sp modelId="{71C0463B-2C58-4417-B5BE-01664B840B6B}">
      <dsp:nvSpPr>
        <dsp:cNvPr id="0" name=""/>
        <dsp:cNvSpPr/>
      </dsp:nvSpPr>
      <dsp:spPr>
        <a:xfrm>
          <a:off x="0" y="729788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95181-0364-491D-96FD-C07FF2FAF350}">
      <dsp:nvSpPr>
        <dsp:cNvPr id="0" name=""/>
        <dsp:cNvSpPr/>
      </dsp:nvSpPr>
      <dsp:spPr>
        <a:xfrm>
          <a:off x="0" y="729788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document.getElementsByTagName</a:t>
          </a:r>
          <a:r>
            <a:rPr lang="en-US" sz="2400" kern="1200" dirty="0"/>
            <a:t>(name)</a:t>
          </a:r>
        </a:p>
      </dsp:txBody>
      <dsp:txXfrm>
        <a:off x="0" y="729788"/>
        <a:ext cx="6492875" cy="729164"/>
      </dsp:txXfrm>
    </dsp:sp>
    <dsp:sp modelId="{AAFDB182-E87E-4AAC-952A-FF597196C9A6}">
      <dsp:nvSpPr>
        <dsp:cNvPr id="0" name=""/>
        <dsp:cNvSpPr/>
      </dsp:nvSpPr>
      <dsp:spPr>
        <a:xfrm>
          <a:off x="0" y="1458952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6597C-1172-4A9A-B86B-A5F57F3B451B}">
      <dsp:nvSpPr>
        <dsp:cNvPr id="0" name=""/>
        <dsp:cNvSpPr/>
      </dsp:nvSpPr>
      <dsp:spPr>
        <a:xfrm>
          <a:off x="0" y="145895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document.getElementsByClassName</a:t>
          </a:r>
          <a:r>
            <a:rPr lang="en-US" sz="2600" kern="1200" dirty="0"/>
            <a:t>(name)</a:t>
          </a:r>
        </a:p>
      </dsp:txBody>
      <dsp:txXfrm>
        <a:off x="0" y="1458952"/>
        <a:ext cx="6492875" cy="729164"/>
      </dsp:txXfrm>
    </dsp:sp>
    <dsp:sp modelId="{F750797F-688A-4A94-B552-DC245D157E1D}">
      <dsp:nvSpPr>
        <dsp:cNvPr id="0" name=""/>
        <dsp:cNvSpPr/>
      </dsp:nvSpPr>
      <dsp:spPr>
        <a:xfrm>
          <a:off x="0" y="2188117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59F498-E7E8-4CB5-BD36-27A2581F9F24}">
      <dsp:nvSpPr>
        <dsp:cNvPr id="0" name=""/>
        <dsp:cNvSpPr/>
      </dsp:nvSpPr>
      <dsp:spPr>
        <a:xfrm>
          <a:off x="0" y="218811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document.body</a:t>
          </a:r>
          <a:endParaRPr lang="en-US" sz="2600" kern="1200" dirty="0"/>
        </a:p>
      </dsp:txBody>
      <dsp:txXfrm>
        <a:off x="0" y="2188117"/>
        <a:ext cx="6492875" cy="729164"/>
      </dsp:txXfrm>
    </dsp:sp>
    <dsp:sp modelId="{FA0ABB70-435D-4EF3-8937-F29074CCCDA3}">
      <dsp:nvSpPr>
        <dsp:cNvPr id="0" name=""/>
        <dsp:cNvSpPr/>
      </dsp:nvSpPr>
      <dsp:spPr>
        <a:xfrm>
          <a:off x="0" y="2917282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1A37B-CF9E-4FED-8852-691AED6CF9C8}">
      <dsp:nvSpPr>
        <dsp:cNvPr id="0" name=""/>
        <dsp:cNvSpPr/>
      </dsp:nvSpPr>
      <dsp:spPr>
        <a:xfrm>
          <a:off x="0" y="291728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document.head</a:t>
          </a:r>
          <a:endParaRPr lang="en-US" sz="2600" kern="1200" dirty="0"/>
        </a:p>
      </dsp:txBody>
      <dsp:txXfrm>
        <a:off x="0" y="2917282"/>
        <a:ext cx="6492875" cy="729164"/>
      </dsp:txXfrm>
    </dsp:sp>
    <dsp:sp modelId="{A666439E-EF8D-4212-84FF-5F4FEB94555A}">
      <dsp:nvSpPr>
        <dsp:cNvPr id="0" name=""/>
        <dsp:cNvSpPr/>
      </dsp:nvSpPr>
      <dsp:spPr>
        <a:xfrm>
          <a:off x="0" y="3646447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D2D44-3751-418B-B11A-51687E4CD27C}">
      <dsp:nvSpPr>
        <dsp:cNvPr id="0" name=""/>
        <dsp:cNvSpPr/>
      </dsp:nvSpPr>
      <dsp:spPr>
        <a:xfrm>
          <a:off x="0" y="364644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document.links</a:t>
          </a:r>
          <a:endParaRPr lang="en-US" sz="2600" kern="1200" dirty="0"/>
        </a:p>
      </dsp:txBody>
      <dsp:txXfrm>
        <a:off x="0" y="3646447"/>
        <a:ext cx="6492875" cy="729164"/>
      </dsp:txXfrm>
    </dsp:sp>
    <dsp:sp modelId="{3086CD56-B8F0-4908-B057-FA21F2A723AC}">
      <dsp:nvSpPr>
        <dsp:cNvPr id="0" name=""/>
        <dsp:cNvSpPr/>
      </dsp:nvSpPr>
      <dsp:spPr>
        <a:xfrm>
          <a:off x="0" y="4375611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6C55AD-D391-481D-BBAF-D30076D52219}">
      <dsp:nvSpPr>
        <dsp:cNvPr id="0" name=""/>
        <dsp:cNvSpPr/>
      </dsp:nvSpPr>
      <dsp:spPr>
        <a:xfrm>
          <a:off x="0" y="4375611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document.title</a:t>
          </a:r>
          <a:endParaRPr lang="en-US" sz="2600" kern="1200" dirty="0"/>
        </a:p>
      </dsp:txBody>
      <dsp:txXfrm>
        <a:off x="0" y="4375611"/>
        <a:ext cx="6492875" cy="72916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C593BD-122E-4317-A8EC-150D86085235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263E2-7AD5-44C2-8189-B92B131C6F2B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element.innerHTML</a:t>
          </a:r>
          <a:r>
            <a:rPr lang="en-US" sz="3600" kern="1200" dirty="0"/>
            <a:t> =  “new html content”</a:t>
          </a:r>
        </a:p>
      </dsp:txBody>
      <dsp:txXfrm>
        <a:off x="0" y="0"/>
        <a:ext cx="6492875" cy="1276350"/>
      </dsp:txXfrm>
    </dsp:sp>
    <dsp:sp modelId="{71C0463B-2C58-4417-B5BE-01664B840B6B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95181-0364-491D-96FD-C07FF2FAF350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element.attribute</a:t>
          </a:r>
          <a:r>
            <a:rPr lang="en-US" sz="3600" kern="1200" dirty="0"/>
            <a:t> = “new value”</a:t>
          </a:r>
        </a:p>
      </dsp:txBody>
      <dsp:txXfrm>
        <a:off x="0" y="1276350"/>
        <a:ext cx="6492875" cy="1276350"/>
      </dsp:txXfrm>
    </dsp:sp>
    <dsp:sp modelId="{AAFDB182-E87E-4AAC-952A-FF597196C9A6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6597C-1172-4A9A-B86B-A5F57F3B451B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i="0" kern="1200" dirty="0" err="1"/>
            <a:t>element.style.property</a:t>
          </a:r>
          <a:r>
            <a:rPr lang="en-US" sz="3600" i="0" kern="1200" dirty="0"/>
            <a:t> = “new style”</a:t>
          </a:r>
        </a:p>
      </dsp:txBody>
      <dsp:txXfrm>
        <a:off x="0" y="2552700"/>
        <a:ext cx="6492875" cy="1276350"/>
      </dsp:txXfrm>
    </dsp:sp>
    <dsp:sp modelId="{ECDC0E12-C8AB-402F-B58B-585B78951B63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2C653C-0501-4244-B9EE-7A84FAE2B9CA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element.setAttribute</a:t>
          </a:r>
          <a:r>
            <a:rPr lang="en-US" sz="3600" kern="1200" dirty="0"/>
            <a:t>(attribute, value)</a:t>
          </a:r>
        </a:p>
      </dsp:txBody>
      <dsp:txXfrm>
        <a:off x="0" y="3829050"/>
        <a:ext cx="6492875" cy="1276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0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56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00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03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21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01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38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2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7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5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5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4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35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4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6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35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80DF1-CEB0-4E1B-955C-CF856A71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CSS - Cascading Style Sheets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BC1635-FBA4-4ED4-AF1E-5392D90654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11664" y="26194"/>
          <a:ext cx="8380336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6728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ru-RU" sz="4800" dirty="0"/>
              <a:t>Консоль разработчика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51096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CA8-4DB2-4887-BD66-DB770F92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1" y="685801"/>
            <a:ext cx="2819179" cy="5105400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rgbClr val="FFFFFF"/>
                </a:solidFill>
              </a:rPr>
              <a:t>Базовый синтаксис</a:t>
            </a:r>
            <a:endParaRPr lang="en-US" sz="3200" dirty="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A04-4A4D-4899-B500-726D644E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6417" y="1551743"/>
            <a:ext cx="6663208" cy="389322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x = 5; //</a:t>
            </a:r>
            <a:r>
              <a:rPr lang="ru-RU" dirty="0"/>
              <a:t>присваивание, </a:t>
            </a:r>
            <a:r>
              <a:rPr lang="en-US" dirty="0"/>
              <a:t>“old” way</a:t>
            </a:r>
          </a:p>
          <a:p>
            <a:pPr marL="0" indent="0">
              <a:buNone/>
            </a:pPr>
            <a:r>
              <a:rPr lang="en-US" dirty="0"/>
              <a:t>let x = 5;</a:t>
            </a:r>
            <a:r>
              <a:rPr lang="ru-RU" dirty="0"/>
              <a:t> </a:t>
            </a:r>
            <a:r>
              <a:rPr lang="en-US" dirty="0"/>
              <a:t>const y = 10; //</a:t>
            </a:r>
            <a:r>
              <a:rPr lang="ru-RU" dirty="0"/>
              <a:t>присваивание</a:t>
            </a:r>
            <a:r>
              <a:rPr lang="en-US" dirty="0"/>
              <a:t>, “new” way</a:t>
            </a:r>
          </a:p>
          <a:p>
            <a:pPr marL="0" indent="0">
              <a:buNone/>
            </a:pPr>
            <a:r>
              <a:rPr lang="en-US" dirty="0"/>
              <a:t>[1,2,3,”test”]; //</a:t>
            </a:r>
            <a:r>
              <a:rPr lang="ru-RU" dirty="0"/>
              <a:t>создание массива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3+5</a:t>
            </a:r>
            <a:r>
              <a:rPr lang="en-US" dirty="0"/>
              <a:t>; </a:t>
            </a:r>
            <a:r>
              <a:rPr lang="ru-RU" dirty="0"/>
              <a:t>12.3</a:t>
            </a:r>
            <a:r>
              <a:rPr lang="en-US" dirty="0"/>
              <a:t>/</a:t>
            </a:r>
            <a:r>
              <a:rPr lang="ru-RU" dirty="0"/>
              <a:t>4.1; </a:t>
            </a:r>
            <a:r>
              <a:rPr lang="en-US" dirty="0"/>
              <a:t>//</a:t>
            </a:r>
            <a:r>
              <a:rPr lang="ru-RU" dirty="0"/>
              <a:t>мат операции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 == ‘5’; //</a:t>
            </a:r>
            <a:r>
              <a:rPr lang="ru-RU" dirty="0"/>
              <a:t>проверка на равенство значения</a:t>
            </a:r>
          </a:p>
          <a:p>
            <a:pPr marL="0" indent="0">
              <a:buNone/>
            </a:pPr>
            <a:r>
              <a:rPr lang="ru-RU" dirty="0"/>
              <a:t>5 === </a:t>
            </a:r>
            <a:r>
              <a:rPr lang="en-US" dirty="0"/>
              <a:t>‘5’; //</a:t>
            </a:r>
            <a:r>
              <a:rPr lang="ru-RU" dirty="0"/>
              <a:t>проверка на равенство значения и типа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val1 &amp;&amp; val2 || </a:t>
            </a:r>
            <a:r>
              <a:rPr lang="ru-RU" dirty="0"/>
              <a:t>!</a:t>
            </a:r>
            <a:r>
              <a:rPr lang="en-US" dirty="0"/>
              <a:t>val3; //</a:t>
            </a:r>
            <a:r>
              <a:rPr lang="ru-RU" dirty="0"/>
              <a:t>логические операции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214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80DF1-CEB0-4E1B-955C-CF856A71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024" y="685800"/>
            <a:ext cx="3291255" cy="5105400"/>
          </a:xfrm>
        </p:spPr>
        <p:txBody>
          <a:bodyPr>
            <a:normAutofit/>
          </a:bodyPr>
          <a:lstStyle/>
          <a:p>
            <a:r>
              <a:rPr lang="ru-RU" sz="3700" dirty="0">
                <a:solidFill>
                  <a:srgbClr val="FFFFFF"/>
                </a:solidFill>
              </a:rPr>
              <a:t>Типы данных</a:t>
            </a:r>
            <a:endParaRPr lang="en-US" sz="3700" dirty="0">
              <a:solidFill>
                <a:srgbClr val="FFFFFF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BC1635-FBA4-4ED4-AF1E-5392D90654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1"/>
          <a:ext cx="6492875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2426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CA8-4DB2-4887-BD66-DB770F92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19" y="685800"/>
            <a:ext cx="3339042" cy="5105400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rgbClr val="FFFFFF"/>
                </a:solidFill>
              </a:rPr>
              <a:t>Простейшее взаимодействие с пользователем</a:t>
            </a:r>
            <a:endParaRPr lang="en-US" sz="3200" dirty="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A04-4A4D-4899-B500-726D644E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6417" y="1897972"/>
            <a:ext cx="6663208" cy="268105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alert(“Please wait for your turn”)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result = prompt("What is your name", "John");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result = confirm("Are you sure?");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07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CA8-4DB2-4887-BD66-DB770F92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19" y="685800"/>
            <a:ext cx="3339042" cy="5105400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rgbClr val="FFFFFF"/>
                </a:solidFill>
              </a:rPr>
              <a:t>Оператор </a:t>
            </a:r>
            <a:r>
              <a:rPr lang="en-US" sz="3200" dirty="0">
                <a:solidFill>
                  <a:srgbClr val="FFFFFF"/>
                </a:solidFill>
              </a:rPr>
              <a:t>if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A04-4A4D-4899-B500-726D644E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0431" y="1084740"/>
            <a:ext cx="6663208" cy="430751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(year &lt; 2021) {</a:t>
            </a:r>
          </a:p>
          <a:p>
            <a:pPr marL="0" indent="0">
              <a:buNone/>
            </a:pPr>
            <a:r>
              <a:rPr lang="en-US" dirty="0"/>
              <a:t>  alert( 'Too early...' );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else if (year &gt; 2021) {</a:t>
            </a:r>
          </a:p>
          <a:p>
            <a:pPr marL="0" indent="0">
              <a:buNone/>
            </a:pPr>
            <a:r>
              <a:rPr lang="en-US" dirty="0"/>
              <a:t>  alert( 'Too late' );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else {</a:t>
            </a:r>
          </a:p>
          <a:p>
            <a:pPr marL="0" indent="0">
              <a:buNone/>
            </a:pPr>
            <a:r>
              <a:rPr lang="en-US" dirty="0"/>
              <a:t>  alert( 'Exactly!' 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9833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CA8-4DB2-4887-BD66-DB770F92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43" y="876299"/>
            <a:ext cx="3339042" cy="5105400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rgbClr val="FFFFFF"/>
                </a:solidFill>
              </a:rPr>
              <a:t>Циклы </a:t>
            </a:r>
            <a:r>
              <a:rPr lang="en-US" sz="3200" dirty="0">
                <a:solidFill>
                  <a:srgbClr val="FFFFFF"/>
                </a:solidFill>
              </a:rPr>
              <a:t>while </a:t>
            </a:r>
            <a:r>
              <a:rPr lang="ru-RU" sz="3200" dirty="0">
                <a:solidFill>
                  <a:srgbClr val="FFFFFF"/>
                </a:solidFill>
              </a:rPr>
              <a:t>и </a:t>
            </a:r>
            <a:r>
              <a:rPr lang="en-US" sz="3200" dirty="0">
                <a:solidFill>
                  <a:srgbClr val="FFFFFF"/>
                </a:solidFill>
              </a:rPr>
              <a:t>for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A04-4A4D-4899-B500-726D644E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0431" y="-1"/>
            <a:ext cx="6663208" cy="685800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i</a:t>
            </a:r>
            <a:r>
              <a:rPr lang="en-US" dirty="0"/>
              <a:t> = 3;</a:t>
            </a:r>
          </a:p>
          <a:p>
            <a:pPr marL="0" indent="0">
              <a:buNone/>
            </a:pPr>
            <a:r>
              <a:rPr lang="en-US" dirty="0"/>
              <a:t>while (</a:t>
            </a:r>
            <a:r>
              <a:rPr lang="en-US" dirty="0" err="1"/>
              <a:t>i</a:t>
            </a:r>
            <a:r>
              <a:rPr lang="en-US" dirty="0"/>
              <a:t>) { </a:t>
            </a:r>
          </a:p>
          <a:p>
            <a:pPr marL="0" indent="0">
              <a:buNone/>
            </a:pPr>
            <a:r>
              <a:rPr lang="en-US" dirty="0"/>
              <a:t>  alert( </a:t>
            </a:r>
            <a:r>
              <a:rPr lang="en-US" dirty="0" err="1"/>
              <a:t>i</a:t>
            </a:r>
            <a:r>
              <a:rPr lang="en-US" dirty="0"/>
              <a:t> 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</a:t>
            </a:r>
            <a:r>
              <a:rPr lang="en-US" dirty="0"/>
              <a:t>--;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/>
              <a:t>do {</a:t>
            </a:r>
          </a:p>
          <a:p>
            <a:pPr marL="0" indent="0">
              <a:buNone/>
            </a:pPr>
            <a:r>
              <a:rPr lang="en-US" dirty="0"/>
              <a:t>  alert( </a:t>
            </a:r>
            <a:r>
              <a:rPr lang="en-US" dirty="0" err="1"/>
              <a:t>i</a:t>
            </a:r>
            <a:r>
              <a:rPr lang="en-US" dirty="0"/>
              <a:t> 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pPr marL="0" indent="0">
              <a:buNone/>
            </a:pPr>
            <a:r>
              <a:rPr lang="en-US" dirty="0"/>
              <a:t>}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while (</a:t>
            </a:r>
            <a:r>
              <a:rPr lang="en-US" dirty="0" err="1"/>
              <a:t>i</a:t>
            </a:r>
            <a:r>
              <a:rPr lang="en-US" dirty="0"/>
              <a:t> &lt; 3);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3; </a:t>
            </a:r>
            <a:r>
              <a:rPr lang="en-US" dirty="0" err="1"/>
              <a:t>i</a:t>
            </a:r>
            <a:r>
              <a:rPr lang="en-US" dirty="0"/>
              <a:t>++) { // shows 0, then 1, then 2</a:t>
            </a:r>
          </a:p>
          <a:p>
            <a:pPr marL="0" indent="0">
              <a:buNone/>
            </a:pPr>
            <a:r>
              <a:rPr lang="en-US" dirty="0"/>
              <a:t>  alert(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321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CA8-4DB2-4887-BD66-DB770F92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43" y="876299"/>
            <a:ext cx="3339042" cy="5105400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rgbClr val="FFFFFF"/>
                </a:solidFill>
              </a:rPr>
              <a:t>Оператор </a:t>
            </a:r>
            <a:r>
              <a:rPr lang="en-US" sz="3200" dirty="0">
                <a:solidFill>
                  <a:srgbClr val="FFFFFF"/>
                </a:solidFill>
              </a:rPr>
              <a:t>switch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A04-4A4D-4899-B500-726D644E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0431" y="-1"/>
            <a:ext cx="6663208" cy="685800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let a = 2 + 2;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switch (a) {</a:t>
            </a:r>
          </a:p>
          <a:p>
            <a:pPr marL="0" indent="0">
              <a:buNone/>
            </a:pPr>
            <a:r>
              <a:rPr lang="en-US" dirty="0"/>
              <a:t>  case 3:</a:t>
            </a:r>
          </a:p>
          <a:p>
            <a:pPr marL="0" indent="0">
              <a:buNone/>
            </a:pPr>
            <a:r>
              <a:rPr lang="en-US" dirty="0"/>
              <a:t>    alert( 'Too small' );</a:t>
            </a:r>
          </a:p>
          <a:p>
            <a:pPr marL="0" indent="0">
              <a:buNone/>
            </a:pPr>
            <a:r>
              <a:rPr lang="en-US" dirty="0"/>
              <a:t>    break;</a:t>
            </a:r>
          </a:p>
          <a:p>
            <a:pPr marL="0" indent="0">
              <a:buNone/>
            </a:pPr>
            <a:r>
              <a:rPr lang="en-US" dirty="0"/>
              <a:t>  case 4:</a:t>
            </a:r>
          </a:p>
          <a:p>
            <a:pPr marL="0" indent="0">
              <a:buNone/>
            </a:pPr>
            <a:r>
              <a:rPr lang="en-US" dirty="0"/>
              <a:t>    alert( 'Exactly!' );</a:t>
            </a:r>
          </a:p>
          <a:p>
            <a:pPr marL="0" indent="0">
              <a:buNone/>
            </a:pPr>
            <a:r>
              <a:rPr lang="en-US" dirty="0"/>
              <a:t>    break;</a:t>
            </a:r>
          </a:p>
          <a:p>
            <a:pPr marL="0" indent="0">
              <a:buNone/>
            </a:pPr>
            <a:r>
              <a:rPr lang="en-US" dirty="0"/>
              <a:t>  case 5:</a:t>
            </a:r>
          </a:p>
          <a:p>
            <a:pPr marL="0" indent="0">
              <a:buNone/>
            </a:pPr>
            <a:r>
              <a:rPr lang="en-US" dirty="0"/>
              <a:t>    alert( 'Too large' );</a:t>
            </a:r>
          </a:p>
          <a:p>
            <a:pPr marL="0" indent="0">
              <a:buNone/>
            </a:pPr>
            <a:r>
              <a:rPr lang="en-US" dirty="0"/>
              <a:t>    break;</a:t>
            </a:r>
          </a:p>
          <a:p>
            <a:pPr marL="0" indent="0">
              <a:buNone/>
            </a:pPr>
            <a:r>
              <a:rPr lang="en-US" dirty="0"/>
              <a:t>  default:</a:t>
            </a:r>
          </a:p>
          <a:p>
            <a:pPr marL="0" indent="0">
              <a:buNone/>
            </a:pPr>
            <a:r>
              <a:rPr lang="en-US" dirty="0"/>
              <a:t>    alert( "I don't know such values" 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74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CA8-4DB2-4887-BD66-DB770F92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71" y="876299"/>
            <a:ext cx="2879414" cy="5105400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rgbClr val="FFFFFF"/>
                </a:solidFill>
              </a:rPr>
              <a:t>Функции</a:t>
            </a:r>
            <a:endParaRPr lang="en-US" sz="3200" dirty="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A04-4A4D-4899-B500-726D644E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5" y="1469253"/>
            <a:ext cx="6663208" cy="391949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function sum(a, b) {</a:t>
            </a:r>
          </a:p>
          <a:p>
            <a:pPr marL="0" indent="0">
              <a:buNone/>
            </a:pPr>
            <a:r>
              <a:rPr lang="en-US" dirty="0"/>
              <a:t>  return a + b;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result = sum(1, 2);</a:t>
            </a:r>
          </a:p>
          <a:p>
            <a:pPr marL="0" indent="0">
              <a:buNone/>
            </a:pPr>
            <a:r>
              <a:rPr lang="en-US" dirty="0"/>
              <a:t>alert( result );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let sum = (a, b) =&gt; a + b;</a:t>
            </a:r>
          </a:p>
          <a:p>
            <a:pPr marL="0" indent="0">
              <a:buNone/>
            </a:pPr>
            <a:r>
              <a:rPr lang="en-US" dirty="0"/>
              <a:t>alert(sum(3,4))</a:t>
            </a:r>
          </a:p>
        </p:txBody>
      </p:sp>
    </p:spTree>
    <p:extLst>
      <p:ext uri="{BB962C8B-B14F-4D97-AF65-F5344CB8AC3E}">
        <p14:creationId xmlns:p14="http://schemas.microsoft.com/office/powerpoint/2010/main" val="3627569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FD283-9346-4919-8A43-E078F38A6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DOM(Document Object Model)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C7A7B9-680A-4AAE-83C4-05CD449DA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344" y="2210387"/>
            <a:ext cx="7376650" cy="4037426"/>
          </a:xfrm>
        </p:spPr>
      </p:pic>
    </p:spTree>
    <p:extLst>
      <p:ext uri="{BB962C8B-B14F-4D97-AF65-F5344CB8AC3E}">
        <p14:creationId xmlns:p14="http://schemas.microsoft.com/office/powerpoint/2010/main" val="326291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80DF1-CEB0-4E1B-955C-CF856A71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00" y="685800"/>
            <a:ext cx="350668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600" dirty="0">
                <a:solidFill>
                  <a:srgbClr val="FFFFFF"/>
                </a:solidFill>
              </a:rPr>
              <a:t>Поиск элементов </a:t>
            </a:r>
            <a:r>
              <a:rPr lang="en-US" sz="3600" dirty="0">
                <a:solidFill>
                  <a:srgbClr val="FFFFFF"/>
                </a:solidFill>
              </a:rPr>
              <a:t>DOM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BC1635-FBA4-4ED4-AF1E-5392D90654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7591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CA8-4DB2-4887-BD66-DB770F92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rgbClr val="FFFFFF"/>
                </a:solidFill>
              </a:rPr>
              <a:t>Синтаксис</a:t>
            </a:r>
            <a:endParaRPr lang="en-US" sz="3200" dirty="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A04-4A4D-4899-B500-726D644E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093" y="301841"/>
            <a:ext cx="6663208" cy="594803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body {</a:t>
            </a:r>
          </a:p>
          <a:p>
            <a:pPr marL="0" indent="0">
              <a:buNone/>
            </a:pPr>
            <a:r>
              <a:rPr lang="en-US" dirty="0"/>
              <a:t>	width: 15%;</a:t>
            </a:r>
          </a:p>
          <a:p>
            <a:pPr marL="0" indent="0">
              <a:buNone/>
            </a:pPr>
            <a:r>
              <a:rPr lang="en-US" dirty="0"/>
              <a:t>	height: 100px;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h1 {</a:t>
            </a:r>
          </a:p>
          <a:p>
            <a:pPr marL="0" indent="0">
              <a:buNone/>
            </a:pPr>
            <a:r>
              <a:rPr lang="en-US" dirty="0"/>
              <a:t>	font-size: 2em;</a:t>
            </a:r>
          </a:p>
          <a:p>
            <a:pPr marL="0" indent="0">
              <a:buNone/>
            </a:pPr>
            <a:r>
              <a:rPr lang="en-US" dirty="0"/>
              <a:t>	color: blue;</a:t>
            </a:r>
          </a:p>
          <a:p>
            <a:pPr marL="0" indent="0">
              <a:buNone/>
            </a:pPr>
            <a:r>
              <a:rPr lang="en-US" dirty="0"/>
              <a:t>	background-color: red;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52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80DF1-CEB0-4E1B-955C-CF856A71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00" y="685800"/>
            <a:ext cx="350668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600" dirty="0">
                <a:solidFill>
                  <a:srgbClr val="FFFFFF"/>
                </a:solidFill>
              </a:rPr>
              <a:t>Изменение элементов </a:t>
            </a:r>
            <a:r>
              <a:rPr lang="en-US" sz="3600" dirty="0">
                <a:solidFill>
                  <a:srgbClr val="FFFFFF"/>
                </a:solidFill>
              </a:rPr>
              <a:t>DOM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BC1635-FBA4-4ED4-AF1E-5392D90654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3674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ru-RU" sz="4800" dirty="0"/>
              <a:t>Поиск и изменение элементов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44432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80DF1-CEB0-4E1B-955C-CF856A71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ru-RU" sz="3700" dirty="0">
                <a:solidFill>
                  <a:srgbClr val="FFFFFF"/>
                </a:solidFill>
              </a:rPr>
              <a:t>Цвет</a:t>
            </a:r>
            <a:endParaRPr lang="en-US" sz="3700" dirty="0">
              <a:solidFill>
                <a:srgbClr val="FFFFFF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BC1635-FBA4-4ED4-AF1E-5392D90654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7255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80DF1-CEB0-4E1B-955C-CF856A71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ru-RU" sz="3700" dirty="0">
                <a:solidFill>
                  <a:srgbClr val="FFFFFF"/>
                </a:solidFill>
              </a:rPr>
              <a:t>Текст</a:t>
            </a:r>
            <a:endParaRPr lang="en-US" sz="3700" dirty="0">
              <a:solidFill>
                <a:srgbClr val="FFFFFF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BC1635-FBA4-4ED4-AF1E-5392D90654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407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FD283-9346-4919-8A43-E078F38A6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Границы элементов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D16316-33D6-43B1-A089-9BB85F219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0112" y="2667000"/>
            <a:ext cx="6967113" cy="3124200"/>
          </a:xfrm>
        </p:spPr>
      </p:pic>
    </p:spTree>
    <p:extLst>
      <p:ext uri="{BB962C8B-B14F-4D97-AF65-F5344CB8AC3E}">
        <p14:creationId xmlns:p14="http://schemas.microsoft.com/office/powerpoint/2010/main" val="3548569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80DF1-CEB0-4E1B-955C-CF856A71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ru-RU" sz="3700" dirty="0">
                <a:solidFill>
                  <a:srgbClr val="FFFFFF"/>
                </a:solidFill>
              </a:rPr>
              <a:t>Границы</a:t>
            </a:r>
            <a:endParaRPr lang="en-US" sz="3700" dirty="0">
              <a:solidFill>
                <a:srgbClr val="FFFFFF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BC1635-FBA4-4ED4-AF1E-5392D90654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2016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ru-RU" sz="4800" dirty="0"/>
              <a:t>Блочная разметка страницы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27083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80DF1-CEB0-4E1B-955C-CF856A71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00" y="685800"/>
            <a:ext cx="350668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rgbClr val="FFFFFF"/>
                </a:solidFill>
              </a:rPr>
              <a:t>JavaScript – </a:t>
            </a:r>
            <a:r>
              <a:rPr lang="ru-RU" sz="2800">
                <a:solidFill>
                  <a:srgbClr val="FFFFFF"/>
                </a:solidFill>
              </a:rPr>
              <a:t>язык программирования, который делает </a:t>
            </a:r>
            <a:r>
              <a:rPr lang="en-US" sz="2800">
                <a:solidFill>
                  <a:srgbClr val="FFFFFF"/>
                </a:solidFill>
              </a:rPr>
              <a:t>web </a:t>
            </a:r>
            <a:r>
              <a:rPr lang="ru-RU" sz="2800">
                <a:solidFill>
                  <a:srgbClr val="FFFFFF"/>
                </a:solidFill>
              </a:rPr>
              <a:t>страницы интерактивными</a:t>
            </a:r>
            <a:endParaRPr lang="en-US" sz="2800" dirty="0">
              <a:solidFill>
                <a:srgbClr val="FFFFFF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BC1635-FBA4-4ED4-AF1E-5392D90654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1429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80DF1-CEB0-4E1B-955C-CF856A71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024" y="685800"/>
            <a:ext cx="3291255" cy="5105400"/>
          </a:xfrm>
        </p:spPr>
        <p:txBody>
          <a:bodyPr>
            <a:normAutofit/>
          </a:bodyPr>
          <a:lstStyle/>
          <a:p>
            <a:r>
              <a:rPr lang="ru-RU" sz="3700" dirty="0">
                <a:solidFill>
                  <a:srgbClr val="FFFFFF"/>
                </a:solidFill>
              </a:rPr>
              <a:t>Возможности </a:t>
            </a:r>
            <a:r>
              <a:rPr lang="en-US" sz="3700" dirty="0" err="1">
                <a:solidFill>
                  <a:srgbClr val="FFFFFF"/>
                </a:solidFill>
              </a:rPr>
              <a:t>js</a:t>
            </a:r>
            <a:r>
              <a:rPr lang="en-US" sz="3700" dirty="0">
                <a:solidFill>
                  <a:srgbClr val="FFFFFF"/>
                </a:solidFill>
              </a:rPr>
              <a:t> </a:t>
            </a:r>
            <a:r>
              <a:rPr lang="ru-RU" sz="3700" dirty="0">
                <a:solidFill>
                  <a:srgbClr val="FFFFFF"/>
                </a:solidFill>
              </a:rPr>
              <a:t>в браузере</a:t>
            </a:r>
            <a:endParaRPr lang="en-US" sz="3700" dirty="0">
              <a:solidFill>
                <a:srgbClr val="FFFFFF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BC1635-FBA4-4ED4-AF1E-5392D90654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1"/>
          <a:ext cx="6492875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49299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5">
      <a:dk1>
        <a:srgbClr val="30ACEC"/>
      </a:dk1>
      <a:lt1>
        <a:sysClr val="window" lastClr="FFFFFF"/>
      </a:lt1>
      <a:dk2>
        <a:srgbClr val="212121"/>
      </a:dk2>
      <a:lt2>
        <a:srgbClr val="E8E8E8"/>
      </a:lt2>
      <a:accent1>
        <a:srgbClr val="E29D3E"/>
      </a:accent1>
      <a:accent2>
        <a:srgbClr val="3085ED"/>
      </a:accent2>
      <a:accent3>
        <a:srgbClr val="EDC48B"/>
      </a:accent3>
      <a:accent4>
        <a:srgbClr val="82B5F4"/>
      </a:accent4>
      <a:accent5>
        <a:srgbClr val="F3D7B1"/>
      </a:accent5>
      <a:accent6>
        <a:srgbClr val="ACCEF7"/>
      </a:accent6>
      <a:hlink>
        <a:srgbClr val="3085ED"/>
      </a:hlink>
      <a:folHlink>
        <a:srgbClr val="82B6F4"/>
      </a:folHlink>
    </a:clrScheme>
    <a:fontScheme name="Custom 1">
      <a:majorFont>
        <a:latin typeface="Cambria Math"/>
        <a:ea typeface=""/>
        <a:cs typeface=""/>
      </a:majorFont>
      <a:minorFont>
        <a:latin typeface="Cambria Math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788</Words>
  <Application>Microsoft Office PowerPoint</Application>
  <PresentationFormat>Widescreen</PresentationFormat>
  <Paragraphs>160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Cambria Math</vt:lpstr>
      <vt:lpstr>Parallax</vt:lpstr>
      <vt:lpstr>CSS - Cascading Style Sheets</vt:lpstr>
      <vt:lpstr>Синтаксис</vt:lpstr>
      <vt:lpstr>Цвет</vt:lpstr>
      <vt:lpstr>Текст</vt:lpstr>
      <vt:lpstr>Границы элементов</vt:lpstr>
      <vt:lpstr>Границы</vt:lpstr>
      <vt:lpstr>Блочная разметка страницы</vt:lpstr>
      <vt:lpstr>JavaScript – язык программирования, который делает web страницы интерактивными</vt:lpstr>
      <vt:lpstr>Возможности js в браузере</vt:lpstr>
      <vt:lpstr>Консоль разработчика</vt:lpstr>
      <vt:lpstr>Базовый синтаксис</vt:lpstr>
      <vt:lpstr>Типы данных</vt:lpstr>
      <vt:lpstr>Простейшее взаимодействие с пользователем</vt:lpstr>
      <vt:lpstr>Оператор if</vt:lpstr>
      <vt:lpstr>Циклы while и for</vt:lpstr>
      <vt:lpstr>Оператор switch</vt:lpstr>
      <vt:lpstr>Функции</vt:lpstr>
      <vt:lpstr>HTML DOM(Document Object Model)</vt:lpstr>
      <vt:lpstr>Поиск элементов DOM</vt:lpstr>
      <vt:lpstr>Изменение элементов DOM</vt:lpstr>
      <vt:lpstr>Поиск и изменение элементов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- Cascading Style Sheets</dc:title>
  <dc:creator>Mikita Tsiarentsyeu</dc:creator>
  <cp:lastModifiedBy>Mikita Tsiarentsyeu</cp:lastModifiedBy>
  <cp:revision>1</cp:revision>
  <dcterms:created xsi:type="dcterms:W3CDTF">2021-05-17T18:21:01Z</dcterms:created>
  <dcterms:modified xsi:type="dcterms:W3CDTF">2021-05-17T18:23:12Z</dcterms:modified>
</cp:coreProperties>
</file>