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418" r:id="rId3"/>
    <p:sldId id="422" r:id="rId4"/>
    <p:sldId id="619" r:id="rId5"/>
    <p:sldId id="423" r:id="rId6"/>
    <p:sldId id="424" r:id="rId7"/>
    <p:sldId id="426" r:id="rId8"/>
    <p:sldId id="42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D2BB27-AE5C-40BA-AC88-56C116EC08CE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FA38EB1-6937-4AF8-8F42-8841044845CB}">
      <dgm:prSet/>
      <dgm:spPr/>
      <dgm:t>
        <a:bodyPr/>
        <a:lstStyle/>
        <a:p>
          <a:r>
            <a:rPr lang="en-US"/>
            <a:t>str – </a:t>
          </a:r>
          <a:r>
            <a:rPr lang="ru-RU"/>
            <a:t>любая непустая строка, исключая символ </a:t>
          </a:r>
          <a:r>
            <a:rPr lang="en-US"/>
            <a:t>/</a:t>
          </a:r>
        </a:p>
      </dgm:t>
    </dgm:pt>
    <dgm:pt modelId="{498A8A78-03EF-4062-B644-AA278D32F9C9}" type="parTrans" cxnId="{32B7259E-8A17-4628-976C-2E589284B955}">
      <dgm:prSet/>
      <dgm:spPr/>
      <dgm:t>
        <a:bodyPr/>
        <a:lstStyle/>
        <a:p>
          <a:endParaRPr lang="en-US"/>
        </a:p>
      </dgm:t>
    </dgm:pt>
    <dgm:pt modelId="{20B5E3CB-8488-4ACE-B854-A9DF8FA02AD0}" type="sibTrans" cxnId="{32B7259E-8A17-4628-976C-2E589284B955}">
      <dgm:prSet/>
      <dgm:spPr/>
      <dgm:t>
        <a:bodyPr/>
        <a:lstStyle/>
        <a:p>
          <a:endParaRPr lang="en-US"/>
        </a:p>
      </dgm:t>
    </dgm:pt>
    <dgm:pt modelId="{A1A037CD-F25E-4FAE-8AA0-7F301ADE95C0}">
      <dgm:prSet/>
      <dgm:spPr/>
      <dgm:t>
        <a:bodyPr/>
        <a:lstStyle/>
        <a:p>
          <a:r>
            <a:rPr lang="en-US" dirty="0"/>
            <a:t>int – </a:t>
          </a:r>
          <a:r>
            <a:rPr lang="ru-RU" dirty="0"/>
            <a:t>позитивное целое число и ноль</a:t>
          </a:r>
          <a:endParaRPr lang="en-US" dirty="0"/>
        </a:p>
      </dgm:t>
    </dgm:pt>
    <dgm:pt modelId="{269DB03E-C1A9-440C-AE2E-EE92871BE4C5}" type="parTrans" cxnId="{0F714631-5399-4A6B-BA19-57FD90EF1401}">
      <dgm:prSet/>
      <dgm:spPr/>
      <dgm:t>
        <a:bodyPr/>
        <a:lstStyle/>
        <a:p>
          <a:endParaRPr lang="en-US"/>
        </a:p>
      </dgm:t>
    </dgm:pt>
    <dgm:pt modelId="{54569773-2DBC-4E83-AA86-A3C4F816F8DF}" type="sibTrans" cxnId="{0F714631-5399-4A6B-BA19-57FD90EF1401}">
      <dgm:prSet/>
      <dgm:spPr/>
      <dgm:t>
        <a:bodyPr/>
        <a:lstStyle/>
        <a:p>
          <a:endParaRPr lang="en-US"/>
        </a:p>
      </dgm:t>
    </dgm:pt>
    <dgm:pt modelId="{F5306E72-AE0E-4A03-9446-3D59E13BEEDD}">
      <dgm:prSet/>
      <dgm:spPr/>
      <dgm:t>
        <a:bodyPr/>
        <a:lstStyle/>
        <a:p>
          <a:r>
            <a:rPr lang="en-US" dirty="0"/>
            <a:t>slug – </a:t>
          </a:r>
          <a:r>
            <a:rPr lang="ru-RU" dirty="0"/>
            <a:t>любые буквы и числа плюс символы </a:t>
          </a:r>
          <a:r>
            <a:rPr lang="en-US" dirty="0"/>
            <a:t>_ </a:t>
          </a:r>
          <a:r>
            <a:rPr lang="ru-RU" dirty="0"/>
            <a:t>и –</a:t>
          </a:r>
          <a:endParaRPr lang="en-US" dirty="0"/>
        </a:p>
      </dgm:t>
    </dgm:pt>
    <dgm:pt modelId="{733467E0-69A4-4913-B517-14DBBF56F565}" type="parTrans" cxnId="{2613C804-1D38-47EB-8B61-9864F9D0956E}">
      <dgm:prSet/>
      <dgm:spPr/>
      <dgm:t>
        <a:bodyPr/>
        <a:lstStyle/>
        <a:p>
          <a:endParaRPr lang="en-US"/>
        </a:p>
      </dgm:t>
    </dgm:pt>
    <dgm:pt modelId="{1327D272-E970-48AA-88C2-3FD332D8C5CF}" type="sibTrans" cxnId="{2613C804-1D38-47EB-8B61-9864F9D0956E}">
      <dgm:prSet/>
      <dgm:spPr/>
      <dgm:t>
        <a:bodyPr/>
        <a:lstStyle/>
        <a:p>
          <a:endParaRPr lang="en-US"/>
        </a:p>
      </dgm:t>
    </dgm:pt>
    <dgm:pt modelId="{C0F229C7-6D7D-40E2-92A0-01D83CB517D2}">
      <dgm:prSet/>
      <dgm:spPr/>
      <dgm:t>
        <a:bodyPr/>
        <a:lstStyle/>
        <a:p>
          <a:r>
            <a:rPr lang="en-US" dirty="0" err="1"/>
            <a:t>uuid</a:t>
          </a:r>
          <a:r>
            <a:rPr lang="en-US" dirty="0"/>
            <a:t> – </a:t>
          </a:r>
          <a:r>
            <a:rPr lang="ru-RU" dirty="0"/>
            <a:t>айди в нижнем регистре, символы-разделители включены</a:t>
          </a:r>
          <a:endParaRPr lang="en-US" dirty="0"/>
        </a:p>
      </dgm:t>
    </dgm:pt>
    <dgm:pt modelId="{61DEBE0D-7446-4FBE-BD0E-B7E2CAD164BF}" type="parTrans" cxnId="{5C870C98-B3D4-4C88-999E-6F66FE38CA6E}">
      <dgm:prSet/>
      <dgm:spPr/>
      <dgm:t>
        <a:bodyPr/>
        <a:lstStyle/>
        <a:p>
          <a:endParaRPr lang="en-US"/>
        </a:p>
      </dgm:t>
    </dgm:pt>
    <dgm:pt modelId="{DBC139BC-BE82-4185-8B50-9B56E2536AE7}" type="sibTrans" cxnId="{5C870C98-B3D4-4C88-999E-6F66FE38CA6E}">
      <dgm:prSet/>
      <dgm:spPr/>
      <dgm:t>
        <a:bodyPr/>
        <a:lstStyle/>
        <a:p>
          <a:endParaRPr lang="en-US"/>
        </a:p>
      </dgm:t>
    </dgm:pt>
    <dgm:pt modelId="{80149D57-9E86-44CC-92F3-53A46406E402}">
      <dgm:prSet/>
      <dgm:spPr/>
      <dgm:t>
        <a:bodyPr/>
        <a:lstStyle/>
        <a:p>
          <a:r>
            <a:rPr lang="en-US" dirty="0"/>
            <a:t>path – </a:t>
          </a:r>
          <a:r>
            <a:rPr lang="ru-RU" dirty="0"/>
            <a:t>любая непустая строка, включая символ </a:t>
          </a:r>
          <a:r>
            <a:rPr lang="en-US" dirty="0"/>
            <a:t>/</a:t>
          </a:r>
        </a:p>
      </dgm:t>
    </dgm:pt>
    <dgm:pt modelId="{15388106-331D-4EFC-840B-910D732634EC}" type="parTrans" cxnId="{98E51697-8465-4909-B9DB-78B85F1D881E}">
      <dgm:prSet/>
      <dgm:spPr/>
      <dgm:t>
        <a:bodyPr/>
        <a:lstStyle/>
        <a:p>
          <a:endParaRPr lang="en-US"/>
        </a:p>
      </dgm:t>
    </dgm:pt>
    <dgm:pt modelId="{1DA061E8-D3D8-4518-B15F-242A9C95568A}" type="sibTrans" cxnId="{98E51697-8465-4909-B9DB-78B85F1D881E}">
      <dgm:prSet/>
      <dgm:spPr/>
      <dgm:t>
        <a:bodyPr/>
        <a:lstStyle/>
        <a:p>
          <a:endParaRPr lang="en-US"/>
        </a:p>
      </dgm:t>
    </dgm:pt>
    <dgm:pt modelId="{3EFA141D-1E05-4809-8661-C470F09DE4C9}" type="pres">
      <dgm:prSet presAssocID="{A4D2BB27-AE5C-40BA-AC88-56C116EC08CE}" presName="vert0" presStyleCnt="0">
        <dgm:presLayoutVars>
          <dgm:dir/>
          <dgm:animOne val="branch"/>
          <dgm:animLvl val="lvl"/>
        </dgm:presLayoutVars>
      </dgm:prSet>
      <dgm:spPr/>
    </dgm:pt>
    <dgm:pt modelId="{98110B5B-895C-4385-BD03-389F150372C1}" type="pres">
      <dgm:prSet presAssocID="{0FA38EB1-6937-4AF8-8F42-8841044845CB}" presName="thickLine" presStyleLbl="alignNode1" presStyleIdx="0" presStyleCnt="5"/>
      <dgm:spPr/>
    </dgm:pt>
    <dgm:pt modelId="{A5A3783C-6DB2-4383-80D7-79953CA408E0}" type="pres">
      <dgm:prSet presAssocID="{0FA38EB1-6937-4AF8-8F42-8841044845CB}" presName="horz1" presStyleCnt="0"/>
      <dgm:spPr/>
    </dgm:pt>
    <dgm:pt modelId="{7B067233-C17A-480B-AFF4-B7FD068B0EEC}" type="pres">
      <dgm:prSet presAssocID="{0FA38EB1-6937-4AF8-8F42-8841044845CB}" presName="tx1" presStyleLbl="revTx" presStyleIdx="0" presStyleCnt="5"/>
      <dgm:spPr/>
    </dgm:pt>
    <dgm:pt modelId="{ED573EC3-A5D4-447E-B9B0-B25E78400F16}" type="pres">
      <dgm:prSet presAssocID="{0FA38EB1-6937-4AF8-8F42-8841044845CB}" presName="vert1" presStyleCnt="0"/>
      <dgm:spPr/>
    </dgm:pt>
    <dgm:pt modelId="{911FD818-44A7-446F-80DA-536D7F38F93C}" type="pres">
      <dgm:prSet presAssocID="{A1A037CD-F25E-4FAE-8AA0-7F301ADE95C0}" presName="thickLine" presStyleLbl="alignNode1" presStyleIdx="1" presStyleCnt="5"/>
      <dgm:spPr/>
    </dgm:pt>
    <dgm:pt modelId="{A34E4083-ED47-4EE5-AC54-4FE11A47030E}" type="pres">
      <dgm:prSet presAssocID="{A1A037CD-F25E-4FAE-8AA0-7F301ADE95C0}" presName="horz1" presStyleCnt="0"/>
      <dgm:spPr/>
    </dgm:pt>
    <dgm:pt modelId="{E4D0D527-A56C-443F-AFAC-7C57F22B4B2B}" type="pres">
      <dgm:prSet presAssocID="{A1A037CD-F25E-4FAE-8AA0-7F301ADE95C0}" presName="tx1" presStyleLbl="revTx" presStyleIdx="1" presStyleCnt="5"/>
      <dgm:spPr/>
    </dgm:pt>
    <dgm:pt modelId="{95DFE2E2-5325-4D73-8316-BBEC9B475781}" type="pres">
      <dgm:prSet presAssocID="{A1A037CD-F25E-4FAE-8AA0-7F301ADE95C0}" presName="vert1" presStyleCnt="0"/>
      <dgm:spPr/>
    </dgm:pt>
    <dgm:pt modelId="{FB3ED372-3477-4BBE-A240-1B7CC42D2C53}" type="pres">
      <dgm:prSet presAssocID="{F5306E72-AE0E-4A03-9446-3D59E13BEEDD}" presName="thickLine" presStyleLbl="alignNode1" presStyleIdx="2" presStyleCnt="5"/>
      <dgm:spPr/>
    </dgm:pt>
    <dgm:pt modelId="{5F3C0DDD-E7B6-46D5-9EAC-D2F6872BF199}" type="pres">
      <dgm:prSet presAssocID="{F5306E72-AE0E-4A03-9446-3D59E13BEEDD}" presName="horz1" presStyleCnt="0"/>
      <dgm:spPr/>
    </dgm:pt>
    <dgm:pt modelId="{ED3C6A8E-37AE-4406-BC8E-BF84BB1125FD}" type="pres">
      <dgm:prSet presAssocID="{F5306E72-AE0E-4A03-9446-3D59E13BEEDD}" presName="tx1" presStyleLbl="revTx" presStyleIdx="2" presStyleCnt="5"/>
      <dgm:spPr/>
    </dgm:pt>
    <dgm:pt modelId="{FA9B6BEF-A3A4-49C9-87D0-E92111D383B6}" type="pres">
      <dgm:prSet presAssocID="{F5306E72-AE0E-4A03-9446-3D59E13BEEDD}" presName="vert1" presStyleCnt="0"/>
      <dgm:spPr/>
    </dgm:pt>
    <dgm:pt modelId="{D8E63406-5F14-4684-8EA4-319E324CCCA8}" type="pres">
      <dgm:prSet presAssocID="{C0F229C7-6D7D-40E2-92A0-01D83CB517D2}" presName="thickLine" presStyleLbl="alignNode1" presStyleIdx="3" presStyleCnt="5"/>
      <dgm:spPr/>
    </dgm:pt>
    <dgm:pt modelId="{2ECDFCC6-413E-4EB4-BE21-10CABFFBA549}" type="pres">
      <dgm:prSet presAssocID="{C0F229C7-6D7D-40E2-92A0-01D83CB517D2}" presName="horz1" presStyleCnt="0"/>
      <dgm:spPr/>
    </dgm:pt>
    <dgm:pt modelId="{C87999EB-43B4-4E14-9685-3A6352DA7866}" type="pres">
      <dgm:prSet presAssocID="{C0F229C7-6D7D-40E2-92A0-01D83CB517D2}" presName="tx1" presStyleLbl="revTx" presStyleIdx="3" presStyleCnt="5"/>
      <dgm:spPr/>
    </dgm:pt>
    <dgm:pt modelId="{F7D71330-3322-4747-BEFC-17094EB2E8FF}" type="pres">
      <dgm:prSet presAssocID="{C0F229C7-6D7D-40E2-92A0-01D83CB517D2}" presName="vert1" presStyleCnt="0"/>
      <dgm:spPr/>
    </dgm:pt>
    <dgm:pt modelId="{8563EBF4-E093-4DC1-B0D6-E384303F0CDB}" type="pres">
      <dgm:prSet presAssocID="{80149D57-9E86-44CC-92F3-53A46406E402}" presName="thickLine" presStyleLbl="alignNode1" presStyleIdx="4" presStyleCnt="5"/>
      <dgm:spPr/>
    </dgm:pt>
    <dgm:pt modelId="{A05B4A54-DE8B-4B35-BCE7-415912CA9BCE}" type="pres">
      <dgm:prSet presAssocID="{80149D57-9E86-44CC-92F3-53A46406E402}" presName="horz1" presStyleCnt="0"/>
      <dgm:spPr/>
    </dgm:pt>
    <dgm:pt modelId="{0F85C91E-5316-4B34-9EFA-C2350AE4614D}" type="pres">
      <dgm:prSet presAssocID="{80149D57-9E86-44CC-92F3-53A46406E402}" presName="tx1" presStyleLbl="revTx" presStyleIdx="4" presStyleCnt="5"/>
      <dgm:spPr/>
    </dgm:pt>
    <dgm:pt modelId="{D0C2960F-FD88-483B-82CF-4CEC1789D5EE}" type="pres">
      <dgm:prSet presAssocID="{80149D57-9E86-44CC-92F3-53A46406E402}" presName="vert1" presStyleCnt="0"/>
      <dgm:spPr/>
    </dgm:pt>
  </dgm:ptLst>
  <dgm:cxnLst>
    <dgm:cxn modelId="{2613C804-1D38-47EB-8B61-9864F9D0956E}" srcId="{A4D2BB27-AE5C-40BA-AC88-56C116EC08CE}" destId="{F5306E72-AE0E-4A03-9446-3D59E13BEEDD}" srcOrd="2" destOrd="0" parTransId="{733467E0-69A4-4913-B517-14DBBF56F565}" sibTransId="{1327D272-E970-48AA-88C2-3FD332D8C5CF}"/>
    <dgm:cxn modelId="{0F714631-5399-4A6B-BA19-57FD90EF1401}" srcId="{A4D2BB27-AE5C-40BA-AC88-56C116EC08CE}" destId="{A1A037CD-F25E-4FAE-8AA0-7F301ADE95C0}" srcOrd="1" destOrd="0" parTransId="{269DB03E-C1A9-440C-AE2E-EE92871BE4C5}" sibTransId="{54569773-2DBC-4E83-AA86-A3C4F816F8DF}"/>
    <dgm:cxn modelId="{C1BA3E4B-27D7-4DC0-9007-26B33FF63747}" type="presOf" srcId="{A4D2BB27-AE5C-40BA-AC88-56C116EC08CE}" destId="{3EFA141D-1E05-4809-8661-C470F09DE4C9}" srcOrd="0" destOrd="0" presId="urn:microsoft.com/office/officeart/2008/layout/LinedList"/>
    <dgm:cxn modelId="{B7A48551-969C-47AE-ADE7-CFFAA8781756}" type="presOf" srcId="{C0F229C7-6D7D-40E2-92A0-01D83CB517D2}" destId="{C87999EB-43B4-4E14-9685-3A6352DA7866}" srcOrd="0" destOrd="0" presId="urn:microsoft.com/office/officeart/2008/layout/LinedList"/>
    <dgm:cxn modelId="{FE136A84-BFBA-4CE9-8A7C-1AD17789F68A}" type="presOf" srcId="{A1A037CD-F25E-4FAE-8AA0-7F301ADE95C0}" destId="{E4D0D527-A56C-443F-AFAC-7C57F22B4B2B}" srcOrd="0" destOrd="0" presId="urn:microsoft.com/office/officeart/2008/layout/LinedList"/>
    <dgm:cxn modelId="{712AD189-FE03-485F-93C9-3953A835B337}" type="presOf" srcId="{80149D57-9E86-44CC-92F3-53A46406E402}" destId="{0F85C91E-5316-4B34-9EFA-C2350AE4614D}" srcOrd="0" destOrd="0" presId="urn:microsoft.com/office/officeart/2008/layout/LinedList"/>
    <dgm:cxn modelId="{98E51697-8465-4909-B9DB-78B85F1D881E}" srcId="{A4D2BB27-AE5C-40BA-AC88-56C116EC08CE}" destId="{80149D57-9E86-44CC-92F3-53A46406E402}" srcOrd="4" destOrd="0" parTransId="{15388106-331D-4EFC-840B-910D732634EC}" sibTransId="{1DA061E8-D3D8-4518-B15F-242A9C95568A}"/>
    <dgm:cxn modelId="{5C870C98-B3D4-4C88-999E-6F66FE38CA6E}" srcId="{A4D2BB27-AE5C-40BA-AC88-56C116EC08CE}" destId="{C0F229C7-6D7D-40E2-92A0-01D83CB517D2}" srcOrd="3" destOrd="0" parTransId="{61DEBE0D-7446-4FBE-BD0E-B7E2CAD164BF}" sibTransId="{DBC139BC-BE82-4185-8B50-9B56E2536AE7}"/>
    <dgm:cxn modelId="{32B7259E-8A17-4628-976C-2E589284B955}" srcId="{A4D2BB27-AE5C-40BA-AC88-56C116EC08CE}" destId="{0FA38EB1-6937-4AF8-8F42-8841044845CB}" srcOrd="0" destOrd="0" parTransId="{498A8A78-03EF-4062-B644-AA278D32F9C9}" sibTransId="{20B5E3CB-8488-4ACE-B854-A9DF8FA02AD0}"/>
    <dgm:cxn modelId="{E32842A2-EA70-41D3-907A-8F94EEA25B08}" type="presOf" srcId="{F5306E72-AE0E-4A03-9446-3D59E13BEEDD}" destId="{ED3C6A8E-37AE-4406-BC8E-BF84BB1125FD}" srcOrd="0" destOrd="0" presId="urn:microsoft.com/office/officeart/2008/layout/LinedList"/>
    <dgm:cxn modelId="{854D1EE6-A05C-4D18-B8E8-96C922A60E7F}" type="presOf" srcId="{0FA38EB1-6937-4AF8-8F42-8841044845CB}" destId="{7B067233-C17A-480B-AFF4-B7FD068B0EEC}" srcOrd="0" destOrd="0" presId="urn:microsoft.com/office/officeart/2008/layout/LinedList"/>
    <dgm:cxn modelId="{C33CD756-FA24-4839-812E-C14E3B063CA3}" type="presParOf" srcId="{3EFA141D-1E05-4809-8661-C470F09DE4C9}" destId="{98110B5B-895C-4385-BD03-389F150372C1}" srcOrd="0" destOrd="0" presId="urn:microsoft.com/office/officeart/2008/layout/LinedList"/>
    <dgm:cxn modelId="{161A97EE-D671-40D6-B4FF-06ECEAC18F28}" type="presParOf" srcId="{3EFA141D-1E05-4809-8661-C470F09DE4C9}" destId="{A5A3783C-6DB2-4383-80D7-79953CA408E0}" srcOrd="1" destOrd="0" presId="urn:microsoft.com/office/officeart/2008/layout/LinedList"/>
    <dgm:cxn modelId="{D7A9D965-8516-4559-8235-9FA017332F4F}" type="presParOf" srcId="{A5A3783C-6DB2-4383-80D7-79953CA408E0}" destId="{7B067233-C17A-480B-AFF4-B7FD068B0EEC}" srcOrd="0" destOrd="0" presId="urn:microsoft.com/office/officeart/2008/layout/LinedList"/>
    <dgm:cxn modelId="{C7811586-6053-4225-AD91-1E3BE5AE5905}" type="presParOf" srcId="{A5A3783C-6DB2-4383-80D7-79953CA408E0}" destId="{ED573EC3-A5D4-447E-B9B0-B25E78400F16}" srcOrd="1" destOrd="0" presId="urn:microsoft.com/office/officeart/2008/layout/LinedList"/>
    <dgm:cxn modelId="{954F77EA-29E0-457A-BFAB-13C007E84265}" type="presParOf" srcId="{3EFA141D-1E05-4809-8661-C470F09DE4C9}" destId="{911FD818-44A7-446F-80DA-536D7F38F93C}" srcOrd="2" destOrd="0" presId="urn:microsoft.com/office/officeart/2008/layout/LinedList"/>
    <dgm:cxn modelId="{9C3A145C-B7DE-4FD8-8F8D-D46E517277DB}" type="presParOf" srcId="{3EFA141D-1E05-4809-8661-C470F09DE4C9}" destId="{A34E4083-ED47-4EE5-AC54-4FE11A47030E}" srcOrd="3" destOrd="0" presId="urn:microsoft.com/office/officeart/2008/layout/LinedList"/>
    <dgm:cxn modelId="{CC44507C-E2B4-4530-B1B0-10F312975362}" type="presParOf" srcId="{A34E4083-ED47-4EE5-AC54-4FE11A47030E}" destId="{E4D0D527-A56C-443F-AFAC-7C57F22B4B2B}" srcOrd="0" destOrd="0" presId="urn:microsoft.com/office/officeart/2008/layout/LinedList"/>
    <dgm:cxn modelId="{14F03FE1-6F5B-46B0-A54E-0EF517A210D9}" type="presParOf" srcId="{A34E4083-ED47-4EE5-AC54-4FE11A47030E}" destId="{95DFE2E2-5325-4D73-8316-BBEC9B475781}" srcOrd="1" destOrd="0" presId="urn:microsoft.com/office/officeart/2008/layout/LinedList"/>
    <dgm:cxn modelId="{DF8D1906-CE9D-430C-B5B1-17B3504CFE91}" type="presParOf" srcId="{3EFA141D-1E05-4809-8661-C470F09DE4C9}" destId="{FB3ED372-3477-4BBE-A240-1B7CC42D2C53}" srcOrd="4" destOrd="0" presId="urn:microsoft.com/office/officeart/2008/layout/LinedList"/>
    <dgm:cxn modelId="{895DF5A8-D89C-4D83-8921-9B3FC750EE16}" type="presParOf" srcId="{3EFA141D-1E05-4809-8661-C470F09DE4C9}" destId="{5F3C0DDD-E7B6-46D5-9EAC-D2F6872BF199}" srcOrd="5" destOrd="0" presId="urn:microsoft.com/office/officeart/2008/layout/LinedList"/>
    <dgm:cxn modelId="{A67FF01A-5884-4511-93F0-D036D0E867C7}" type="presParOf" srcId="{5F3C0DDD-E7B6-46D5-9EAC-D2F6872BF199}" destId="{ED3C6A8E-37AE-4406-BC8E-BF84BB1125FD}" srcOrd="0" destOrd="0" presId="urn:microsoft.com/office/officeart/2008/layout/LinedList"/>
    <dgm:cxn modelId="{2B0ABA35-E4B0-481A-95F4-025837DE4B21}" type="presParOf" srcId="{5F3C0DDD-E7B6-46D5-9EAC-D2F6872BF199}" destId="{FA9B6BEF-A3A4-49C9-87D0-E92111D383B6}" srcOrd="1" destOrd="0" presId="urn:microsoft.com/office/officeart/2008/layout/LinedList"/>
    <dgm:cxn modelId="{93EFADDB-906C-4153-A88E-9540FFDCC043}" type="presParOf" srcId="{3EFA141D-1E05-4809-8661-C470F09DE4C9}" destId="{D8E63406-5F14-4684-8EA4-319E324CCCA8}" srcOrd="6" destOrd="0" presId="urn:microsoft.com/office/officeart/2008/layout/LinedList"/>
    <dgm:cxn modelId="{62C88592-72FB-4F85-B9CB-5F337D369847}" type="presParOf" srcId="{3EFA141D-1E05-4809-8661-C470F09DE4C9}" destId="{2ECDFCC6-413E-4EB4-BE21-10CABFFBA549}" srcOrd="7" destOrd="0" presId="urn:microsoft.com/office/officeart/2008/layout/LinedList"/>
    <dgm:cxn modelId="{32D97B90-F9B0-4CA3-A958-7D6B285B71A5}" type="presParOf" srcId="{2ECDFCC6-413E-4EB4-BE21-10CABFFBA549}" destId="{C87999EB-43B4-4E14-9685-3A6352DA7866}" srcOrd="0" destOrd="0" presId="urn:microsoft.com/office/officeart/2008/layout/LinedList"/>
    <dgm:cxn modelId="{C88D6FD2-D33A-4FBC-BA93-5B65C8A359CD}" type="presParOf" srcId="{2ECDFCC6-413E-4EB4-BE21-10CABFFBA549}" destId="{F7D71330-3322-4747-BEFC-17094EB2E8FF}" srcOrd="1" destOrd="0" presId="urn:microsoft.com/office/officeart/2008/layout/LinedList"/>
    <dgm:cxn modelId="{A81D83CF-9CC0-45CD-ABC5-C5ECD5DC26AF}" type="presParOf" srcId="{3EFA141D-1E05-4809-8661-C470F09DE4C9}" destId="{8563EBF4-E093-4DC1-B0D6-E384303F0CDB}" srcOrd="8" destOrd="0" presId="urn:microsoft.com/office/officeart/2008/layout/LinedList"/>
    <dgm:cxn modelId="{E38E7555-9C4E-4807-B5D4-271F86E5FDD2}" type="presParOf" srcId="{3EFA141D-1E05-4809-8661-C470F09DE4C9}" destId="{A05B4A54-DE8B-4B35-BCE7-415912CA9BCE}" srcOrd="9" destOrd="0" presId="urn:microsoft.com/office/officeart/2008/layout/LinedList"/>
    <dgm:cxn modelId="{4080C4F8-19D1-4FF1-9417-14EC398A978D}" type="presParOf" srcId="{A05B4A54-DE8B-4B35-BCE7-415912CA9BCE}" destId="{0F85C91E-5316-4B34-9EFA-C2350AE4614D}" srcOrd="0" destOrd="0" presId="urn:microsoft.com/office/officeart/2008/layout/LinedList"/>
    <dgm:cxn modelId="{7B145EDC-1B19-426D-8475-CFBDC771D5C7}" type="presParOf" srcId="{A05B4A54-DE8B-4B35-BCE7-415912CA9BCE}" destId="{D0C2960F-FD88-483B-82CF-4CEC1789D5E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BCC6D93-8785-44FE-A373-0A17C229D286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501047F-2107-4978-8E7E-D107C2AF4F26}">
      <dgm:prSet/>
      <dgm:spPr/>
      <dgm:t>
        <a:bodyPr/>
        <a:lstStyle/>
        <a:p>
          <a:r>
            <a:rPr lang="ru-RU"/>
            <a:t>Может выполнять дополнительный выбор из нескольких шаблонов</a:t>
          </a:r>
          <a:endParaRPr lang="en-US"/>
        </a:p>
      </dgm:t>
    </dgm:pt>
    <dgm:pt modelId="{C23C6E20-11B7-44FC-9CC7-AFD5DD05F45A}" type="parTrans" cxnId="{DDA32439-2F85-4B6D-95E9-ECE40E9BEC3B}">
      <dgm:prSet/>
      <dgm:spPr/>
      <dgm:t>
        <a:bodyPr/>
        <a:lstStyle/>
        <a:p>
          <a:endParaRPr lang="en-US"/>
        </a:p>
      </dgm:t>
    </dgm:pt>
    <dgm:pt modelId="{6C1D8CBF-B0BC-4104-ABAF-93670BB2B37C}" type="sibTrans" cxnId="{DDA32439-2F85-4B6D-95E9-ECE40E9BEC3B}">
      <dgm:prSet/>
      <dgm:spPr/>
      <dgm:t>
        <a:bodyPr/>
        <a:lstStyle/>
        <a:p>
          <a:endParaRPr lang="en-US"/>
        </a:p>
      </dgm:t>
    </dgm:pt>
    <dgm:pt modelId="{9B6BE43B-9F66-4F12-ACE7-63D10913547F}">
      <dgm:prSet/>
      <dgm:spPr/>
      <dgm:t>
        <a:bodyPr/>
        <a:lstStyle/>
        <a:p>
          <a:r>
            <a:rPr lang="ru-RU" dirty="0"/>
            <a:t>Собирает данные модели и передаёт в шаблон с помощью метода </a:t>
          </a:r>
          <a:r>
            <a:rPr lang="en-US" dirty="0"/>
            <a:t>render</a:t>
          </a:r>
        </a:p>
      </dgm:t>
    </dgm:pt>
    <dgm:pt modelId="{7D2ABDCC-0DE2-4F6C-9DEE-B0C20FE577F1}" type="parTrans" cxnId="{E34681B5-D192-4426-8DC7-5D1553DD61F4}">
      <dgm:prSet/>
      <dgm:spPr/>
      <dgm:t>
        <a:bodyPr/>
        <a:lstStyle/>
        <a:p>
          <a:endParaRPr lang="en-US"/>
        </a:p>
      </dgm:t>
    </dgm:pt>
    <dgm:pt modelId="{F20CA49F-54CB-48D0-9B89-4712546D7F7C}" type="sibTrans" cxnId="{E34681B5-D192-4426-8DC7-5D1553DD61F4}">
      <dgm:prSet/>
      <dgm:spPr/>
      <dgm:t>
        <a:bodyPr/>
        <a:lstStyle/>
        <a:p>
          <a:endParaRPr lang="en-US"/>
        </a:p>
      </dgm:t>
    </dgm:pt>
    <dgm:pt modelId="{526F6243-62A9-4CB8-AC9A-38178ABC897E}">
      <dgm:prSet/>
      <dgm:spPr/>
      <dgm:t>
        <a:bodyPr/>
        <a:lstStyle/>
        <a:p>
          <a:r>
            <a:rPr lang="ru-RU"/>
            <a:t>Может возвращать «сырой» </a:t>
          </a:r>
          <a:r>
            <a:rPr lang="en-US"/>
            <a:t>html</a:t>
          </a:r>
        </a:p>
      </dgm:t>
    </dgm:pt>
    <dgm:pt modelId="{6110B9EA-FBA1-4FC9-99BB-2F1367A220A4}" type="parTrans" cxnId="{F60F7A41-2836-4C80-9328-E51EBC474C0F}">
      <dgm:prSet/>
      <dgm:spPr/>
      <dgm:t>
        <a:bodyPr/>
        <a:lstStyle/>
        <a:p>
          <a:endParaRPr lang="en-US"/>
        </a:p>
      </dgm:t>
    </dgm:pt>
    <dgm:pt modelId="{78F52266-6D5D-4E0F-B96C-E77A9C96ACE8}" type="sibTrans" cxnId="{F60F7A41-2836-4C80-9328-E51EBC474C0F}">
      <dgm:prSet/>
      <dgm:spPr/>
      <dgm:t>
        <a:bodyPr/>
        <a:lstStyle/>
        <a:p>
          <a:endParaRPr lang="en-US"/>
        </a:p>
      </dgm:t>
    </dgm:pt>
    <dgm:pt modelId="{574A4CB5-492A-4C2D-AAE9-4CC34AEC3D4B}" type="pres">
      <dgm:prSet presAssocID="{3BCC6D93-8785-44FE-A373-0A17C229D286}" presName="outerComposite" presStyleCnt="0">
        <dgm:presLayoutVars>
          <dgm:chMax val="5"/>
          <dgm:dir/>
          <dgm:resizeHandles val="exact"/>
        </dgm:presLayoutVars>
      </dgm:prSet>
      <dgm:spPr/>
    </dgm:pt>
    <dgm:pt modelId="{C35A39DD-454B-469A-965D-37D84549EA00}" type="pres">
      <dgm:prSet presAssocID="{3BCC6D93-8785-44FE-A373-0A17C229D286}" presName="dummyMaxCanvas" presStyleCnt="0">
        <dgm:presLayoutVars/>
      </dgm:prSet>
      <dgm:spPr/>
    </dgm:pt>
    <dgm:pt modelId="{FE6307E8-E64B-46B2-9FEF-64F15AD513FF}" type="pres">
      <dgm:prSet presAssocID="{3BCC6D93-8785-44FE-A373-0A17C229D286}" presName="ThreeNodes_1" presStyleLbl="node1" presStyleIdx="0" presStyleCnt="3">
        <dgm:presLayoutVars>
          <dgm:bulletEnabled val="1"/>
        </dgm:presLayoutVars>
      </dgm:prSet>
      <dgm:spPr/>
    </dgm:pt>
    <dgm:pt modelId="{D8574469-0E23-4CF8-9FC2-85503D65CDDF}" type="pres">
      <dgm:prSet presAssocID="{3BCC6D93-8785-44FE-A373-0A17C229D286}" presName="ThreeNodes_2" presStyleLbl="node1" presStyleIdx="1" presStyleCnt="3">
        <dgm:presLayoutVars>
          <dgm:bulletEnabled val="1"/>
        </dgm:presLayoutVars>
      </dgm:prSet>
      <dgm:spPr/>
    </dgm:pt>
    <dgm:pt modelId="{5CC4D5CC-9188-4914-B507-5E06FC85674A}" type="pres">
      <dgm:prSet presAssocID="{3BCC6D93-8785-44FE-A373-0A17C229D286}" presName="ThreeNodes_3" presStyleLbl="node1" presStyleIdx="2" presStyleCnt="3">
        <dgm:presLayoutVars>
          <dgm:bulletEnabled val="1"/>
        </dgm:presLayoutVars>
      </dgm:prSet>
      <dgm:spPr/>
    </dgm:pt>
    <dgm:pt modelId="{4670EA0C-4A38-4518-83E1-8001A7F1CCF2}" type="pres">
      <dgm:prSet presAssocID="{3BCC6D93-8785-44FE-A373-0A17C229D286}" presName="ThreeConn_1-2" presStyleLbl="fgAccFollowNode1" presStyleIdx="0" presStyleCnt="2">
        <dgm:presLayoutVars>
          <dgm:bulletEnabled val="1"/>
        </dgm:presLayoutVars>
      </dgm:prSet>
      <dgm:spPr/>
    </dgm:pt>
    <dgm:pt modelId="{E2E58A7D-0232-44FA-8EC0-E93AC43CE519}" type="pres">
      <dgm:prSet presAssocID="{3BCC6D93-8785-44FE-A373-0A17C229D286}" presName="ThreeConn_2-3" presStyleLbl="fgAccFollowNode1" presStyleIdx="1" presStyleCnt="2">
        <dgm:presLayoutVars>
          <dgm:bulletEnabled val="1"/>
        </dgm:presLayoutVars>
      </dgm:prSet>
      <dgm:spPr/>
    </dgm:pt>
    <dgm:pt modelId="{6132EE62-19DC-4EE8-B8FF-32E0274E0B5E}" type="pres">
      <dgm:prSet presAssocID="{3BCC6D93-8785-44FE-A373-0A17C229D286}" presName="ThreeNodes_1_text" presStyleLbl="node1" presStyleIdx="2" presStyleCnt="3">
        <dgm:presLayoutVars>
          <dgm:bulletEnabled val="1"/>
        </dgm:presLayoutVars>
      </dgm:prSet>
      <dgm:spPr/>
    </dgm:pt>
    <dgm:pt modelId="{44EC11B6-C583-49AA-83FD-B90D6A494D1E}" type="pres">
      <dgm:prSet presAssocID="{3BCC6D93-8785-44FE-A373-0A17C229D286}" presName="ThreeNodes_2_text" presStyleLbl="node1" presStyleIdx="2" presStyleCnt="3">
        <dgm:presLayoutVars>
          <dgm:bulletEnabled val="1"/>
        </dgm:presLayoutVars>
      </dgm:prSet>
      <dgm:spPr/>
    </dgm:pt>
    <dgm:pt modelId="{9C8E4CB5-C80A-4F61-BAC1-2AA5DAAB6B43}" type="pres">
      <dgm:prSet presAssocID="{3BCC6D93-8785-44FE-A373-0A17C229D286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2687FD08-8491-4412-A1EB-BEC458F2BFD3}" type="presOf" srcId="{9501047F-2107-4978-8E7E-D107C2AF4F26}" destId="{FE6307E8-E64B-46B2-9FEF-64F15AD513FF}" srcOrd="0" destOrd="0" presId="urn:microsoft.com/office/officeart/2005/8/layout/vProcess5"/>
    <dgm:cxn modelId="{8A3DA51A-3332-41B0-8C66-E70FCEC7E13C}" type="presOf" srcId="{526F6243-62A9-4CB8-AC9A-38178ABC897E}" destId="{9C8E4CB5-C80A-4F61-BAC1-2AA5DAAB6B43}" srcOrd="1" destOrd="0" presId="urn:microsoft.com/office/officeart/2005/8/layout/vProcess5"/>
    <dgm:cxn modelId="{CFF21B1D-C302-4620-8E2D-D9813D85ADFF}" type="presOf" srcId="{9B6BE43B-9F66-4F12-ACE7-63D10913547F}" destId="{D8574469-0E23-4CF8-9FC2-85503D65CDDF}" srcOrd="0" destOrd="0" presId="urn:microsoft.com/office/officeart/2005/8/layout/vProcess5"/>
    <dgm:cxn modelId="{3C6C472A-5F1B-4B46-AB27-46AF4AF8BDA7}" type="presOf" srcId="{9B6BE43B-9F66-4F12-ACE7-63D10913547F}" destId="{44EC11B6-C583-49AA-83FD-B90D6A494D1E}" srcOrd="1" destOrd="0" presId="urn:microsoft.com/office/officeart/2005/8/layout/vProcess5"/>
    <dgm:cxn modelId="{DDA32439-2F85-4B6D-95E9-ECE40E9BEC3B}" srcId="{3BCC6D93-8785-44FE-A373-0A17C229D286}" destId="{9501047F-2107-4978-8E7E-D107C2AF4F26}" srcOrd="0" destOrd="0" parTransId="{C23C6E20-11B7-44FC-9CC7-AFD5DD05F45A}" sibTransId="{6C1D8CBF-B0BC-4104-ABAF-93670BB2B37C}"/>
    <dgm:cxn modelId="{F60F7A41-2836-4C80-9328-E51EBC474C0F}" srcId="{3BCC6D93-8785-44FE-A373-0A17C229D286}" destId="{526F6243-62A9-4CB8-AC9A-38178ABC897E}" srcOrd="2" destOrd="0" parTransId="{6110B9EA-FBA1-4FC9-99BB-2F1367A220A4}" sibTransId="{78F52266-6D5D-4E0F-B96C-E77A9C96ACE8}"/>
    <dgm:cxn modelId="{B6AC8841-84BA-4E17-B01E-283CFA52785E}" type="presOf" srcId="{526F6243-62A9-4CB8-AC9A-38178ABC897E}" destId="{5CC4D5CC-9188-4914-B507-5E06FC85674A}" srcOrd="0" destOrd="0" presId="urn:microsoft.com/office/officeart/2005/8/layout/vProcess5"/>
    <dgm:cxn modelId="{93BC7A7B-10BC-4122-8801-3B3616E11D88}" type="presOf" srcId="{9501047F-2107-4978-8E7E-D107C2AF4F26}" destId="{6132EE62-19DC-4EE8-B8FF-32E0274E0B5E}" srcOrd="1" destOrd="0" presId="urn:microsoft.com/office/officeart/2005/8/layout/vProcess5"/>
    <dgm:cxn modelId="{E34681B5-D192-4426-8DC7-5D1553DD61F4}" srcId="{3BCC6D93-8785-44FE-A373-0A17C229D286}" destId="{9B6BE43B-9F66-4F12-ACE7-63D10913547F}" srcOrd="1" destOrd="0" parTransId="{7D2ABDCC-0DE2-4F6C-9DEE-B0C20FE577F1}" sibTransId="{F20CA49F-54CB-48D0-9B89-4712546D7F7C}"/>
    <dgm:cxn modelId="{B5E3FAB8-F632-413A-A630-644172089ADD}" type="presOf" srcId="{3BCC6D93-8785-44FE-A373-0A17C229D286}" destId="{574A4CB5-492A-4C2D-AAE9-4CC34AEC3D4B}" srcOrd="0" destOrd="0" presId="urn:microsoft.com/office/officeart/2005/8/layout/vProcess5"/>
    <dgm:cxn modelId="{045B42E1-A18A-42A1-B676-F706E49DDDD3}" type="presOf" srcId="{6C1D8CBF-B0BC-4104-ABAF-93670BB2B37C}" destId="{4670EA0C-4A38-4518-83E1-8001A7F1CCF2}" srcOrd="0" destOrd="0" presId="urn:microsoft.com/office/officeart/2005/8/layout/vProcess5"/>
    <dgm:cxn modelId="{B7A413F8-95F5-4350-94C1-D6F4342D9E1B}" type="presOf" srcId="{F20CA49F-54CB-48D0-9B89-4712546D7F7C}" destId="{E2E58A7D-0232-44FA-8EC0-E93AC43CE519}" srcOrd="0" destOrd="0" presId="urn:microsoft.com/office/officeart/2005/8/layout/vProcess5"/>
    <dgm:cxn modelId="{265607C0-108D-4086-A6CD-92420084C7CF}" type="presParOf" srcId="{574A4CB5-492A-4C2D-AAE9-4CC34AEC3D4B}" destId="{C35A39DD-454B-469A-965D-37D84549EA00}" srcOrd="0" destOrd="0" presId="urn:microsoft.com/office/officeart/2005/8/layout/vProcess5"/>
    <dgm:cxn modelId="{F3010278-298A-441E-83A2-BE720ADC8940}" type="presParOf" srcId="{574A4CB5-492A-4C2D-AAE9-4CC34AEC3D4B}" destId="{FE6307E8-E64B-46B2-9FEF-64F15AD513FF}" srcOrd="1" destOrd="0" presId="urn:microsoft.com/office/officeart/2005/8/layout/vProcess5"/>
    <dgm:cxn modelId="{7B8F38E4-0719-43FB-B9F9-1B1E8617234B}" type="presParOf" srcId="{574A4CB5-492A-4C2D-AAE9-4CC34AEC3D4B}" destId="{D8574469-0E23-4CF8-9FC2-85503D65CDDF}" srcOrd="2" destOrd="0" presId="urn:microsoft.com/office/officeart/2005/8/layout/vProcess5"/>
    <dgm:cxn modelId="{5D93DD2A-930C-4DD5-B7BA-6D9B6ADBF26F}" type="presParOf" srcId="{574A4CB5-492A-4C2D-AAE9-4CC34AEC3D4B}" destId="{5CC4D5CC-9188-4914-B507-5E06FC85674A}" srcOrd="3" destOrd="0" presId="urn:microsoft.com/office/officeart/2005/8/layout/vProcess5"/>
    <dgm:cxn modelId="{511B222A-C73B-41D5-938B-3DD8E5DCA509}" type="presParOf" srcId="{574A4CB5-492A-4C2D-AAE9-4CC34AEC3D4B}" destId="{4670EA0C-4A38-4518-83E1-8001A7F1CCF2}" srcOrd="4" destOrd="0" presId="urn:microsoft.com/office/officeart/2005/8/layout/vProcess5"/>
    <dgm:cxn modelId="{858FC561-9BBC-4DAF-AE78-8A469849841E}" type="presParOf" srcId="{574A4CB5-492A-4C2D-AAE9-4CC34AEC3D4B}" destId="{E2E58A7D-0232-44FA-8EC0-E93AC43CE519}" srcOrd="5" destOrd="0" presId="urn:microsoft.com/office/officeart/2005/8/layout/vProcess5"/>
    <dgm:cxn modelId="{A3B0CDCE-34BB-4A09-AE17-C5C59650025B}" type="presParOf" srcId="{574A4CB5-492A-4C2D-AAE9-4CC34AEC3D4B}" destId="{6132EE62-19DC-4EE8-B8FF-32E0274E0B5E}" srcOrd="6" destOrd="0" presId="urn:microsoft.com/office/officeart/2005/8/layout/vProcess5"/>
    <dgm:cxn modelId="{D0387DFD-2AB7-467B-899B-FB31544A76BF}" type="presParOf" srcId="{574A4CB5-492A-4C2D-AAE9-4CC34AEC3D4B}" destId="{44EC11B6-C583-49AA-83FD-B90D6A494D1E}" srcOrd="7" destOrd="0" presId="urn:microsoft.com/office/officeart/2005/8/layout/vProcess5"/>
    <dgm:cxn modelId="{A59BE80B-2B5A-4551-9CEA-EE2C3B74CBDC}" type="presParOf" srcId="{574A4CB5-492A-4C2D-AAE9-4CC34AEC3D4B}" destId="{9C8E4CB5-C80A-4F61-BAC1-2AA5DAAB6B43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110B5B-895C-4385-BD03-389F150372C1}">
      <dsp:nvSpPr>
        <dsp:cNvPr id="0" name=""/>
        <dsp:cNvSpPr/>
      </dsp:nvSpPr>
      <dsp:spPr>
        <a:xfrm>
          <a:off x="0" y="623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067233-C17A-480B-AFF4-B7FD068B0EEC}">
      <dsp:nvSpPr>
        <dsp:cNvPr id="0" name=""/>
        <dsp:cNvSpPr/>
      </dsp:nvSpPr>
      <dsp:spPr>
        <a:xfrm>
          <a:off x="0" y="623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str – </a:t>
          </a:r>
          <a:r>
            <a:rPr lang="ru-RU" sz="2900" kern="1200"/>
            <a:t>любая непустая строка, исключая символ </a:t>
          </a:r>
          <a:r>
            <a:rPr lang="en-US" sz="2900" kern="1200"/>
            <a:t>/</a:t>
          </a:r>
        </a:p>
      </dsp:txBody>
      <dsp:txXfrm>
        <a:off x="0" y="623"/>
        <a:ext cx="6492875" cy="1020830"/>
      </dsp:txXfrm>
    </dsp:sp>
    <dsp:sp modelId="{911FD818-44A7-446F-80DA-536D7F38F93C}">
      <dsp:nvSpPr>
        <dsp:cNvPr id="0" name=""/>
        <dsp:cNvSpPr/>
      </dsp:nvSpPr>
      <dsp:spPr>
        <a:xfrm>
          <a:off x="0" y="1021453"/>
          <a:ext cx="649287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D0D527-A56C-443F-AFAC-7C57F22B4B2B}">
      <dsp:nvSpPr>
        <dsp:cNvPr id="0" name=""/>
        <dsp:cNvSpPr/>
      </dsp:nvSpPr>
      <dsp:spPr>
        <a:xfrm>
          <a:off x="0" y="1021453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int – </a:t>
          </a:r>
          <a:r>
            <a:rPr lang="ru-RU" sz="2900" kern="1200" dirty="0"/>
            <a:t>позитивное целое число и ноль</a:t>
          </a:r>
          <a:endParaRPr lang="en-US" sz="2900" kern="1200" dirty="0"/>
        </a:p>
      </dsp:txBody>
      <dsp:txXfrm>
        <a:off x="0" y="1021453"/>
        <a:ext cx="6492875" cy="1020830"/>
      </dsp:txXfrm>
    </dsp:sp>
    <dsp:sp modelId="{FB3ED372-3477-4BBE-A240-1B7CC42D2C53}">
      <dsp:nvSpPr>
        <dsp:cNvPr id="0" name=""/>
        <dsp:cNvSpPr/>
      </dsp:nvSpPr>
      <dsp:spPr>
        <a:xfrm>
          <a:off x="0" y="2042284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3C6A8E-37AE-4406-BC8E-BF84BB1125FD}">
      <dsp:nvSpPr>
        <dsp:cNvPr id="0" name=""/>
        <dsp:cNvSpPr/>
      </dsp:nvSpPr>
      <dsp:spPr>
        <a:xfrm>
          <a:off x="0" y="2042284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slug – </a:t>
          </a:r>
          <a:r>
            <a:rPr lang="ru-RU" sz="2900" kern="1200" dirty="0"/>
            <a:t>любые буквы и числа плюс символы </a:t>
          </a:r>
          <a:r>
            <a:rPr lang="en-US" sz="2900" kern="1200" dirty="0"/>
            <a:t>_ </a:t>
          </a:r>
          <a:r>
            <a:rPr lang="ru-RU" sz="2900" kern="1200" dirty="0"/>
            <a:t>и –</a:t>
          </a:r>
          <a:endParaRPr lang="en-US" sz="2900" kern="1200" dirty="0"/>
        </a:p>
      </dsp:txBody>
      <dsp:txXfrm>
        <a:off x="0" y="2042284"/>
        <a:ext cx="6492875" cy="1020830"/>
      </dsp:txXfrm>
    </dsp:sp>
    <dsp:sp modelId="{D8E63406-5F14-4684-8EA4-319E324CCCA8}">
      <dsp:nvSpPr>
        <dsp:cNvPr id="0" name=""/>
        <dsp:cNvSpPr/>
      </dsp:nvSpPr>
      <dsp:spPr>
        <a:xfrm>
          <a:off x="0" y="3063115"/>
          <a:ext cx="6492875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7999EB-43B4-4E14-9685-3A6352DA7866}">
      <dsp:nvSpPr>
        <dsp:cNvPr id="0" name=""/>
        <dsp:cNvSpPr/>
      </dsp:nvSpPr>
      <dsp:spPr>
        <a:xfrm>
          <a:off x="0" y="3063115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 err="1"/>
            <a:t>uuid</a:t>
          </a:r>
          <a:r>
            <a:rPr lang="en-US" sz="2900" kern="1200" dirty="0"/>
            <a:t> – </a:t>
          </a:r>
          <a:r>
            <a:rPr lang="ru-RU" sz="2900" kern="1200" dirty="0"/>
            <a:t>айди в нижнем регистре, символы-разделители включены</a:t>
          </a:r>
          <a:endParaRPr lang="en-US" sz="2900" kern="1200" dirty="0"/>
        </a:p>
      </dsp:txBody>
      <dsp:txXfrm>
        <a:off x="0" y="3063115"/>
        <a:ext cx="6492875" cy="1020830"/>
      </dsp:txXfrm>
    </dsp:sp>
    <dsp:sp modelId="{8563EBF4-E093-4DC1-B0D6-E384303F0CDB}">
      <dsp:nvSpPr>
        <dsp:cNvPr id="0" name=""/>
        <dsp:cNvSpPr/>
      </dsp:nvSpPr>
      <dsp:spPr>
        <a:xfrm>
          <a:off x="0" y="4083946"/>
          <a:ext cx="6492875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85C91E-5316-4B34-9EFA-C2350AE4614D}">
      <dsp:nvSpPr>
        <dsp:cNvPr id="0" name=""/>
        <dsp:cNvSpPr/>
      </dsp:nvSpPr>
      <dsp:spPr>
        <a:xfrm>
          <a:off x="0" y="4083946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path – </a:t>
          </a:r>
          <a:r>
            <a:rPr lang="ru-RU" sz="2900" kern="1200" dirty="0"/>
            <a:t>любая непустая строка, включая символ </a:t>
          </a:r>
          <a:r>
            <a:rPr lang="en-US" sz="2900" kern="1200" dirty="0"/>
            <a:t>/</a:t>
          </a:r>
        </a:p>
      </dsp:txBody>
      <dsp:txXfrm>
        <a:off x="0" y="4083946"/>
        <a:ext cx="6492875" cy="10208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6307E8-E64B-46B2-9FEF-64F15AD513FF}">
      <dsp:nvSpPr>
        <dsp:cNvPr id="0" name=""/>
        <dsp:cNvSpPr/>
      </dsp:nvSpPr>
      <dsp:spPr>
        <a:xfrm>
          <a:off x="0" y="0"/>
          <a:ext cx="5518943" cy="153162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/>
            <a:t>Может выполнять дополнительный выбор из нескольких шаблонов</a:t>
          </a:r>
          <a:endParaRPr lang="en-US" sz="2500" kern="1200"/>
        </a:p>
      </dsp:txBody>
      <dsp:txXfrm>
        <a:off x="44860" y="44860"/>
        <a:ext cx="3866205" cy="1441900"/>
      </dsp:txXfrm>
    </dsp:sp>
    <dsp:sp modelId="{D8574469-0E23-4CF8-9FC2-85503D65CDDF}">
      <dsp:nvSpPr>
        <dsp:cNvPr id="0" name=""/>
        <dsp:cNvSpPr/>
      </dsp:nvSpPr>
      <dsp:spPr>
        <a:xfrm>
          <a:off x="486965" y="1786890"/>
          <a:ext cx="5518943" cy="153162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/>
            <a:t>Собирает данные модели и передаёт в шаблон с помощью метода </a:t>
          </a:r>
          <a:r>
            <a:rPr lang="en-US" sz="2500" kern="1200" dirty="0"/>
            <a:t>render</a:t>
          </a:r>
        </a:p>
      </dsp:txBody>
      <dsp:txXfrm>
        <a:off x="531825" y="1831750"/>
        <a:ext cx="3946705" cy="1441900"/>
      </dsp:txXfrm>
    </dsp:sp>
    <dsp:sp modelId="{5CC4D5CC-9188-4914-B507-5E06FC85674A}">
      <dsp:nvSpPr>
        <dsp:cNvPr id="0" name=""/>
        <dsp:cNvSpPr/>
      </dsp:nvSpPr>
      <dsp:spPr>
        <a:xfrm>
          <a:off x="973931" y="3573780"/>
          <a:ext cx="5518943" cy="153162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/>
            <a:t>Может возвращать «сырой» </a:t>
          </a:r>
          <a:r>
            <a:rPr lang="en-US" sz="2500" kern="1200"/>
            <a:t>html</a:t>
          </a:r>
        </a:p>
      </dsp:txBody>
      <dsp:txXfrm>
        <a:off x="1018791" y="3618640"/>
        <a:ext cx="3946705" cy="1441900"/>
      </dsp:txXfrm>
    </dsp:sp>
    <dsp:sp modelId="{4670EA0C-4A38-4518-83E1-8001A7F1CCF2}">
      <dsp:nvSpPr>
        <dsp:cNvPr id="0" name=""/>
        <dsp:cNvSpPr/>
      </dsp:nvSpPr>
      <dsp:spPr>
        <a:xfrm>
          <a:off x="4523390" y="1161478"/>
          <a:ext cx="995553" cy="99555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747389" y="1161478"/>
        <a:ext cx="547555" cy="749154"/>
      </dsp:txXfrm>
    </dsp:sp>
    <dsp:sp modelId="{E2E58A7D-0232-44FA-8EC0-E93AC43CE519}">
      <dsp:nvSpPr>
        <dsp:cNvPr id="0" name=""/>
        <dsp:cNvSpPr/>
      </dsp:nvSpPr>
      <dsp:spPr>
        <a:xfrm>
          <a:off x="5010356" y="2938157"/>
          <a:ext cx="995553" cy="995553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5234355" y="2938157"/>
        <a:ext cx="547555" cy="7491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694C7-5ABF-4AD1-A2F4-DA35496AB0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2F1F37-3319-4288-82FA-4E7121DF98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F921BE-89AB-4475-856D-7DF47C0EF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11CA8-1B8D-4ABD-B892-9BECDF8EF32C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461CC-F5D1-486A-8587-D774B9BE7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869AC-395F-4F63-8592-B8159354F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15C23-6BAC-4445-8E11-46100AA54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265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14CEB-AB92-44CD-B228-3EA9A0995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9A994F-AE4E-4094-BDBD-5874E1E86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E5E1B-07F5-4967-A868-12B328321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11CA8-1B8D-4ABD-B892-9BECDF8EF32C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1AF59-59CA-4802-8ABE-B7CFE9304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C82E96-3A23-4772-9846-BE7AC2B42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15C23-6BAC-4445-8E11-46100AA54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346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8C59DB-53D7-4042-9E3E-331D36A617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67B924-A387-4FAE-9729-E6C55D911E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EB04F7-24AD-4889-BBCA-728A2312F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11CA8-1B8D-4ABD-B892-9BECDF8EF32C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7468B7-3168-40A6-A353-07531FF05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1AAE88-1983-4CF0-90EB-784F8A425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15C23-6BAC-4445-8E11-46100AA54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4104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6585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8589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6998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363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3449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4471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9621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520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6A815-7B0A-40E2-BBCF-0865278DA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18671-2A5D-474F-9A3A-42C4CEB47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D9AFB-5EA2-4519-9420-0106398C2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11CA8-1B8D-4ABD-B892-9BECDF8EF32C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5EB91-A65C-4F78-A6FD-6362AE615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D22FA-AE68-485B-9D4A-441922C37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15C23-6BAC-4445-8E11-46100AA54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405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0840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7660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5852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625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1594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67895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75976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36046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862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37882-47EC-43C2-8616-F6578F347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11FA33-5473-4030-A1E4-1A1A417725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E2BD6E-A032-4854-B529-50551F57D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11CA8-1B8D-4ABD-B892-9BECDF8EF32C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1AE1D8-13AC-480F-8BD8-D0960AD23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B3126-1B9B-4074-842B-9FD1E0E29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15C23-6BAC-4445-8E11-46100AA54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167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F1B92-FB37-45E3-A569-D76F4DA75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FA8E8-032B-415A-A6FE-D5404576A1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F99807-B44A-4AF0-BF1D-B9DC4C669B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302EDE-DEBF-4E34-A2C0-DC578ECE4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11CA8-1B8D-4ABD-B892-9BECDF8EF32C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76BBFC-2B8F-476E-A740-89924F2BB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678D81-0E2B-457C-A3F1-358DB0B3C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15C23-6BAC-4445-8E11-46100AA54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39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55298-0620-41CC-B073-D9836E791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403668-1890-4C47-9E7C-A4AF8537F1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1708EC-A86E-48EC-A643-8C1FC3B344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03AE10-12DB-4A6F-8E53-EB2D266A9F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9BB2EB-B9A9-4777-A90D-3A81D14A63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9F0B38-77AF-4DB1-B1D0-EC0070D94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11CA8-1B8D-4ABD-B892-9BECDF8EF32C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DE6DC3-0404-4C35-AAEF-1DBCBF136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988D52-68E1-46BD-AECD-5BB3D995F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15C23-6BAC-4445-8E11-46100AA54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540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8D3D3-BC77-432B-B2F7-6252BAF33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427F23-E9EE-44FC-A389-402E20A27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11CA8-1B8D-4ABD-B892-9BECDF8EF32C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F23057-776B-4794-A0B9-91047000C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1499D5-6700-470F-8253-FD188B749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15C23-6BAC-4445-8E11-46100AA54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863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8C4DC9-5E40-4FB3-A535-993E48401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11CA8-1B8D-4ABD-B892-9BECDF8EF32C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9381B7-EF8F-40EA-9C29-5A4F0EA48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F6DFCA-1244-4661-A60E-3B1734FE9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15C23-6BAC-4445-8E11-46100AA54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39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9ADA9-2E73-43F0-93B1-9ED966A58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83195-4A04-4B10-A9A3-8003F092B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F187DF-2BB2-47C7-BBEE-533FC7190D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7280D-4DBD-489C-96D0-C1361E1B3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11CA8-1B8D-4ABD-B892-9BECDF8EF32C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BACA6C-D4FF-4730-84F1-DC6FE6D5F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0F6CA3-71D1-4C71-B74A-74C46985D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15C23-6BAC-4445-8E11-46100AA54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037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92882-3AD4-462F-819A-758A3BB54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6459C9-219D-48EC-AFFA-5585BAFD15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81344B-33BA-4A06-B8CB-B42724DFC9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44F143-17CB-42AC-A353-75F433FED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11CA8-1B8D-4ABD-B892-9BECDF8EF32C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58F2BB-9DE5-4507-B690-538332DB1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FAE9EF-1038-4F70-B123-711E24BF7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15C23-6BAC-4445-8E11-46100AA54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273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02D08B-D547-4716-9B45-AEF2AA7D2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A27014-2394-47EF-AB5A-EF4269300C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6A2F1C-1F53-4102-9060-18405843AD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411CA8-1B8D-4ABD-B892-9BECDF8EF32C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13BA41-2EC7-46FF-BD0A-886C749F4B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5A5A8-CF0C-47F1-AA2D-A6813B7BA1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15C23-6BAC-4445-8E11-46100AA54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117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7765623-E7AF-40B5-A469-210198E24414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150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08F94D66-27EC-4CB8-8226-D7F41C161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52" name="Freeform 6">
              <a:extLst>
                <a:ext uri="{FF2B5EF4-FFF2-40B4-BE49-F238E27FC236}">
                  <a16:creationId xmlns:a16="http://schemas.microsoft.com/office/drawing/2014/main" id="{1A53964C-7D93-4C48-A4A6-C4C2C393C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53" name="Freeform 7">
              <a:extLst>
                <a:ext uri="{FF2B5EF4-FFF2-40B4-BE49-F238E27FC236}">
                  <a16:creationId xmlns:a16="http://schemas.microsoft.com/office/drawing/2014/main" id="{9C944EEC-539E-4389-8785-58E65D04E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54" name="Freeform 9">
              <a:extLst>
                <a:ext uri="{FF2B5EF4-FFF2-40B4-BE49-F238E27FC236}">
                  <a16:creationId xmlns:a16="http://schemas.microsoft.com/office/drawing/2014/main" id="{7836EB7E-895C-4D68-B92E-312B371CB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55" name="Freeform 10">
              <a:extLst>
                <a:ext uri="{FF2B5EF4-FFF2-40B4-BE49-F238E27FC236}">
                  <a16:creationId xmlns:a16="http://schemas.microsoft.com/office/drawing/2014/main" id="{0F29242B-8CE7-4636-B326-4BEE42EB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56" name="Freeform 11">
              <a:extLst>
                <a:ext uri="{FF2B5EF4-FFF2-40B4-BE49-F238E27FC236}">
                  <a16:creationId xmlns:a16="http://schemas.microsoft.com/office/drawing/2014/main" id="{4D0B8E9A-7727-4AD9-974E-8815F0B20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57" name="Freeform 12">
              <a:extLst>
                <a:ext uri="{FF2B5EF4-FFF2-40B4-BE49-F238E27FC236}">
                  <a16:creationId xmlns:a16="http://schemas.microsoft.com/office/drawing/2014/main" id="{1CD6C65C-71BE-4549-926A-1C1135FD0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33" name="Picture 32" descr="A close up of a reptile&#10;&#10;Description automatically generated">
            <a:extLst>
              <a:ext uri="{FF2B5EF4-FFF2-40B4-BE49-F238E27FC236}">
                <a16:creationId xmlns:a16="http://schemas.microsoft.com/office/drawing/2014/main" id="{B01FBEFF-D3A6-42A1-A9D7-E2AD6A5CFE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59" b="1205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C2A2366C-96BE-4587-BABC-529047265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557" y="3336063"/>
            <a:ext cx="7055369" cy="2286139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DB1456-8AB3-4CFC-9DA6-E6DF0CB88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6822" y="3670760"/>
            <a:ext cx="6672838" cy="141431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r"/>
            <a:r>
              <a:rPr lang="en-US" sz="4800" dirty="0"/>
              <a:t>Django ORM</a:t>
            </a:r>
            <a:br>
              <a:rPr lang="en-US" sz="4800" dirty="0"/>
            </a:br>
            <a:r>
              <a:rPr lang="en-US" sz="2200" dirty="0" err="1"/>
              <a:t>objects.all</a:t>
            </a:r>
            <a:r>
              <a:rPr lang="en-US" sz="2200" dirty="0"/>
              <a:t>()</a:t>
            </a:r>
            <a:br>
              <a:rPr lang="en-US" sz="2200" dirty="0"/>
            </a:br>
            <a:r>
              <a:rPr lang="en-US" sz="2200" dirty="0" err="1"/>
              <a:t>objects.get</a:t>
            </a:r>
            <a:r>
              <a:rPr lang="en-US" sz="2200" dirty="0"/>
              <a:t>()</a:t>
            </a:r>
            <a:br>
              <a:rPr lang="en-US" sz="2200" dirty="0"/>
            </a:br>
            <a:r>
              <a:rPr lang="en-US" sz="2200" dirty="0" err="1"/>
              <a:t>objects.filter</a:t>
            </a:r>
            <a:r>
              <a:rPr lang="en-US" sz="22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1659207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1DB243-2C85-44E2-8CF4-6C32F315C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1" y="685801"/>
            <a:ext cx="3014443" cy="5105400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700" dirty="0">
                <a:solidFill>
                  <a:srgbClr val="FFFFFF"/>
                </a:solidFill>
              </a:rPr>
              <a:t>URL patterns – </a:t>
            </a:r>
            <a:r>
              <a:rPr lang="ru-RU" sz="2700" dirty="0">
                <a:solidFill>
                  <a:srgbClr val="FFFFFF"/>
                </a:solidFill>
              </a:rPr>
              <a:t>все паттерны</a:t>
            </a:r>
            <a:r>
              <a:rPr lang="en-US" sz="2700" dirty="0">
                <a:solidFill>
                  <a:srgbClr val="FFFFFF"/>
                </a:solidFill>
              </a:rPr>
              <a:t> </a:t>
            </a:r>
            <a:r>
              <a:rPr lang="ru-RU" sz="2700" dirty="0">
                <a:solidFill>
                  <a:srgbClr val="FFFFFF"/>
                </a:solidFill>
              </a:rPr>
              <a:t>должны заканчиваться символом </a:t>
            </a:r>
            <a:r>
              <a:rPr lang="en-US" sz="2700" dirty="0">
                <a:solidFill>
                  <a:srgbClr val="FFFFFF"/>
                </a:solidFill>
              </a:rPr>
              <a:t>/,</a:t>
            </a:r>
            <a:r>
              <a:rPr lang="ru-RU" sz="2700" dirty="0">
                <a:solidFill>
                  <a:srgbClr val="FFFFFF"/>
                </a:solidFill>
              </a:rPr>
              <a:t> проверяются один за другим, при совпадении вызывается соответсвуещее представление (404 если совпадений нет)</a:t>
            </a:r>
            <a:endParaRPr lang="en-US" sz="2700" dirty="0">
              <a:solidFill>
                <a:srgbClr val="FFFFFF"/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9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0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1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2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3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D27A2-418C-49E0-8EA8-0B77E7426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9819" y="2172112"/>
            <a:ext cx="6761161" cy="2513773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urlpatterns</a:t>
            </a:r>
            <a:r>
              <a:rPr lang="en-US" sz="2000" dirty="0"/>
              <a:t> = [</a:t>
            </a:r>
          </a:p>
          <a:p>
            <a:pPr marL="0" indent="0">
              <a:buNone/>
            </a:pPr>
            <a:r>
              <a:rPr lang="en-US" sz="2000" dirty="0"/>
              <a:t>    path('', </a:t>
            </a:r>
            <a:r>
              <a:rPr lang="en-US" sz="2000" dirty="0" err="1"/>
              <a:t>views.home</a:t>
            </a:r>
            <a:r>
              <a:rPr lang="en-US" sz="2000" dirty="0"/>
              <a:t>, name='home'),</a:t>
            </a:r>
          </a:p>
          <a:p>
            <a:pPr marL="0" indent="0">
              <a:buNone/>
            </a:pPr>
            <a:r>
              <a:rPr lang="en-US" sz="2000" dirty="0"/>
              <a:t>    path('posts/&lt;</a:t>
            </a:r>
            <a:r>
              <a:rPr lang="en-US" sz="2000" dirty="0" err="1"/>
              <a:t>int:post_id</a:t>
            </a:r>
            <a:r>
              <a:rPr lang="en-US" sz="2000" dirty="0"/>
              <a:t>&gt;/', </a:t>
            </a:r>
            <a:r>
              <a:rPr lang="en-US" sz="2000" dirty="0" err="1"/>
              <a:t>views.post</a:t>
            </a:r>
            <a:r>
              <a:rPr lang="en-US" sz="2000" dirty="0"/>
              <a:t>, id='</a:t>
            </a:r>
            <a:r>
              <a:rPr lang="en-US" sz="2000" dirty="0" err="1"/>
              <a:t>post_id</a:t>
            </a:r>
            <a:r>
              <a:rPr lang="en-US" sz="2000" dirty="0"/>
              <a:t>' )</a:t>
            </a:r>
          </a:p>
          <a:p>
            <a:pPr marL="0" indent="0">
              <a:buNone/>
            </a:pPr>
            <a:r>
              <a:rPr lang="en-US" sz="20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442646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D3D66-1ABA-4698-8588-81F3546B7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706" y="685800"/>
            <a:ext cx="9742318" cy="1752599"/>
          </a:xfrm>
        </p:spPr>
        <p:txBody>
          <a:bodyPr>
            <a:normAutofit fontScale="90000"/>
          </a:bodyPr>
          <a:lstStyle/>
          <a:p>
            <a:pPr marL="0" indent="0" algn="l">
              <a:buNone/>
            </a:pPr>
            <a:r>
              <a:rPr lang="en-US" sz="4000" dirty="0"/>
              <a:t>path(</a:t>
            </a:r>
            <a:br>
              <a:rPr lang="ru-RU" sz="4000" dirty="0"/>
            </a:br>
            <a:r>
              <a:rPr lang="ru-RU" sz="4000" dirty="0"/>
              <a:t>	</a:t>
            </a:r>
            <a:r>
              <a:rPr lang="en-US" sz="4000" dirty="0"/>
              <a:t>'posts/&lt;</a:t>
            </a:r>
            <a:r>
              <a:rPr lang="en-US" sz="4000" dirty="0" err="1"/>
              <a:t>uuid:post_id</a:t>
            </a:r>
            <a:r>
              <a:rPr lang="en-US" sz="4000" dirty="0"/>
              <a:t>&gt;/', </a:t>
            </a:r>
            <a:br>
              <a:rPr lang="ru-RU" sz="4000" dirty="0"/>
            </a:br>
            <a:r>
              <a:rPr lang="ru-RU" sz="4000" dirty="0"/>
              <a:t>	</a:t>
            </a:r>
            <a:r>
              <a:rPr lang="en-US" sz="4000" dirty="0" err="1"/>
              <a:t>views.post</a:t>
            </a:r>
            <a:r>
              <a:rPr lang="en-US" sz="4000" dirty="0"/>
              <a:t>, param='</a:t>
            </a:r>
            <a:r>
              <a:rPr lang="en-US" sz="4000" dirty="0" err="1"/>
              <a:t>post_id</a:t>
            </a:r>
            <a:r>
              <a:rPr lang="en-US" sz="4000" dirty="0"/>
              <a:t>', </a:t>
            </a:r>
            <a:br>
              <a:rPr lang="ru-RU" sz="4000" dirty="0"/>
            </a:br>
            <a:r>
              <a:rPr lang="ru-RU" sz="4000" dirty="0"/>
              <a:t>	</a:t>
            </a:r>
            <a:r>
              <a:rPr lang="en-US" sz="4000" dirty="0"/>
              <a:t>name='posts' </a:t>
            </a:r>
            <a:br>
              <a:rPr lang="ru-RU" sz="4000" dirty="0"/>
            </a:br>
            <a:r>
              <a:rPr lang="en-US" sz="4000" dirty="0"/>
              <a:t>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6FBC83F-2B66-45D6-B3CB-20F1C8E07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2508" y="3929269"/>
            <a:ext cx="10018713" cy="3124201"/>
          </a:xfrm>
        </p:spPr>
        <p:txBody>
          <a:bodyPr/>
          <a:lstStyle/>
          <a:p>
            <a:r>
              <a:rPr lang="en-US" sz="2400" dirty="0"/>
              <a:t>'posts/&lt;</a:t>
            </a:r>
            <a:r>
              <a:rPr lang="en-US" sz="2400" dirty="0" err="1"/>
              <a:t>int:post_id</a:t>
            </a:r>
            <a:r>
              <a:rPr lang="en-US" sz="2400" dirty="0"/>
              <a:t>&gt;/'</a:t>
            </a:r>
            <a:r>
              <a:rPr lang="ru-RU" sz="2400" dirty="0"/>
              <a:t> – конвертер пути</a:t>
            </a:r>
            <a:endParaRPr lang="en-US" sz="2400" dirty="0"/>
          </a:p>
          <a:p>
            <a:r>
              <a:rPr lang="en-US" sz="2400" dirty="0" err="1"/>
              <a:t>views.post</a:t>
            </a:r>
            <a:r>
              <a:rPr lang="en-US" dirty="0"/>
              <a:t> –</a:t>
            </a:r>
            <a:r>
              <a:rPr lang="ru-RU" dirty="0"/>
              <a:t> соответствующее представление</a:t>
            </a:r>
          </a:p>
          <a:p>
            <a:r>
              <a:rPr lang="en-US" sz="2400" dirty="0"/>
              <a:t>id='</a:t>
            </a:r>
            <a:r>
              <a:rPr lang="en-US" sz="2400" dirty="0" err="1"/>
              <a:t>post_id</a:t>
            </a:r>
            <a:r>
              <a:rPr lang="en-US" sz="2400" dirty="0"/>
              <a:t>'</a:t>
            </a:r>
            <a:r>
              <a:rPr lang="ru-RU" sz="2400" dirty="0"/>
              <a:t> – параметр представления</a:t>
            </a:r>
            <a:endParaRPr lang="en-US" sz="2400" dirty="0"/>
          </a:p>
          <a:p>
            <a:r>
              <a:rPr lang="en-US" sz="2400" dirty="0"/>
              <a:t>name='posts'</a:t>
            </a:r>
            <a:r>
              <a:rPr lang="en-US" dirty="0"/>
              <a:t> – </a:t>
            </a:r>
            <a:r>
              <a:rPr lang="ru-RU" dirty="0"/>
              <a:t>опциональное имя, используется для создания ссылок</a:t>
            </a:r>
            <a:endParaRPr lang="ru-RU" sz="2400" dirty="0"/>
          </a:p>
          <a:p>
            <a:endParaRPr lang="ru-RU" dirty="0"/>
          </a:p>
          <a:p>
            <a:endParaRPr lang="en-US" sz="2400" dirty="0"/>
          </a:p>
          <a:p>
            <a:endParaRPr lang="ru-RU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693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34C1D9-B2E2-4646-9822-B5E5DC33D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148" y="685800"/>
            <a:ext cx="3453347" cy="5105400"/>
          </a:xfrm>
        </p:spPr>
        <p:txBody>
          <a:bodyPr>
            <a:normAutofit/>
          </a:bodyPr>
          <a:lstStyle/>
          <a:p>
            <a:r>
              <a:rPr lang="ru-RU" sz="3200" dirty="0">
                <a:solidFill>
                  <a:srgbClr val="FFFFFF"/>
                </a:solidFill>
              </a:rPr>
              <a:t>Конвертеры пути</a:t>
            </a:r>
            <a:endParaRPr lang="en-US" sz="3200" dirty="0">
              <a:solidFill>
                <a:srgbClr val="FFFFFF"/>
              </a:solidFill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0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1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3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4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3B53A3C-FEED-4718-BDCC-883B7777C2E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23088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08F94D66-27EC-4CB8-8226-D7F41C161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1A53964C-7D93-4C48-A4A6-C4C2C393C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9C944EEC-539E-4389-8785-58E65D04E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7836EB7E-895C-4D68-B92E-312B371CB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0F29242B-8CE7-4636-B326-4BEE42EB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4D0B8E9A-7727-4AD9-974E-8815F0B20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1CD6C65C-71BE-4549-926A-1C1135FD0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33" name="Picture 32" descr="A close up of a reptile&#10;&#10;Description automatically generated">
            <a:extLst>
              <a:ext uri="{FF2B5EF4-FFF2-40B4-BE49-F238E27FC236}">
                <a16:creationId xmlns:a16="http://schemas.microsoft.com/office/drawing/2014/main" id="{B01FBEFF-D3A6-42A1-A9D7-E2AD6A5CFE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59" b="1205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C2A2366C-96BE-4587-BABC-529047265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557" y="3336063"/>
            <a:ext cx="7055369" cy="2286139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DB1456-8AB3-4CFC-9DA6-E6DF0CB88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0184" y="3531612"/>
            <a:ext cx="6672838" cy="14143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4800" dirty="0" err="1"/>
              <a:t>Блог</a:t>
            </a:r>
            <a:r>
              <a:rPr lang="en-US" sz="4800" dirty="0"/>
              <a:t>: URL patterns</a:t>
            </a:r>
          </a:p>
        </p:txBody>
      </p:sp>
    </p:spTree>
    <p:extLst>
      <p:ext uri="{BB962C8B-B14F-4D97-AF65-F5344CB8AC3E}">
        <p14:creationId xmlns:p14="http://schemas.microsoft.com/office/powerpoint/2010/main" val="42595664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AD68E1-C670-4701-BA81-C2F57709D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563" y="745435"/>
            <a:ext cx="3057475" cy="5105400"/>
          </a:xfrm>
        </p:spPr>
        <p:txBody>
          <a:bodyPr>
            <a:normAutofit/>
          </a:bodyPr>
          <a:lstStyle/>
          <a:p>
            <a:r>
              <a:rPr lang="ru-RU" sz="3200" dirty="0">
                <a:solidFill>
                  <a:srgbClr val="FFFFFF"/>
                </a:solidFill>
              </a:rPr>
              <a:t>Представление</a:t>
            </a:r>
            <a:endParaRPr lang="en-US" sz="3200" dirty="0">
              <a:solidFill>
                <a:srgbClr val="FFFFFF"/>
              </a:solidFill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0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1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3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4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43F558E-8B26-410C-8E52-CF1CC4F2F7D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4055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08F94D66-27EC-4CB8-8226-D7F41C161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1A53964C-7D93-4C48-A4A6-C4C2C393C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9C944EEC-539E-4389-8785-58E65D04E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7836EB7E-895C-4D68-B92E-312B371CB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0F29242B-8CE7-4636-B326-4BEE42EB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4D0B8E9A-7727-4AD9-974E-8815F0B20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1CD6C65C-71BE-4549-926A-1C1135FD0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33" name="Picture 32" descr="A close up of a reptile&#10;&#10;Description automatically generated">
            <a:extLst>
              <a:ext uri="{FF2B5EF4-FFF2-40B4-BE49-F238E27FC236}">
                <a16:creationId xmlns:a16="http://schemas.microsoft.com/office/drawing/2014/main" id="{B01FBEFF-D3A6-42A1-A9D7-E2AD6A5CFE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59" b="1205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C2A2366C-96BE-4587-BABC-529047265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557" y="3336063"/>
            <a:ext cx="7055369" cy="2286139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DB1456-8AB3-4CFC-9DA6-E6DF0CB88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0184" y="3531612"/>
            <a:ext cx="6672838" cy="14143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dirty="0" err="1"/>
              <a:t>Блог</a:t>
            </a:r>
            <a:r>
              <a:rPr lang="en-US" sz="4800" dirty="0"/>
              <a:t>: </a:t>
            </a:r>
            <a:r>
              <a:rPr lang="ru-RU" sz="4800" dirty="0"/>
              <a:t>представления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7173370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arallax">
  <a:themeElements>
    <a:clrScheme name="Custom 5">
      <a:dk1>
        <a:srgbClr val="30ACEC"/>
      </a:dk1>
      <a:lt1>
        <a:sysClr val="window" lastClr="FFFFFF"/>
      </a:lt1>
      <a:dk2>
        <a:srgbClr val="212121"/>
      </a:dk2>
      <a:lt2>
        <a:srgbClr val="E8E8E8"/>
      </a:lt2>
      <a:accent1>
        <a:srgbClr val="E29D3E"/>
      </a:accent1>
      <a:accent2>
        <a:srgbClr val="3085ED"/>
      </a:accent2>
      <a:accent3>
        <a:srgbClr val="EDC48B"/>
      </a:accent3>
      <a:accent4>
        <a:srgbClr val="82B5F4"/>
      </a:accent4>
      <a:accent5>
        <a:srgbClr val="F3D7B1"/>
      </a:accent5>
      <a:accent6>
        <a:srgbClr val="ACCEF7"/>
      </a:accent6>
      <a:hlink>
        <a:srgbClr val="3085ED"/>
      </a:hlink>
      <a:folHlink>
        <a:srgbClr val="82B6F4"/>
      </a:folHlink>
    </a:clrScheme>
    <a:fontScheme name="Custom 1">
      <a:majorFont>
        <a:latin typeface="Cambria Math"/>
        <a:ea typeface=""/>
        <a:cs typeface=""/>
      </a:majorFont>
      <a:minorFont>
        <a:latin typeface="Cambria Math"/>
        <a:ea typeface=""/>
        <a:cs typeface="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234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Parallax</vt:lpstr>
      <vt:lpstr>Django ORM objects.all() objects.get() objects.filter()</vt:lpstr>
      <vt:lpstr>URL patterns – все паттерны должны заканчиваться символом /, проверяются один за другим, при совпадении вызывается соответсвуещее представление (404 если совпадений нет)</vt:lpstr>
      <vt:lpstr>path(  'posts/&lt;uuid:post_id&gt;/',   views.post, param='post_id',   name='posts'  )</vt:lpstr>
      <vt:lpstr>Конвертеры пути</vt:lpstr>
      <vt:lpstr>Блог: URL patterns</vt:lpstr>
      <vt:lpstr>Представление</vt:lpstr>
      <vt:lpstr>Блог: представления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Django ORM objects.all() objects.get() objects.filter()</dc:title>
  <dc:creator>Mikita Tsiarentsyeu</dc:creator>
  <cp:lastModifiedBy>Mikita Tsiarentsyeu</cp:lastModifiedBy>
  <cp:revision>1</cp:revision>
  <dcterms:created xsi:type="dcterms:W3CDTF">2021-05-28T18:31:09Z</dcterms:created>
  <dcterms:modified xsi:type="dcterms:W3CDTF">2021-05-28T18:31:43Z</dcterms:modified>
</cp:coreProperties>
</file>