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23"/>
  </p:notes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4630400" cy="14630400"/>
  <p:notesSz cx="146304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36" d="100"/>
          <a:sy n="36" d="100"/>
        </p:scale>
        <p:origin x="15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2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307" y="3088643"/>
            <a:ext cx="10593549" cy="7103106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307" y="10191744"/>
            <a:ext cx="10593549" cy="183769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986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ambar Panorama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310" y="10241252"/>
            <a:ext cx="10593547" cy="1209041"/>
          </a:xfrm>
        </p:spPr>
        <p:txBody>
          <a:bodyPr anchor="b">
            <a:normAutofit/>
          </a:bodyPr>
          <a:lstStyle>
            <a:lvl1pPr algn="l">
              <a:defRPr sz="384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6307" y="1463040"/>
            <a:ext cx="10593549" cy="776675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560"/>
            </a:lvl1pPr>
            <a:lvl2pPr marL="731520" indent="0">
              <a:buNone/>
              <a:defRPr sz="2560"/>
            </a:lvl2pPr>
            <a:lvl3pPr marL="1463040" indent="0">
              <a:buNone/>
              <a:defRPr sz="2560"/>
            </a:lvl3pPr>
            <a:lvl4pPr marL="2194560" indent="0">
              <a:buNone/>
              <a:defRPr sz="2560"/>
            </a:lvl4pPr>
            <a:lvl5pPr marL="2926080" indent="0">
              <a:buNone/>
              <a:defRPr sz="2560"/>
            </a:lvl5pPr>
            <a:lvl6pPr marL="3657600" indent="0">
              <a:buNone/>
              <a:defRPr sz="2560"/>
            </a:lvl6pPr>
            <a:lvl7pPr marL="4389120" indent="0">
              <a:buNone/>
              <a:defRPr sz="2560"/>
            </a:lvl7pPr>
            <a:lvl8pPr marL="5120640" indent="0">
              <a:buNone/>
              <a:defRPr sz="2560"/>
            </a:lvl8pPr>
            <a:lvl9pPr marL="5852160" indent="0">
              <a:buNone/>
              <a:defRPr sz="256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6309" y="11450293"/>
            <a:ext cx="10593546" cy="1053252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196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d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307" y="3088640"/>
            <a:ext cx="10593549" cy="4226560"/>
          </a:xfrm>
        </p:spPr>
        <p:txBody>
          <a:bodyPr/>
          <a:lstStyle>
            <a:lvl1pPr>
              <a:defRPr sz="768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6307" y="7802880"/>
            <a:ext cx="10593549" cy="5039360"/>
          </a:xfrm>
        </p:spPr>
        <p:txBody>
          <a:bodyPr anchor="ctr">
            <a:normAutofit/>
          </a:bodyPr>
          <a:lstStyle>
            <a:lvl1pPr marL="0" indent="0">
              <a:buNone/>
              <a:defRPr sz="288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29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utipa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0255" y="3088640"/>
            <a:ext cx="9601678" cy="4956531"/>
          </a:xfrm>
        </p:spPr>
        <p:txBody>
          <a:bodyPr/>
          <a:lstStyle>
            <a:lvl1pPr>
              <a:defRPr sz="768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317084" y="8045171"/>
            <a:ext cx="8737854" cy="72997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24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marL="0" lvl="0" indent="0">
              <a:buNone/>
            </a:pPr>
            <a:r>
              <a:rPr lang="id-ID"/>
              <a:t>Klik untuk edit gaya teks Master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6307" y="9281402"/>
            <a:ext cx="10593549" cy="3576320"/>
          </a:xfrm>
        </p:spPr>
        <p:txBody>
          <a:bodyPr anchor="ctr">
            <a:normAutofit/>
          </a:bodyPr>
          <a:lstStyle>
            <a:lvl1pPr marL="0" indent="0">
              <a:buNone/>
              <a:defRPr sz="288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78236" y="2072006"/>
            <a:ext cx="962546" cy="309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952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99505" y="5576079"/>
            <a:ext cx="962546" cy="309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952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8150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u N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307" y="6664962"/>
            <a:ext cx="10593550" cy="3526784"/>
          </a:xfrm>
        </p:spPr>
        <p:txBody>
          <a:bodyPr anchor="b"/>
          <a:lstStyle>
            <a:lvl1pPr algn="l">
              <a:defRPr sz="6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6307" y="10191746"/>
            <a:ext cx="10593549" cy="1835520"/>
          </a:xfrm>
        </p:spPr>
        <p:txBody>
          <a:bodyPr anchor="t"/>
          <a:lstStyle>
            <a:lvl1pPr marL="0" indent="0" algn="l">
              <a:buNone/>
              <a:defRPr sz="32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9660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72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9735" y="4226560"/>
            <a:ext cx="3537160" cy="1229359"/>
          </a:xfrm>
        </p:spPr>
        <p:txBody>
          <a:bodyPr anchor="b">
            <a:noAutofit/>
          </a:bodyPr>
          <a:lstStyle>
            <a:lvl1pPr marL="0" indent="0">
              <a:buNone/>
              <a:defRPr sz="38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783160" y="5689600"/>
            <a:ext cx="3513734" cy="7657254"/>
          </a:xfrm>
        </p:spPr>
        <p:txBody>
          <a:bodyPr anchor="t">
            <a:normAutofit/>
          </a:bodyPr>
          <a:lstStyle>
            <a:lvl1pPr marL="0" indent="0">
              <a:buNone/>
              <a:defRPr sz="224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1607" y="4226560"/>
            <a:ext cx="3524406" cy="1229359"/>
          </a:xfrm>
        </p:spPr>
        <p:txBody>
          <a:bodyPr anchor="b">
            <a:noAutofit/>
          </a:bodyPr>
          <a:lstStyle>
            <a:lvl1pPr marL="0" indent="0">
              <a:buNone/>
              <a:defRPr sz="38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648938" y="5689600"/>
            <a:ext cx="3537074" cy="7657254"/>
          </a:xfrm>
        </p:spPr>
        <p:txBody>
          <a:bodyPr anchor="t">
            <a:normAutofit/>
          </a:bodyPr>
          <a:lstStyle>
            <a:lvl1pPr marL="0" indent="0">
              <a:buNone/>
              <a:defRPr sz="224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51867" y="4226560"/>
            <a:ext cx="3519453" cy="1229359"/>
          </a:xfrm>
        </p:spPr>
        <p:txBody>
          <a:bodyPr anchor="b">
            <a:noAutofit/>
          </a:bodyPr>
          <a:lstStyle>
            <a:lvl1pPr marL="0" indent="0">
              <a:buNone/>
              <a:defRPr sz="38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8551867" y="5689600"/>
            <a:ext cx="3519453" cy="7657254"/>
          </a:xfrm>
        </p:spPr>
        <p:txBody>
          <a:bodyPr anchor="t">
            <a:normAutofit/>
          </a:bodyPr>
          <a:lstStyle>
            <a:lvl1pPr marL="0" indent="0">
              <a:buNone/>
              <a:defRPr sz="224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72534" y="4551680"/>
            <a:ext cx="0" cy="84531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56848" y="4551680"/>
            <a:ext cx="0" cy="84626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8847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 Gam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72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3160" y="9068691"/>
            <a:ext cx="3528979" cy="1229359"/>
          </a:xfrm>
        </p:spPr>
        <p:txBody>
          <a:bodyPr anchor="b">
            <a:noAutofit/>
          </a:bodyPr>
          <a:lstStyle>
            <a:lvl1pPr marL="0" indent="0">
              <a:buNone/>
              <a:defRPr sz="38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83160" y="4714240"/>
            <a:ext cx="3528979" cy="3251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560"/>
            </a:lvl1pPr>
            <a:lvl2pPr marL="731520" indent="0">
              <a:buNone/>
              <a:defRPr sz="2560"/>
            </a:lvl2pPr>
            <a:lvl3pPr marL="1463040" indent="0">
              <a:buNone/>
              <a:defRPr sz="2560"/>
            </a:lvl3pPr>
            <a:lvl4pPr marL="2194560" indent="0">
              <a:buNone/>
              <a:defRPr sz="2560"/>
            </a:lvl4pPr>
            <a:lvl5pPr marL="2926080" indent="0">
              <a:buNone/>
              <a:defRPr sz="2560"/>
            </a:lvl5pPr>
            <a:lvl6pPr marL="3657600" indent="0">
              <a:buNone/>
              <a:defRPr sz="2560"/>
            </a:lvl6pPr>
            <a:lvl7pPr marL="4389120" indent="0">
              <a:buNone/>
              <a:defRPr sz="2560"/>
            </a:lvl7pPr>
            <a:lvl8pPr marL="5120640" indent="0">
              <a:buNone/>
              <a:defRPr sz="2560"/>
            </a:lvl8pPr>
            <a:lvl9pPr marL="5852160" indent="0">
              <a:buNone/>
              <a:defRPr sz="256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783160" y="10298053"/>
            <a:ext cx="3528979" cy="1406270"/>
          </a:xfrm>
        </p:spPr>
        <p:txBody>
          <a:bodyPr anchor="t">
            <a:normAutofit/>
          </a:bodyPr>
          <a:lstStyle>
            <a:lvl1pPr marL="0" indent="0">
              <a:buNone/>
              <a:defRPr sz="224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8467" y="9068691"/>
            <a:ext cx="3517546" cy="1229359"/>
          </a:xfrm>
        </p:spPr>
        <p:txBody>
          <a:bodyPr anchor="b">
            <a:noAutofit/>
          </a:bodyPr>
          <a:lstStyle>
            <a:lvl1pPr marL="0" indent="0">
              <a:buNone/>
              <a:defRPr sz="38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668465" y="4714240"/>
            <a:ext cx="3517546" cy="3251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560"/>
            </a:lvl1pPr>
            <a:lvl2pPr marL="731520" indent="0">
              <a:buNone/>
              <a:defRPr sz="2560"/>
            </a:lvl2pPr>
            <a:lvl3pPr marL="1463040" indent="0">
              <a:buNone/>
              <a:defRPr sz="2560"/>
            </a:lvl3pPr>
            <a:lvl4pPr marL="2194560" indent="0">
              <a:buNone/>
              <a:defRPr sz="2560"/>
            </a:lvl4pPr>
            <a:lvl5pPr marL="2926080" indent="0">
              <a:buNone/>
              <a:defRPr sz="2560"/>
            </a:lvl5pPr>
            <a:lvl6pPr marL="3657600" indent="0">
              <a:buNone/>
              <a:defRPr sz="2560"/>
            </a:lvl6pPr>
            <a:lvl7pPr marL="4389120" indent="0">
              <a:buNone/>
              <a:defRPr sz="2560"/>
            </a:lvl7pPr>
            <a:lvl8pPr marL="5120640" indent="0">
              <a:buNone/>
              <a:defRPr sz="2560"/>
            </a:lvl8pPr>
            <a:lvl9pPr marL="5852160" indent="0">
              <a:buNone/>
              <a:defRPr sz="256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666842" y="10298051"/>
            <a:ext cx="3522205" cy="1406270"/>
          </a:xfrm>
        </p:spPr>
        <p:txBody>
          <a:bodyPr anchor="t">
            <a:normAutofit/>
          </a:bodyPr>
          <a:lstStyle>
            <a:lvl1pPr marL="0" indent="0">
              <a:buNone/>
              <a:defRPr sz="224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551867" y="9068691"/>
            <a:ext cx="3519453" cy="1229359"/>
          </a:xfrm>
        </p:spPr>
        <p:txBody>
          <a:bodyPr anchor="b">
            <a:noAutofit/>
          </a:bodyPr>
          <a:lstStyle>
            <a:lvl1pPr marL="0" indent="0">
              <a:buNone/>
              <a:defRPr sz="38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551866" y="4714240"/>
            <a:ext cx="3519453" cy="32512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560"/>
            </a:lvl1pPr>
            <a:lvl2pPr marL="731520" indent="0">
              <a:buNone/>
              <a:defRPr sz="2560"/>
            </a:lvl2pPr>
            <a:lvl3pPr marL="1463040" indent="0">
              <a:buNone/>
              <a:defRPr sz="2560"/>
            </a:lvl3pPr>
            <a:lvl4pPr marL="2194560" indent="0">
              <a:buNone/>
              <a:defRPr sz="2560"/>
            </a:lvl4pPr>
            <a:lvl5pPr marL="2926080" indent="0">
              <a:buNone/>
              <a:defRPr sz="2560"/>
            </a:lvl5pPr>
            <a:lvl6pPr marL="3657600" indent="0">
              <a:buNone/>
              <a:defRPr sz="2560"/>
            </a:lvl6pPr>
            <a:lvl7pPr marL="4389120" indent="0">
              <a:buNone/>
              <a:defRPr sz="2560"/>
            </a:lvl7pPr>
            <a:lvl8pPr marL="5120640" indent="0">
              <a:buNone/>
              <a:defRPr sz="2560"/>
            </a:lvl8pPr>
            <a:lvl9pPr marL="5852160" indent="0">
              <a:buNone/>
              <a:defRPr sz="256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8551719" y="10298047"/>
            <a:ext cx="3524114" cy="1406270"/>
          </a:xfrm>
        </p:spPr>
        <p:txBody>
          <a:bodyPr anchor="t">
            <a:normAutofit/>
          </a:bodyPr>
          <a:lstStyle>
            <a:lvl1pPr marL="0" indent="0">
              <a:buNone/>
              <a:defRPr sz="224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72534" y="4551680"/>
            <a:ext cx="0" cy="845312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356848" y="4551680"/>
            <a:ext cx="0" cy="84626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161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9393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7652" y="917791"/>
            <a:ext cx="2103669" cy="12429067"/>
          </a:xfrm>
        </p:spPr>
        <p:txBody>
          <a:bodyPr vert="eaVert" anchor="b" anchorCtr="0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3160" y="1649504"/>
            <a:ext cx="8910099" cy="11697353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7767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7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02288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310" y="6105033"/>
            <a:ext cx="10593547" cy="4086714"/>
          </a:xfrm>
        </p:spPr>
        <p:txBody>
          <a:bodyPr anchor="b"/>
          <a:lstStyle>
            <a:lvl1pPr algn="l">
              <a:defRPr sz="6400" b="0" cap="none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6307" y="10191746"/>
            <a:ext cx="10593549" cy="1835520"/>
          </a:xfrm>
        </p:spPr>
        <p:txBody>
          <a:bodyPr anchor="t"/>
          <a:lstStyle>
            <a:lvl1pPr marL="0" indent="0" algn="l">
              <a:buNone/>
              <a:defRPr sz="32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3152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2605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4321" y="4395897"/>
            <a:ext cx="5276981" cy="8950961"/>
          </a:xfrm>
        </p:spPr>
        <p:txBody>
          <a:bodyPr>
            <a:normAutofit/>
          </a:bodyPr>
          <a:lstStyle>
            <a:lvl1pPr>
              <a:defRPr sz="2880"/>
            </a:lvl1pPr>
            <a:lvl2pPr>
              <a:defRPr sz="2560"/>
            </a:lvl2pPr>
            <a:lvl3pPr>
              <a:defRPr sz="224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7161" y="4386333"/>
            <a:ext cx="5276984" cy="8960523"/>
          </a:xfrm>
        </p:spPr>
        <p:txBody>
          <a:bodyPr>
            <a:normAutofit/>
          </a:bodyPr>
          <a:lstStyle>
            <a:lvl1pPr>
              <a:defRPr sz="2880"/>
            </a:lvl1pPr>
            <a:lvl2pPr>
              <a:defRPr sz="2560"/>
            </a:lvl2pPr>
            <a:lvl3pPr>
              <a:defRPr sz="224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309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320" y="4064000"/>
            <a:ext cx="5276979" cy="1229359"/>
          </a:xfrm>
        </p:spPr>
        <p:txBody>
          <a:bodyPr anchor="b">
            <a:noAutofit/>
          </a:bodyPr>
          <a:lstStyle>
            <a:lvl1pPr marL="0" indent="0">
              <a:buNone/>
              <a:defRPr sz="38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4321" y="5364480"/>
            <a:ext cx="5276981" cy="7982374"/>
          </a:xfrm>
        </p:spPr>
        <p:txBody>
          <a:bodyPr>
            <a:normAutofit/>
          </a:bodyPr>
          <a:lstStyle>
            <a:lvl1pPr>
              <a:defRPr sz="2880"/>
            </a:lvl1pPr>
            <a:lvl2pPr>
              <a:defRPr sz="2560"/>
            </a:lvl2pPr>
            <a:lvl3pPr>
              <a:defRPr sz="224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7162" y="4064000"/>
            <a:ext cx="5276981" cy="1229359"/>
          </a:xfrm>
        </p:spPr>
        <p:txBody>
          <a:bodyPr anchor="b">
            <a:noAutofit/>
          </a:bodyPr>
          <a:lstStyle>
            <a:lvl1pPr marL="0" indent="0">
              <a:buNone/>
              <a:defRPr sz="384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7162" y="5364480"/>
            <a:ext cx="5276981" cy="7982374"/>
          </a:xfrm>
        </p:spPr>
        <p:txBody>
          <a:bodyPr>
            <a:normAutofit/>
          </a:bodyPr>
          <a:lstStyle>
            <a:lvl1pPr>
              <a:defRPr sz="2880"/>
            </a:lvl1pPr>
            <a:lvl2pPr>
              <a:defRPr sz="2560"/>
            </a:lvl2pPr>
            <a:lvl3pPr>
              <a:defRPr sz="224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914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190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514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306" y="3088640"/>
            <a:ext cx="4082339" cy="3088640"/>
          </a:xfrm>
        </p:spPr>
        <p:txBody>
          <a:bodyPr anchor="b"/>
          <a:lstStyle>
            <a:lvl1pPr algn="l">
              <a:defRPr sz="384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3036" y="3088640"/>
            <a:ext cx="6236821" cy="9753600"/>
          </a:xfrm>
        </p:spPr>
        <p:txBody>
          <a:bodyPr anchor="ctr">
            <a:normAutofit/>
          </a:bodyPr>
          <a:lstStyle>
            <a:lvl1pPr>
              <a:defRPr sz="3200"/>
            </a:lvl1pPr>
            <a:lvl2pPr>
              <a:defRPr sz="2880"/>
            </a:lvl2pPr>
            <a:lvl3pPr>
              <a:defRPr sz="2560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6306" y="6675800"/>
            <a:ext cx="4082339" cy="6177278"/>
          </a:xfrm>
        </p:spPr>
        <p:txBody>
          <a:bodyPr/>
          <a:lstStyle>
            <a:lvl1pPr marL="0" indent="0">
              <a:buNone/>
              <a:defRPr sz="224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0816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050" y="3955610"/>
            <a:ext cx="6113078" cy="3359590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41628" y="2438400"/>
            <a:ext cx="3841480" cy="97536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560"/>
            </a:lvl1pPr>
            <a:lvl2pPr marL="731520" indent="0">
              <a:buNone/>
              <a:defRPr sz="2560"/>
            </a:lvl2pPr>
            <a:lvl3pPr marL="1463040" indent="0">
              <a:buNone/>
              <a:defRPr sz="2560"/>
            </a:lvl3pPr>
            <a:lvl4pPr marL="2194560" indent="0">
              <a:buNone/>
              <a:defRPr sz="2560"/>
            </a:lvl4pPr>
            <a:lvl5pPr marL="2926080" indent="0">
              <a:buNone/>
              <a:defRPr sz="2560"/>
            </a:lvl5pPr>
            <a:lvl6pPr marL="3657600" indent="0">
              <a:buNone/>
              <a:defRPr sz="2560"/>
            </a:lvl6pPr>
            <a:lvl7pPr marL="4389120" indent="0">
              <a:buNone/>
              <a:defRPr sz="2560"/>
            </a:lvl7pPr>
            <a:lvl8pPr marL="5120640" indent="0">
              <a:buNone/>
              <a:defRPr sz="2560"/>
            </a:lvl8pPr>
            <a:lvl9pPr marL="5852160" indent="0">
              <a:buNone/>
              <a:defRPr sz="256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6306" y="7802880"/>
            <a:ext cx="6103565" cy="2926080"/>
          </a:xfrm>
        </p:spPr>
        <p:txBody>
          <a:bodyPr>
            <a:normAutofit/>
          </a:bodyPr>
          <a:lstStyle>
            <a:lvl1pPr marL="0" indent="0">
              <a:buNone/>
              <a:defRPr sz="2240"/>
            </a:lvl1pPr>
            <a:lvl2pPr marL="731520" indent="0">
              <a:buNone/>
              <a:defRPr sz="1920"/>
            </a:lvl2pPr>
            <a:lvl3pPr marL="1463040" indent="0">
              <a:buNone/>
              <a:defRPr sz="1600"/>
            </a:lvl3pPr>
            <a:lvl4pPr marL="2194560" indent="0">
              <a:buNone/>
              <a:defRPr sz="1440"/>
            </a:lvl4pPr>
            <a:lvl5pPr marL="2926080" indent="0">
              <a:buNone/>
              <a:defRPr sz="1440"/>
            </a:lvl5pPr>
            <a:lvl6pPr marL="3657600" indent="0">
              <a:buNone/>
              <a:defRPr sz="1440"/>
            </a:lvl6pPr>
            <a:lvl7pPr marL="4389120" indent="0">
              <a:buNone/>
              <a:defRPr sz="1440"/>
            </a:lvl7pPr>
            <a:lvl8pPr marL="5120640" indent="0">
              <a:buNone/>
              <a:defRPr sz="1440"/>
            </a:lvl8pPr>
            <a:lvl9pPr marL="5852160" indent="0">
              <a:buNone/>
              <a:defRPr sz="144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8252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0079091" y="3576320"/>
            <a:ext cx="4511040" cy="601472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9103731" y="-975360"/>
            <a:ext cx="2560320" cy="34137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10079091" y="13004800"/>
            <a:ext cx="1584960" cy="21132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246381" y="5689600"/>
            <a:ext cx="6705600" cy="8940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1343661" y="6177280"/>
            <a:ext cx="3779520" cy="503936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12393030" y="0"/>
            <a:ext cx="1097280" cy="23455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5536" y="965799"/>
            <a:ext cx="11288608" cy="29877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320" y="4379575"/>
            <a:ext cx="10738646" cy="895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727823" y="3962355"/>
            <a:ext cx="2113278" cy="36585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76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44058" y="7022834"/>
            <a:ext cx="8234229" cy="3658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76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6290" y="630905"/>
            <a:ext cx="1006101" cy="1637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482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542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hf sldNum="0" hdr="0" ftr="0" dt="0"/>
  <p:txStyles>
    <p:titleStyle>
      <a:lvl1pPr algn="l" defTabSz="731531" rtl="0" eaLnBrk="1" latinLnBrk="0" hangingPunct="1">
        <a:spcBef>
          <a:spcPct val="0"/>
        </a:spcBef>
        <a:buNone/>
        <a:defRPr sz="672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48650" indent="-548650" algn="l" defTabSz="731531" rtl="0" eaLnBrk="1" latinLnBrk="0" hangingPunct="1">
        <a:spcBef>
          <a:spcPts val="1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88739" indent="-457208" algn="l" defTabSz="731531" rtl="0" eaLnBrk="1" latinLnBrk="0" hangingPunct="1">
        <a:spcBef>
          <a:spcPts val="1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8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828832" indent="-365766" algn="l" defTabSz="731531" rtl="0" eaLnBrk="1" latinLnBrk="0" hangingPunct="1">
        <a:spcBef>
          <a:spcPts val="1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56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560363" indent="-365766" algn="l" defTabSz="731531" rtl="0" eaLnBrk="1" latinLnBrk="0" hangingPunct="1">
        <a:spcBef>
          <a:spcPts val="1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4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291894" indent="-365766" algn="l" defTabSz="731531" rtl="0" eaLnBrk="1" latinLnBrk="0" hangingPunct="1">
        <a:spcBef>
          <a:spcPts val="1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4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4023427" indent="-365766" algn="l" defTabSz="731531" rtl="0" eaLnBrk="1" latinLnBrk="0" hangingPunct="1">
        <a:spcBef>
          <a:spcPts val="1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4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754958" indent="-365766" algn="l" defTabSz="731531" rtl="0" eaLnBrk="1" latinLnBrk="0" hangingPunct="1">
        <a:spcBef>
          <a:spcPts val="1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4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486491" indent="-365766" algn="l" defTabSz="731531" rtl="0" eaLnBrk="1" latinLnBrk="0" hangingPunct="1">
        <a:spcBef>
          <a:spcPts val="1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4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6218022" indent="-365766" algn="l" defTabSz="731531" rtl="0" eaLnBrk="1" latinLnBrk="0" hangingPunct="1">
        <a:spcBef>
          <a:spcPts val="16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4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73153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31" algn="l" defTabSz="73153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64" algn="l" defTabSz="73153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95" algn="l" defTabSz="73153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130" algn="l" defTabSz="73153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61" algn="l" defTabSz="73153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94" algn="l" defTabSz="73153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725" algn="l" defTabSz="73153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258" algn="l" defTabSz="731531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tak Teks 1">
            <a:extLst>
              <a:ext uri="{FF2B5EF4-FFF2-40B4-BE49-F238E27FC236}">
                <a16:creationId xmlns:a16="http://schemas.microsoft.com/office/drawing/2014/main" id="{DD05D701-7AD5-3C19-B424-787D679B9C5E}"/>
              </a:ext>
            </a:extLst>
          </p:cNvPr>
          <p:cNvSpPr txBox="1"/>
          <p:nvPr/>
        </p:nvSpPr>
        <p:spPr>
          <a:xfrm>
            <a:off x="1176340" y="5499318"/>
            <a:ext cx="12277720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1500" b="1" dirty="0"/>
              <a:t>SOFTWARE </a:t>
            </a:r>
          </a:p>
          <a:p>
            <a:pPr algn="ctr"/>
            <a:r>
              <a:rPr lang="id-ID" sz="11500" b="1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05940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524</TotalTime>
  <Words>22</Words>
  <Application>Microsoft Office PowerPoint</Application>
  <PresentationFormat>Kustom</PresentationFormat>
  <Paragraphs>22</Paragraphs>
  <Slides>21</Slides>
  <Notes>20</Notes>
  <HiddenSlides>0</HiddenSlides>
  <MMClips>0</MMClips>
  <ScaleCrop>false</ScaleCrop>
  <HeadingPairs>
    <vt:vector size="6" baseType="variant">
      <vt:variant>
        <vt:lpstr>Font Dipakai</vt:lpstr>
      </vt:variant>
      <vt:variant>
        <vt:i4>2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Ion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 Hamid</cp:lastModifiedBy>
  <cp:revision>2</cp:revision>
  <dcterms:created xsi:type="dcterms:W3CDTF">2024-05-11T00:51:43Z</dcterms:created>
  <dcterms:modified xsi:type="dcterms:W3CDTF">2024-05-11T09:35:51Z</dcterms:modified>
</cp:coreProperties>
</file>