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</p:sldIdLst>
  <p:sldSz cx="14630400" cy="10972800"/>
  <p:notesSz cx="109728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48" d="100"/>
          <a:sy n="48" d="100"/>
        </p:scale>
        <p:origin x="97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4018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9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0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7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8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9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0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53</Words>
  <Application>Microsoft Office PowerPoint</Application>
  <PresentationFormat>Kustom</PresentationFormat>
  <Paragraphs>53</Paragraphs>
  <Slides>53</Slides>
  <Notes>53</Notes>
  <HiddenSlides>0</HiddenSlides>
  <MMClips>0</MMClips>
  <ScaleCrop>false</ScaleCrop>
  <HeadingPairs>
    <vt:vector size="6" baseType="variant">
      <vt:variant>
        <vt:lpstr>Font Dipakai</vt:lpstr>
      </vt:variant>
      <vt:variant>
        <vt:i4>1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53</vt:i4>
      </vt:variant>
    </vt:vector>
  </HeadingPairs>
  <TitlesOfParts>
    <vt:vector size="55" baseType="lpstr">
      <vt:lpstr>Arial</vt:lpstr>
      <vt:lpstr>Office Theme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Abdul Hamid</cp:lastModifiedBy>
  <cp:revision>1</cp:revision>
  <dcterms:created xsi:type="dcterms:W3CDTF">2024-04-20T02:14:54Z</dcterms:created>
  <dcterms:modified xsi:type="dcterms:W3CDTF">2024-04-20T02:29:55Z</dcterms:modified>
</cp:coreProperties>
</file>