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10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41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40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16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82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6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78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291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114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674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7668-5D89-41C2-AFA7-C5F7AF16F039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09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1" y="199650"/>
            <a:ext cx="11643360" cy="6317527"/>
          </a:xfrm>
        </p:spPr>
        <p:txBody>
          <a:bodyPr>
            <a:noAutofit/>
          </a:bodyPr>
          <a:lstStyle/>
          <a:p>
            <a:r>
              <a:rPr lang="th-TH" sz="2000" b="1" dirty="0" smtClean="0"/>
              <a:t/>
            </a:r>
            <a:br>
              <a:rPr lang="th-TH" sz="2000" b="1" dirty="0" smtClean="0"/>
            </a:br>
            <a:r>
              <a:rPr lang="th-TH" sz="2000" b="1" dirty="0"/>
              <a:t/>
            </a:r>
            <a:br>
              <a:rPr lang="th-TH" sz="2000" b="1" dirty="0"/>
            </a:br>
            <a:r>
              <a:rPr lang="th-TH" sz="2000" b="1" dirty="0" smtClean="0"/>
              <a:t/>
            </a:r>
            <a:br>
              <a:rPr lang="th-TH" sz="2000" b="1" dirty="0" smtClean="0"/>
            </a:br>
            <a:r>
              <a:rPr lang="th-TH" sz="2000" b="1" dirty="0" smtClean="0"/>
              <a:t>แอพ</a:t>
            </a:r>
            <a:r>
              <a:rPr lang="th-TH" sz="2000" b="1" dirty="0"/>
              <a:t>พลิเคชันการจัดการ</a:t>
            </a:r>
            <a:r>
              <a:rPr lang="th-TH" sz="2000" b="1" dirty="0" smtClean="0"/>
              <a:t>คลังสินค้า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Warehouse Management </a:t>
            </a:r>
            <a:r>
              <a:rPr lang="en-US" sz="2000" b="1" dirty="0" smtClean="0"/>
              <a:t>Application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 </a:t>
            </a:r>
            <a:br>
              <a:rPr lang="en-US" sz="2000" b="1" dirty="0"/>
            </a:br>
            <a:r>
              <a:rPr lang="th-TH" sz="2000" b="1" dirty="0"/>
              <a:t>จัดทำ</a:t>
            </a:r>
            <a:r>
              <a:rPr lang="th-TH" sz="2000" b="1" dirty="0" smtClean="0"/>
              <a:t>โดย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/>
              <a:t> นาย พศวัส พินิจชัย </a:t>
            </a:r>
            <a:r>
              <a:rPr lang="en-US" sz="2000" b="1" dirty="0"/>
              <a:t>59</a:t>
            </a:r>
            <a:r>
              <a:rPr lang="th-TH" sz="2000" b="1" dirty="0"/>
              <a:t> – </a:t>
            </a:r>
            <a:r>
              <a:rPr lang="en-US" sz="2000" b="1" dirty="0"/>
              <a:t>040626</a:t>
            </a:r>
            <a:r>
              <a:rPr lang="th-TH" sz="2000" b="1" dirty="0"/>
              <a:t> – </a:t>
            </a:r>
            <a:r>
              <a:rPr lang="en-US" sz="2000" b="1" dirty="0"/>
              <a:t>1009</a:t>
            </a:r>
            <a:r>
              <a:rPr lang="th-TH" sz="2000" b="1" dirty="0"/>
              <a:t> - </a:t>
            </a:r>
            <a:r>
              <a:rPr lang="en-US" sz="2000" b="1" dirty="0"/>
              <a:t>7</a:t>
            </a:r>
            <a:r>
              <a:rPr lang="th-TH" sz="2000" b="1" dirty="0"/>
              <a:t>  </a:t>
            </a:r>
            <a:r>
              <a:rPr lang="en-US" sz="2000" b="1" dirty="0"/>
              <a:t>Section </a:t>
            </a:r>
            <a:r>
              <a:rPr lang="en-US" sz="2000" b="1" dirty="0" smtClean="0"/>
              <a:t>1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/>
              <a:t> นาย ธนัตถ์   แซ่เจี่ย  </a:t>
            </a:r>
            <a:r>
              <a:rPr lang="en-US" sz="2000" b="1" dirty="0"/>
              <a:t>59 </a:t>
            </a:r>
            <a:r>
              <a:rPr lang="th-TH" sz="2000" b="1" dirty="0"/>
              <a:t>– </a:t>
            </a:r>
            <a:r>
              <a:rPr lang="en-US" sz="2000" b="1" dirty="0"/>
              <a:t>040626 </a:t>
            </a:r>
            <a:r>
              <a:rPr lang="th-TH" sz="2000" b="1" dirty="0"/>
              <a:t>– </a:t>
            </a:r>
            <a:r>
              <a:rPr lang="en-US" sz="2000" b="1" dirty="0"/>
              <a:t>2001 </a:t>
            </a:r>
            <a:r>
              <a:rPr lang="th-TH" sz="2000" b="1" dirty="0"/>
              <a:t>- </a:t>
            </a:r>
            <a:r>
              <a:rPr lang="en-US" sz="2000" b="1" dirty="0"/>
              <a:t>7</a:t>
            </a:r>
            <a:r>
              <a:rPr lang="th-TH" sz="2000" b="1" dirty="0"/>
              <a:t>  </a:t>
            </a:r>
            <a:r>
              <a:rPr lang="en-US" sz="2000" b="1" dirty="0"/>
              <a:t>Section1</a:t>
            </a:r>
            <a:br>
              <a:rPr lang="en-US" sz="2000" b="1" dirty="0"/>
            </a:br>
            <a:r>
              <a:rPr lang="en-US" sz="2000" b="1" dirty="0"/>
              <a:t> </a:t>
            </a:r>
            <a:br>
              <a:rPr lang="en-US" sz="2000" b="1" dirty="0"/>
            </a:br>
            <a:r>
              <a:rPr lang="th-TH" sz="2000" b="1" dirty="0" smtClean="0"/>
              <a:t>เสนอ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/>
              <a:t>อาจารย์ ดร.กอบเกียรติ สระอุบล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 </a:t>
            </a:r>
            <a:br>
              <a:rPr lang="en-US" sz="2000" b="1" dirty="0"/>
            </a:br>
            <a:r>
              <a:rPr lang="th-TH" sz="2000" b="1" dirty="0"/>
              <a:t>รายงานนี้เป็นส่วนหนึ่งของวิชา </a:t>
            </a:r>
            <a:r>
              <a:rPr lang="en-US" sz="2000" b="1" dirty="0"/>
              <a:t>040613425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/>
              <a:t>การพัฒนาโปรแกรมประยุกต์เคลื่อนที่ (</a:t>
            </a:r>
            <a:r>
              <a:rPr lang="en-US" sz="2000" b="1" dirty="0"/>
              <a:t>Mobile Application Development</a:t>
            </a:r>
            <a:r>
              <a:rPr lang="th-TH" sz="2000" b="1" dirty="0" smtClean="0"/>
              <a:t>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 smtClean="0"/>
              <a:t>ภาค วิชา</a:t>
            </a:r>
            <a:r>
              <a:rPr lang="th-TH" sz="2000" b="1" dirty="0"/>
              <a:t>วิทยาการคอมพิวเตอร์และ</a:t>
            </a:r>
            <a:r>
              <a:rPr lang="th-TH" sz="2000" b="1" dirty="0" smtClean="0"/>
              <a:t>สารสนเทศ  </a:t>
            </a:r>
            <a:r>
              <a:rPr lang="th-TH" sz="2000" b="1" dirty="0"/>
              <a:t>คณะวิทยาศาสตร์</a:t>
            </a:r>
            <a:r>
              <a:rPr lang="th-TH" sz="2000" b="1" dirty="0" smtClean="0"/>
              <a:t>ประยุกต์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th-TH" sz="2000" b="1" dirty="0" smtClean="0"/>
              <a:t>มหาวิทยาลัย</a:t>
            </a:r>
            <a:r>
              <a:rPr lang="th-TH" sz="2000" b="1" dirty="0"/>
              <a:t>เทคโนโลยีพระจอมเกล้าพระนคร</a:t>
            </a:r>
            <a:r>
              <a:rPr lang="th-TH" sz="2000" b="1" dirty="0" smtClean="0"/>
              <a:t>เหนือ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th-TH" sz="2000" b="1" dirty="0" smtClean="0"/>
              <a:t>ภาค</a:t>
            </a:r>
            <a:r>
              <a:rPr lang="th-TH" sz="2000" b="1" dirty="0"/>
              <a:t>เรียนที่ </a:t>
            </a:r>
            <a:r>
              <a:rPr lang="en-US" sz="2000" b="1" dirty="0"/>
              <a:t>1 </a:t>
            </a:r>
            <a:r>
              <a:rPr lang="th-TH" sz="2000" b="1" dirty="0"/>
              <a:t>ปีการศึกษา </a:t>
            </a:r>
            <a:r>
              <a:rPr lang="en-US" sz="2000" b="1" dirty="0"/>
              <a:t>2561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177041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r>
              <a:rPr lang="th-TH" sz="3200" dirty="0" smtClean="0"/>
              <a:t>จา</a:t>
            </a:r>
            <a:r>
              <a:rPr lang="th-TH" sz="3200" dirty="0"/>
              <a:t>กาภาพตัวอย่างที่ 2 เป็นหน้าต่าง </a:t>
            </a:r>
            <a:r>
              <a:rPr lang="en-US" sz="3200" dirty="0"/>
              <a:t>Menu </a:t>
            </a:r>
            <a:r>
              <a:rPr lang="th-TH" sz="3200" dirty="0"/>
              <a:t>ซึ่งจะเป็นหน้าที่แสดงละเลือกเมนูในการทำงานของโปรแกรมการจัดการภายในคลังสินค้าทั้งหมด ซึ่งจะมีอยู่ทั้งหมด 5 เมนู ได้แก่ การนำสินค้าเข้า การนำสินค้าออก การย้ายตำแหน่งการจัดเก็บสินค้า และ การค้นหาสินค้าภายในคลังสินค้า</a:t>
            </a:r>
            <a:endParaRPr lang="en-US" sz="32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16131" y="4580312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53" y="948192"/>
            <a:ext cx="3740097" cy="321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endParaRPr lang="th-TH" dirty="0"/>
          </a:p>
          <a:p>
            <a:pPr lvl="0"/>
            <a:endParaRPr lang="th-TH" dirty="0" smtClean="0"/>
          </a:p>
          <a:p>
            <a:pPr lvl="0"/>
            <a:r>
              <a:rPr lang="th-TH" dirty="0" smtClean="0"/>
              <a:t>จาก</a:t>
            </a:r>
            <a:r>
              <a:rPr lang="th-TH" dirty="0"/>
              <a:t>ภาพตัวอย่างที่ 3 เป็นหน้าต่าง </a:t>
            </a:r>
            <a:r>
              <a:rPr lang="en-US" dirty="0"/>
              <a:t>Inbound </a:t>
            </a:r>
            <a:r>
              <a:rPr lang="th-TH" dirty="0"/>
              <a:t>หรือ หน้าการรับสินค้าใหม่เข้ามาจัดเก็บภายในคลังสินค้า ซึ่งรายละเอียดในการจัดเก็บสินค้าที่เข้ามาใหม่นั้น  จะได้แก่  รหัสสินค้า ชื่อสินค้า หน่วยนับสินค้า หมวดของสินค้า จำนวนสินค้า  ราคา/หน่วย สถานที่จัดเก็บ วันที่นำเข้าจัดเก็บ  แถว และ ชั้น ที่นำสินค้าไปจัดเก็บ ถึงรายละเอียดทั้งหมดนี้  หลังจากกรอกรายละเอียดสินค้าทั้งหมดครบ จะถูกนำมาสร้าง </a:t>
            </a:r>
            <a:r>
              <a:rPr lang="en-US" dirty="0"/>
              <a:t>QRCODE </a:t>
            </a:r>
            <a:r>
              <a:rPr lang="th-TH" dirty="0"/>
              <a:t>ในการจัดเก็บข้อมูลอีกที่หนึ่ง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16131" y="4547061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48" y="674002"/>
            <a:ext cx="3712152" cy="37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endParaRPr lang="th-TH" dirty="0"/>
          </a:p>
          <a:p>
            <a:pPr lvl="0"/>
            <a:endParaRPr lang="th-TH" dirty="0" smtClean="0"/>
          </a:p>
          <a:p>
            <a:pPr lvl="0"/>
            <a:r>
              <a:rPr lang="th-TH" dirty="0"/>
              <a:t>จากภาพตัวอย่างที่ 4 เป็หน้าต่างของ </a:t>
            </a:r>
            <a:r>
              <a:rPr lang="en-US" dirty="0"/>
              <a:t>Outbound</a:t>
            </a:r>
            <a:r>
              <a:rPr lang="th-TH" dirty="0"/>
              <a:t> หรือ การนำสินค้าออกไปจากภายในคลังสินค้า ของโปรแกรมการจัดการคลังสินค้าซึ่ง ซึ่งภายในหน้านี้ ผู้ใช้งานเพียงแค่กดยิง </a:t>
            </a:r>
            <a:r>
              <a:rPr lang="en-US" dirty="0"/>
              <a:t>QRCODE </a:t>
            </a:r>
            <a:r>
              <a:rPr lang="th-TH" dirty="0"/>
              <a:t>เพื่อค้นหาสินค้าเพียงอย่างเดียวเท่านั้น ซึ่งหลังจากทำการสแกนข้อมูลเข้ามาแล้วผู้ใช้งานเพียงกดตกลง ก็จะเป็นการนำฃื่อสินค้าหรือสินค้า นั้นออกไปจากภายในคลังสินค้าเรียบร้อยแล้ว โดยไม่จำเป็นต้องทำการกรอกรายละเอียดสินค้าใดๆเลย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16131" y="4547061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83" y="1168717"/>
            <a:ext cx="34671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endParaRPr lang="th-TH" dirty="0"/>
          </a:p>
          <a:p>
            <a:pPr lvl="0"/>
            <a:endParaRPr lang="th-TH" dirty="0"/>
          </a:p>
          <a:p>
            <a:pPr lvl="0"/>
            <a:r>
              <a:rPr lang="th-TH" sz="3900" dirty="0" smtClean="0"/>
              <a:t>จาก</a:t>
            </a:r>
            <a:r>
              <a:rPr lang="th-TH" sz="3900" dirty="0"/>
              <a:t>ภาพตัวอย่างที่ 5 เป็นหน้า </a:t>
            </a:r>
            <a:r>
              <a:rPr lang="en-US" sz="3900" dirty="0"/>
              <a:t>Edit </a:t>
            </a:r>
            <a:r>
              <a:rPr lang="th-TH" sz="3900" dirty="0"/>
              <a:t>หรือ หน้าการแก้ไข ข้อมูลรายละเอียดสินค้าที่อยู่ภายในคลังสินค้า โดยช่องที่สามารเปลี่ยนรายละเอียดสินค้า  ก็จะได้แก่ </a:t>
            </a:r>
            <a:r>
              <a:rPr lang="th-TH" sz="3900" dirty="0" smtClean="0"/>
              <a:t>ชื่อสิน</a:t>
            </a:r>
            <a:r>
              <a:rPr lang="th-TH" sz="3900" dirty="0"/>
              <a:t>ค้า ราคา/หน่วย แถว และ ช่องที่จัดเก็บสินค้าภายใน</a:t>
            </a:r>
            <a:r>
              <a:rPr lang="th-TH" sz="3900" dirty="0" smtClean="0"/>
              <a:t>คลังสินค้าโดย</a:t>
            </a:r>
            <a:r>
              <a:rPr lang="th-TH" sz="3900" dirty="0"/>
              <a:t>หลังจากทำการแก้ไชรายละเอียดเสร็จก็จะถูกนำเก็บเข้าไปสู่ฐานข้อมูล</a:t>
            </a:r>
            <a:endParaRPr lang="en-US" sz="39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16131" y="4904508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75" y="925483"/>
            <a:ext cx="3802248" cy="31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endParaRPr lang="th-TH" dirty="0"/>
          </a:p>
          <a:p>
            <a:pPr lvl="0"/>
            <a:endParaRPr lang="th-TH" dirty="0"/>
          </a:p>
          <a:p>
            <a:pPr lvl="0"/>
            <a:r>
              <a:rPr lang="th-TH" dirty="0"/>
              <a:t>จากภาพตัวอย่างที่ 6 เป็นหน้าต่าง </a:t>
            </a:r>
            <a:r>
              <a:rPr lang="en-US" dirty="0"/>
              <a:t>Inventory </a:t>
            </a:r>
            <a:r>
              <a:rPr lang="th-TH" dirty="0"/>
              <a:t>หรือ หรือ การเคลื่อนย้ายสินค้า ซึ่งภายในหน้านี้ผู้ใช้เพียงทำการยิง </a:t>
            </a:r>
            <a:r>
              <a:rPr lang="en-US" dirty="0"/>
              <a:t>QRCODE </a:t>
            </a:r>
            <a:r>
              <a:rPr lang="th-TH" dirty="0"/>
              <a:t>เพื่อดึงข้อมูลออกมาจากฐานข้อมูลเพื่อทำการแก้ไขรายละเอียดตำแหน่งที่จัดเก็บก็เป็นอันเรียบร้อย ซึงรายละเอียดที่สามารทำการแก้ไขได้ก็จะ ได้แก่ช่อง  แถว และ ช่อง ที่จัดเก็บสินค้าเพียงเท่านั้นซึ่หลังจากทำการแก้ไขเสร็จก็จะนำไปบันทึกกลับเข้าไปในฐานข้อมูล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24443" y="4530435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44" y="665019"/>
            <a:ext cx="4389120" cy="35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r>
              <a:rPr lang="th-TH" sz="3500" dirty="0" smtClean="0"/>
              <a:t>จาก</a:t>
            </a:r>
            <a:r>
              <a:rPr lang="th-TH" sz="3500" dirty="0"/>
              <a:t>ภาพตัวอย่าง 7 เป็นหน้าต่าง </a:t>
            </a:r>
            <a:r>
              <a:rPr lang="en-US" sz="3500" dirty="0" err="1"/>
              <a:t>Seach</a:t>
            </a:r>
            <a:r>
              <a:rPr lang="en-US" sz="3500" dirty="0"/>
              <a:t> </a:t>
            </a:r>
            <a:r>
              <a:rPr lang="th-TH" sz="3500" dirty="0"/>
              <a:t>หรือ หน้าค้นหาสินค้าที่อยู่ภายในคลังสินค้า ซึ่งหน้าเพียงผู้ใช้งานยิง </a:t>
            </a:r>
            <a:r>
              <a:rPr lang="en-US" sz="3500" dirty="0"/>
              <a:t>QRCODE  </a:t>
            </a:r>
            <a:r>
              <a:rPr lang="th-TH" sz="3500" dirty="0"/>
              <a:t>โปรแกรมก็จะทำการโชว์ข้อมูลที่มีอยู่ภายในคลังสินค้าให้กับผู้ใช้งานได้เห็นเอง ซึ่งผู้ใฃ้งานไม่จำเป็นต้องทำอย่างอื่นเพิ่มเติมเลย</a:t>
            </a:r>
            <a:endParaRPr lang="en-US" sz="35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49381" y="4846319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90" y="850149"/>
            <a:ext cx="3913303" cy="3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11" y="3036280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END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640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174567"/>
            <a:ext cx="11729258" cy="6434051"/>
          </a:xfrm>
        </p:spPr>
        <p:txBody>
          <a:bodyPr/>
          <a:lstStyle/>
          <a:p>
            <a:pPr algn="ctr"/>
            <a:r>
              <a:rPr lang="en-US" sz="3600" dirty="0" smtClean="0"/>
              <a:t>Diagram </a:t>
            </a:r>
            <a:r>
              <a:rPr lang="en-US" sz="3600" dirty="0"/>
              <a:t>System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16" y="1098140"/>
            <a:ext cx="8661862" cy="55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6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1" y="365124"/>
            <a:ext cx="11471563" cy="6102178"/>
          </a:xfrm>
        </p:spPr>
        <p:txBody>
          <a:bodyPr/>
          <a:lstStyle/>
          <a:p>
            <a:pPr algn="ctr"/>
            <a:r>
              <a:rPr lang="en-US" sz="3600" b="1" dirty="0"/>
              <a:t>Diagram </a:t>
            </a:r>
            <a:r>
              <a:rPr lang="th-TH" sz="3600" b="1" dirty="0"/>
              <a:t>/ </a:t>
            </a:r>
            <a:r>
              <a:rPr lang="en-US" sz="3600" b="1" dirty="0"/>
              <a:t>Table </a:t>
            </a:r>
            <a:r>
              <a:rPr lang="th-TH" sz="3600" b="1" dirty="0"/>
              <a:t>ที่เกี่ยวข้อง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70" y="1174312"/>
            <a:ext cx="8370917" cy="55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98" y="148120"/>
            <a:ext cx="8129847" cy="64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2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9" y="154974"/>
            <a:ext cx="8138159" cy="65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49" y="91440"/>
            <a:ext cx="8620298" cy="65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3" y="0"/>
            <a:ext cx="8271163" cy="66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36" y="276225"/>
            <a:ext cx="7631082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r>
              <a:rPr lang="th-TH" sz="3600" dirty="0" smtClean="0"/>
              <a:t> </a:t>
            </a:r>
            <a:r>
              <a:rPr lang="th-TH" sz="2900" dirty="0" smtClean="0"/>
              <a:t>จาก</a:t>
            </a:r>
            <a:r>
              <a:rPr lang="th-TH" sz="2900" dirty="0"/>
              <a:t>ภาพตัวอย่างที่ 1 เป็นหน้า </a:t>
            </a:r>
            <a:r>
              <a:rPr lang="en-US" sz="2900" dirty="0"/>
              <a:t>Login </a:t>
            </a:r>
            <a:r>
              <a:rPr lang="th-TH" sz="2900" dirty="0"/>
              <a:t>ซึ่งเป็นหน้าแรกเริ่มการใช้งานโปรแกรม</a:t>
            </a:r>
            <a:r>
              <a:rPr lang="th-TH" sz="2900" dirty="0" smtClean="0"/>
              <a:t>การ   จัดการ</a:t>
            </a:r>
            <a:r>
              <a:rPr lang="th-TH" sz="2900" dirty="0"/>
              <a:t>คลังสินค้าทั้งหมดของทั้งโปรแกรมการจัดการคลังสินค้า</a:t>
            </a:r>
            <a:endParaRPr lang="en-US" sz="29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463" y="804630"/>
            <a:ext cx="2638425" cy="31908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16131" y="4705005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483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Office Theme</vt:lpstr>
      <vt:lpstr>   แอพพลิเคชันการจัดการคลังสินค้า  Warehouse Management Application    จัดทำโดย   นาย พศวัส พินิจชัย 59 – 040626 – 1009 - 7  Section 1   นาย ธนัตถ์   แซ่เจี่ย  59 – 040626 – 2001 - 7  Section1   เสนอ  อาจารย์ ดร.กอบเกียรติ สระอุบล   รายงานนี้เป็นส่วนหนึ่งของวิชา 040613425   การพัฒนาโปรแกรมประยุกต์เคลื่อนที่ (Mobile Application Development)  ภาค วิชาวิทยาการคอมพิวเตอร์และสารสนเทศ  คณะวิทยาศาสตร์ประยุกต์ มหาวิทยาลัยเทคโนโลยีพระจอมเกล้าพระนครเหนือ ภาคเรียนที่ 1 ปีการศึกษา 2561</vt:lpstr>
      <vt:lpstr>Diagram System Architecture         </vt:lpstr>
      <vt:lpstr>Diagram / Table ที่เกี่ยวข้อง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แอพพลิเคชันการจัดการคลังสินค้า  Warehouse Management Application    จัดทำโดย   นาย พศวัส พินิจชัย 59 – 040626 – 1009 - 7  Section 1   นาย ธนัตถ์   แซ่เจี่ย  59 – 040626 – 2001 - 7  Section1   เสนอ  อาจารย์ ดร.กอบเกียรติ สระอุบล   รายงานนี้เป็นส่วนหนึ่งของวิชา 040613425   การพัฒนาโปรแกรมประยุกต์เคลื่อนที่ (Mobile Application Development)  ภาค วิชาวิทยาการคอมพิวเตอร์และสารสนเทศ  คณะวิทยาศาสตร์ประยุกต์  มหาวิทยาลัยเทคโนโลยีพระจอมเกล้าพระนครเหนือ  ภาคเรียนที่ 1 ปีการศึกษา 2561</dc:title>
  <dc:creator>s5904062620017</dc:creator>
  <cp:lastModifiedBy>s5904062620017</cp:lastModifiedBy>
  <cp:revision>10</cp:revision>
  <dcterms:created xsi:type="dcterms:W3CDTF">2018-11-12T04:56:29Z</dcterms:created>
  <dcterms:modified xsi:type="dcterms:W3CDTF">2018-11-12T06:05:19Z</dcterms:modified>
</cp:coreProperties>
</file>