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3" r:id="rId1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668-5D89-41C2-AFA7-C5F7AF16F039}" type="datetimeFigureOut">
              <a:rPr lang="th-TH" smtClean="0"/>
              <a:t>19/11/61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D30C-982A-4A6B-A477-DD5A4236C1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1099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668-5D89-41C2-AFA7-C5F7AF16F039}" type="datetimeFigureOut">
              <a:rPr lang="th-TH" smtClean="0"/>
              <a:t>19/11/61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D30C-982A-4A6B-A477-DD5A4236C1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541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668-5D89-41C2-AFA7-C5F7AF16F039}" type="datetimeFigureOut">
              <a:rPr lang="th-TH" smtClean="0"/>
              <a:t>19/11/61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D30C-982A-4A6B-A477-DD5A4236C1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404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668-5D89-41C2-AFA7-C5F7AF16F039}" type="datetimeFigureOut">
              <a:rPr lang="th-TH" smtClean="0"/>
              <a:t>19/11/61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D30C-982A-4A6B-A477-DD5A4236C1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167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668-5D89-41C2-AFA7-C5F7AF16F039}" type="datetimeFigureOut">
              <a:rPr lang="th-TH" smtClean="0"/>
              <a:t>19/11/61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D30C-982A-4A6B-A477-DD5A4236C1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082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668-5D89-41C2-AFA7-C5F7AF16F039}" type="datetimeFigureOut">
              <a:rPr lang="th-TH" smtClean="0"/>
              <a:t>19/11/61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D30C-982A-4A6B-A477-DD5A4236C1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463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668-5D89-41C2-AFA7-C5F7AF16F039}" type="datetimeFigureOut">
              <a:rPr lang="th-TH" smtClean="0"/>
              <a:t>19/11/61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D30C-982A-4A6B-A477-DD5A4236C1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5783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668-5D89-41C2-AFA7-C5F7AF16F039}" type="datetimeFigureOut">
              <a:rPr lang="th-TH" smtClean="0"/>
              <a:t>19/11/61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D30C-982A-4A6B-A477-DD5A4236C1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291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668-5D89-41C2-AFA7-C5F7AF16F039}" type="datetimeFigureOut">
              <a:rPr lang="th-TH" smtClean="0"/>
              <a:t>19/11/61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D30C-982A-4A6B-A477-DD5A4236C1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7114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668-5D89-41C2-AFA7-C5F7AF16F039}" type="datetimeFigureOut">
              <a:rPr lang="th-TH" smtClean="0"/>
              <a:t>19/11/61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D30C-982A-4A6B-A477-DD5A4236C1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674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668-5D89-41C2-AFA7-C5F7AF16F039}" type="datetimeFigureOut">
              <a:rPr lang="th-TH" smtClean="0"/>
              <a:t>19/11/61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D30C-982A-4A6B-A477-DD5A4236C1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882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37668-5D89-41C2-AFA7-C5F7AF16F039}" type="datetimeFigureOut">
              <a:rPr lang="th-TH" smtClean="0"/>
              <a:t>19/11/61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2D30C-982A-4A6B-A477-DD5A4236C1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098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091" y="199650"/>
            <a:ext cx="11643360" cy="6317527"/>
          </a:xfrm>
        </p:spPr>
        <p:txBody>
          <a:bodyPr>
            <a:noAutofit/>
          </a:bodyPr>
          <a:lstStyle/>
          <a:p>
            <a:r>
              <a:rPr lang="th-TH" sz="2000" b="1" dirty="0" smtClean="0"/>
              <a:t/>
            </a:r>
            <a:br>
              <a:rPr lang="th-TH" sz="2000" b="1" dirty="0" smtClean="0"/>
            </a:br>
            <a:r>
              <a:rPr lang="th-TH" sz="2000" b="1" dirty="0"/>
              <a:t/>
            </a:r>
            <a:br>
              <a:rPr lang="th-TH" sz="2000" b="1" dirty="0"/>
            </a:br>
            <a:r>
              <a:rPr lang="th-TH" sz="2000" b="1" dirty="0" smtClean="0"/>
              <a:t/>
            </a:r>
            <a:br>
              <a:rPr lang="th-TH" sz="2000" b="1" dirty="0" smtClean="0"/>
            </a:br>
            <a:r>
              <a:rPr lang="th-TH" sz="2000" b="1" dirty="0" smtClean="0"/>
              <a:t>แอพ</a:t>
            </a:r>
            <a:r>
              <a:rPr lang="th-TH" sz="2000" b="1" dirty="0"/>
              <a:t>พลิเคชันการจัดการ</a:t>
            </a:r>
            <a:r>
              <a:rPr lang="th-TH" sz="2000" b="1" dirty="0" smtClean="0"/>
              <a:t>คลังสินค้า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Warehouse Management </a:t>
            </a:r>
            <a:r>
              <a:rPr lang="en-US" sz="2000" b="1" dirty="0" smtClean="0"/>
              <a:t>Application</a:t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 </a:t>
            </a:r>
            <a:br>
              <a:rPr lang="en-US" sz="2000" b="1" dirty="0"/>
            </a:br>
            <a:r>
              <a:rPr lang="th-TH" sz="2000" b="1" dirty="0"/>
              <a:t>จัดทำ</a:t>
            </a:r>
            <a:r>
              <a:rPr lang="th-TH" sz="2000" b="1" dirty="0" smtClean="0"/>
              <a:t>โดย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th-TH" sz="2000" b="1" dirty="0"/>
              <a:t> นาย พศวัส พินิจชัย </a:t>
            </a:r>
            <a:r>
              <a:rPr lang="en-US" sz="2000" b="1" dirty="0"/>
              <a:t>59</a:t>
            </a:r>
            <a:r>
              <a:rPr lang="th-TH" sz="2000" b="1" dirty="0"/>
              <a:t> – </a:t>
            </a:r>
            <a:r>
              <a:rPr lang="en-US" sz="2000" b="1" dirty="0"/>
              <a:t>040626</a:t>
            </a:r>
            <a:r>
              <a:rPr lang="th-TH" sz="2000" b="1" dirty="0"/>
              <a:t> – </a:t>
            </a:r>
            <a:r>
              <a:rPr lang="en-US" sz="2000" b="1" dirty="0"/>
              <a:t>1009</a:t>
            </a:r>
            <a:r>
              <a:rPr lang="th-TH" sz="2000" b="1" dirty="0"/>
              <a:t> - </a:t>
            </a:r>
            <a:r>
              <a:rPr lang="en-US" sz="2000" b="1" dirty="0"/>
              <a:t>7</a:t>
            </a:r>
            <a:r>
              <a:rPr lang="th-TH" sz="2000" b="1" dirty="0"/>
              <a:t>  </a:t>
            </a:r>
            <a:r>
              <a:rPr lang="en-US" sz="2000" b="1" dirty="0"/>
              <a:t>Section </a:t>
            </a:r>
            <a:r>
              <a:rPr lang="en-US" sz="2000" b="1" dirty="0" smtClean="0"/>
              <a:t>1</a:t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th-TH" sz="2000" b="1" dirty="0"/>
              <a:t> นาย ธนัตถ์   แซ่เจี่ย  </a:t>
            </a:r>
            <a:r>
              <a:rPr lang="en-US" sz="2000" b="1" dirty="0"/>
              <a:t>59 </a:t>
            </a:r>
            <a:r>
              <a:rPr lang="th-TH" sz="2000" b="1" dirty="0"/>
              <a:t>– </a:t>
            </a:r>
            <a:r>
              <a:rPr lang="en-US" sz="2000" b="1" dirty="0"/>
              <a:t>040626 </a:t>
            </a:r>
            <a:r>
              <a:rPr lang="th-TH" sz="2000" b="1" dirty="0"/>
              <a:t>– </a:t>
            </a:r>
            <a:r>
              <a:rPr lang="en-US" sz="2000" b="1" dirty="0"/>
              <a:t>2001 </a:t>
            </a:r>
            <a:r>
              <a:rPr lang="th-TH" sz="2000" b="1" dirty="0"/>
              <a:t>- </a:t>
            </a:r>
            <a:r>
              <a:rPr lang="en-US" sz="2000" b="1" dirty="0"/>
              <a:t>7</a:t>
            </a:r>
            <a:r>
              <a:rPr lang="th-TH" sz="2000" b="1" dirty="0"/>
              <a:t>  </a:t>
            </a:r>
            <a:r>
              <a:rPr lang="en-US" sz="2000" b="1" dirty="0"/>
              <a:t>Section1</a:t>
            </a:r>
            <a:br>
              <a:rPr lang="en-US" sz="2000" b="1" dirty="0"/>
            </a:br>
            <a:r>
              <a:rPr lang="en-US" sz="2000" b="1" dirty="0"/>
              <a:t> </a:t>
            </a:r>
            <a:br>
              <a:rPr lang="en-US" sz="2000" b="1" dirty="0"/>
            </a:br>
            <a:r>
              <a:rPr lang="th-TH" sz="2000" b="1" dirty="0" smtClean="0"/>
              <a:t>เสนอ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th-TH" sz="2000" b="1" dirty="0"/>
              <a:t>อาจารย์ ดร.กอบเกียรติ สระอุบล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 </a:t>
            </a:r>
            <a:br>
              <a:rPr lang="en-US" sz="2000" b="1" dirty="0"/>
            </a:br>
            <a:r>
              <a:rPr lang="th-TH" sz="2000" b="1" dirty="0"/>
              <a:t>รายงานนี้เป็นส่วนหนึ่งของวิชา </a:t>
            </a:r>
            <a:r>
              <a:rPr lang="en-US" sz="2000" b="1" dirty="0"/>
              <a:t>040613425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th-TH" sz="2000" b="1" dirty="0"/>
              <a:t>การพัฒนาโปรแกรมประยุกต์เคลื่อนที่ (</a:t>
            </a:r>
            <a:r>
              <a:rPr lang="en-US" sz="2000" b="1" dirty="0"/>
              <a:t>Mobile Application Development</a:t>
            </a:r>
            <a:r>
              <a:rPr lang="th-TH" sz="2000" b="1" dirty="0" smtClean="0"/>
              <a:t>)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th-TH" sz="2000" b="1" dirty="0" smtClean="0"/>
              <a:t>ภาค วิชา</a:t>
            </a:r>
            <a:r>
              <a:rPr lang="th-TH" sz="2000" b="1" dirty="0"/>
              <a:t>วิทยาการคอมพิวเตอร์และ</a:t>
            </a:r>
            <a:r>
              <a:rPr lang="th-TH" sz="2000" b="1" dirty="0" smtClean="0"/>
              <a:t>สารสนเทศ  </a:t>
            </a:r>
            <a:r>
              <a:rPr lang="th-TH" sz="2000" b="1" dirty="0"/>
              <a:t>คณะวิทยาศาสตร์</a:t>
            </a:r>
            <a:r>
              <a:rPr lang="th-TH" sz="2000" b="1" dirty="0" smtClean="0"/>
              <a:t>ประยุกต์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th-TH" sz="2000" b="1" dirty="0" smtClean="0"/>
              <a:t>มหาวิทยาลัย</a:t>
            </a:r>
            <a:r>
              <a:rPr lang="th-TH" sz="2000" b="1" dirty="0"/>
              <a:t>เทคโนโลยีพระจอมเกล้าพระนคร</a:t>
            </a:r>
            <a:r>
              <a:rPr lang="th-TH" sz="2000" b="1" dirty="0" smtClean="0"/>
              <a:t>เหนือ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th-TH" sz="2000" b="1" dirty="0" smtClean="0"/>
              <a:t>ภาค</a:t>
            </a:r>
            <a:r>
              <a:rPr lang="th-TH" sz="2000" b="1" dirty="0"/>
              <a:t>เรียนที่ </a:t>
            </a:r>
            <a:r>
              <a:rPr lang="en-US" sz="2000" b="1" dirty="0"/>
              <a:t>1 </a:t>
            </a:r>
            <a:r>
              <a:rPr lang="th-TH" sz="2000" b="1" dirty="0"/>
              <a:t>ปีการศึกษา </a:t>
            </a:r>
            <a:r>
              <a:rPr lang="en-US" sz="2000" b="1" dirty="0"/>
              <a:t>2561</a:t>
            </a:r>
            <a:endParaRPr lang="th-TH" sz="2000" b="1" dirty="0"/>
          </a:p>
        </p:txBody>
      </p:sp>
    </p:spTree>
    <p:extLst>
      <p:ext uri="{BB962C8B-B14F-4D97-AF65-F5344CB8AC3E}">
        <p14:creationId xmlns:p14="http://schemas.microsoft.com/office/powerpoint/2010/main" val="177041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64" y="517524"/>
            <a:ext cx="10515600" cy="574213"/>
          </a:xfrm>
        </p:spPr>
        <p:txBody>
          <a:bodyPr>
            <a:normAutofit fontScale="90000"/>
          </a:bodyPr>
          <a:lstStyle/>
          <a:p>
            <a:pPr algn="ctr"/>
            <a:r>
              <a:rPr lang="th-TH" b="1" dirty="0"/>
              <a:t>หลักการทำงานของโปรแกรมการจัดการคลังสินค้า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98516" y="2917767"/>
            <a:ext cx="11338560" cy="3674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th-TH" b="1" dirty="0" smtClean="0"/>
          </a:p>
          <a:p>
            <a:pPr algn="ctr"/>
            <a:endParaRPr lang="th-TH" b="1" dirty="0"/>
          </a:p>
          <a:p>
            <a:pPr algn="ctr"/>
            <a:endParaRPr lang="th-TH" b="1" dirty="0" smtClean="0"/>
          </a:p>
          <a:p>
            <a:pPr lvl="0" algn="ctr"/>
            <a:endParaRPr lang="th-TH" dirty="0" smtClean="0"/>
          </a:p>
          <a:p>
            <a:pPr lvl="0" algn="ctr"/>
            <a:endParaRPr lang="th-TH" dirty="0"/>
          </a:p>
          <a:p>
            <a:pPr lvl="0" algn="ctr"/>
            <a:endParaRPr lang="th-TH" dirty="0" smtClean="0"/>
          </a:p>
          <a:p>
            <a:pPr lvl="0" algn="ctr"/>
            <a:endParaRPr lang="th-TH" dirty="0"/>
          </a:p>
          <a:p>
            <a:pPr lvl="0" algn="ctr"/>
            <a:endParaRPr lang="th-TH" dirty="0" smtClean="0"/>
          </a:p>
          <a:p>
            <a:pPr lvl="0"/>
            <a:r>
              <a:rPr lang="th-TH" sz="3200" dirty="0" smtClean="0"/>
              <a:t>จา</a:t>
            </a:r>
            <a:r>
              <a:rPr lang="th-TH" sz="3200" dirty="0"/>
              <a:t>กาภาพตัวอย่างที่ 2 เป็นหน้าต่าง </a:t>
            </a:r>
            <a:r>
              <a:rPr lang="en-US" sz="3200" dirty="0"/>
              <a:t>Menu </a:t>
            </a:r>
            <a:r>
              <a:rPr lang="th-TH" sz="3200" dirty="0"/>
              <a:t>ซึ่งจะเป็นหน้าที่แสดงละเลือกเมนูในการทำงานของโปรแกรมการจัดการภายในคลังสินค้าทั้งหมด ซึ่งจะมีอยู่ทั้งหมด 5 เมนู ได้แก่ การนำสินค้าเข้า การนำสินค้าออก การย้ายตำแหน่งการจัดเก็บสินค้า และ การค้นหาสินค้าภายในคลังสินค้า</a:t>
            </a:r>
            <a:endParaRPr lang="en-US" sz="3200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th-TH" dirty="0"/>
          </a:p>
        </p:txBody>
      </p:sp>
      <p:sp>
        <p:nvSpPr>
          <p:cNvPr id="6" name="Right Arrow 5"/>
          <p:cNvSpPr/>
          <p:nvPr/>
        </p:nvSpPr>
        <p:spPr>
          <a:xfrm>
            <a:off x="149629" y="5286894"/>
            <a:ext cx="448887" cy="34913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 descr="https://scontent.fbkk5-3.fna.fbcdn.net/v/t1.15752-9/46308008_375649136507164_5606792179558121472_n.png?_nc_cat=105&amp;_nc_pt=1&amp;_nc_ht=scontent.fbkk5-3.fna&amp;oh=c3596fc66d1f8c549be6ef16b7cdd0c5&amp;oe=5C7654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361" y="1005839"/>
            <a:ext cx="2150918" cy="382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69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64" y="517524"/>
            <a:ext cx="10515600" cy="574213"/>
          </a:xfrm>
        </p:spPr>
        <p:txBody>
          <a:bodyPr>
            <a:normAutofit fontScale="90000"/>
          </a:bodyPr>
          <a:lstStyle/>
          <a:p>
            <a:pPr algn="ctr"/>
            <a:r>
              <a:rPr lang="th-TH" b="1" dirty="0"/>
              <a:t>หลักการทำงานของโปรแกรมการจัดการคลังสินค้า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56458" y="2967644"/>
            <a:ext cx="11222182" cy="3557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th-TH" b="1" dirty="0" smtClean="0"/>
          </a:p>
          <a:p>
            <a:pPr algn="ctr"/>
            <a:endParaRPr lang="th-TH" b="1" dirty="0"/>
          </a:p>
          <a:p>
            <a:pPr algn="ctr"/>
            <a:endParaRPr lang="th-TH" b="1" dirty="0" smtClean="0"/>
          </a:p>
          <a:p>
            <a:pPr lvl="0" algn="ctr"/>
            <a:endParaRPr lang="th-TH" dirty="0" smtClean="0"/>
          </a:p>
          <a:p>
            <a:pPr lvl="0" algn="ctr"/>
            <a:endParaRPr lang="th-TH" dirty="0"/>
          </a:p>
          <a:p>
            <a:pPr lvl="0" algn="ctr"/>
            <a:endParaRPr lang="th-TH" dirty="0" smtClean="0"/>
          </a:p>
          <a:p>
            <a:pPr lvl="0" algn="ctr"/>
            <a:endParaRPr lang="th-TH" dirty="0"/>
          </a:p>
          <a:p>
            <a:pPr lvl="0" algn="ctr"/>
            <a:endParaRPr lang="th-TH" dirty="0" smtClean="0"/>
          </a:p>
          <a:p>
            <a:pPr lvl="0"/>
            <a:endParaRPr lang="th-TH" sz="3900" dirty="0" smtClean="0"/>
          </a:p>
          <a:p>
            <a:pPr lvl="0"/>
            <a:endParaRPr lang="th-TH" dirty="0" smtClean="0"/>
          </a:p>
          <a:p>
            <a:pPr lvl="0"/>
            <a:endParaRPr lang="th-TH" dirty="0"/>
          </a:p>
          <a:p>
            <a:pPr lvl="0"/>
            <a:endParaRPr lang="th-TH" sz="4800" dirty="0" smtClean="0"/>
          </a:p>
          <a:p>
            <a:pPr lvl="0"/>
            <a:r>
              <a:rPr lang="th-TH" sz="4800" dirty="0" smtClean="0"/>
              <a:t>จาก</a:t>
            </a:r>
            <a:r>
              <a:rPr lang="th-TH" sz="4800" dirty="0"/>
              <a:t>ภาพตัวอย่างที่ 3 เป็นหน้าต่าง </a:t>
            </a:r>
            <a:r>
              <a:rPr lang="en-US" sz="4800" dirty="0"/>
              <a:t>Inbound </a:t>
            </a:r>
            <a:r>
              <a:rPr lang="th-TH" sz="4800" dirty="0"/>
              <a:t>หรือ หน้าการรับสินค้าใหม่เข้ามาจัดเก็บภายในคลังสินค้า ซึ่งรายละเอียดในการจัดเก็บสินค้าที่เข้ามาใหม่นั้น  จะได้แก่  รหัสสินค้า ชื่อสินค้า หน่วยนับสินค้า หมวดของสินค้า จำนวนสินค้า  ราคา/หน่วย สถานที่จัดเก็บ วันที่นำเข้าจัดเก็บ  แถว และ ชั้น ที่นำสินค้าไปจัดเก็บ ถึงรายละเอียดทั้งหมดนี้  หลังจากกรอกรายละเอียดสินค้าทั้งหมดครบ จะถูกนำมาสร้าง </a:t>
            </a:r>
            <a:r>
              <a:rPr lang="en-US" sz="4800" dirty="0"/>
              <a:t>QRCODE </a:t>
            </a:r>
            <a:r>
              <a:rPr lang="th-TH" sz="4800" dirty="0"/>
              <a:t>ในการจัดเก็บข้อมูลอีกที่หนึ่ง</a:t>
            </a:r>
            <a:endParaRPr lang="en-US" sz="4800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th-TH" dirty="0"/>
          </a:p>
        </p:txBody>
      </p:sp>
      <p:sp>
        <p:nvSpPr>
          <p:cNvPr id="6" name="Right Arrow 5"/>
          <p:cNvSpPr/>
          <p:nvPr/>
        </p:nvSpPr>
        <p:spPr>
          <a:xfrm>
            <a:off x="307571" y="5295206"/>
            <a:ext cx="448887" cy="34913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https://scontent.fbkk5-5.fna.fbcdn.net/v/t1.15752-9/46251525_1159496720872814_1284649302626402304_n.png?_nc_cat=104&amp;_nc_pt=1&amp;_nc_ht=scontent.fbkk5-5.fna&amp;oh=cf29c5523d48242941b8d8c64829953e&amp;oe=5C71E29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433" y="1091737"/>
            <a:ext cx="2037311" cy="362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81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64" y="517524"/>
            <a:ext cx="10515600" cy="574213"/>
          </a:xfrm>
        </p:spPr>
        <p:txBody>
          <a:bodyPr>
            <a:normAutofit fontScale="90000"/>
          </a:bodyPr>
          <a:lstStyle/>
          <a:p>
            <a:pPr algn="ctr"/>
            <a:r>
              <a:rPr lang="th-TH" b="1" dirty="0"/>
              <a:t>หลักการทำงานของโปรแกรมการจัดการคลังสินค้า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73084" y="3896006"/>
            <a:ext cx="11272058" cy="2762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th-TH" b="1" dirty="0" smtClean="0"/>
          </a:p>
          <a:p>
            <a:pPr algn="ctr"/>
            <a:endParaRPr lang="th-TH" b="1" dirty="0"/>
          </a:p>
          <a:p>
            <a:pPr algn="ctr"/>
            <a:endParaRPr lang="th-TH" b="1" dirty="0" smtClean="0"/>
          </a:p>
          <a:p>
            <a:pPr lvl="0" algn="ctr"/>
            <a:endParaRPr lang="th-TH" dirty="0" smtClean="0"/>
          </a:p>
          <a:p>
            <a:pPr lvl="0" algn="ctr"/>
            <a:endParaRPr lang="th-TH" dirty="0"/>
          </a:p>
          <a:p>
            <a:pPr lvl="0" algn="ctr"/>
            <a:endParaRPr lang="th-TH" dirty="0" smtClean="0"/>
          </a:p>
          <a:p>
            <a:pPr lvl="0" algn="ctr"/>
            <a:endParaRPr lang="th-TH" dirty="0"/>
          </a:p>
          <a:p>
            <a:pPr lvl="0" algn="ctr"/>
            <a:endParaRPr lang="th-TH" dirty="0" smtClean="0"/>
          </a:p>
          <a:p>
            <a:pPr lvl="0"/>
            <a:endParaRPr lang="th-TH" sz="3900" dirty="0" smtClean="0"/>
          </a:p>
          <a:p>
            <a:pPr lvl="0"/>
            <a:endParaRPr lang="th-TH" dirty="0" smtClean="0"/>
          </a:p>
          <a:p>
            <a:pPr lvl="0"/>
            <a:endParaRPr lang="th-TH" dirty="0"/>
          </a:p>
          <a:p>
            <a:pPr lvl="0"/>
            <a:endParaRPr lang="th-TH" sz="7600" dirty="0" smtClean="0"/>
          </a:p>
          <a:p>
            <a:pPr lvl="0"/>
            <a:r>
              <a:rPr lang="th-TH" sz="7600" dirty="0"/>
              <a:t>จากภาพตัวอย่างที่ 4 เป็หน้าต่างของ </a:t>
            </a:r>
            <a:r>
              <a:rPr lang="en-US" sz="7600" dirty="0"/>
              <a:t>Outbound</a:t>
            </a:r>
            <a:r>
              <a:rPr lang="th-TH" sz="7600" dirty="0"/>
              <a:t> หรือ การนำสินค้าออกไปจากภายในคลังสินค้า ของโปรแกรมการจัดการคลังสินค้าซึ่ง ซึ่งภายในหน้านี้ ผู้ใช้งานเพียงแค่กดยิง </a:t>
            </a:r>
            <a:r>
              <a:rPr lang="en-US" sz="7600" dirty="0"/>
              <a:t>QRCODE </a:t>
            </a:r>
            <a:r>
              <a:rPr lang="th-TH" sz="7600" dirty="0"/>
              <a:t>เพื่อค้นหาสินค้าเพียงอย่างเดียวเท่านั้น ซึ่งหลังจากทำการสแกนข้อมูลเข้ามาแล้วผู้ใช้งานเพียงกดตกลง ก็จะเป็นการนำฃื่อสินค้าหรือสินค้า นั้นออกไปจากภายในคลังสินค้าเรียบร้อยแล้ว โดยไม่จำเป็นต้องทำการกรอกรายละเอียดสินค้าใดๆเลย</a:t>
            </a:r>
            <a:endParaRPr lang="en-US" sz="7600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th-TH" dirty="0"/>
          </a:p>
        </p:txBody>
      </p:sp>
      <p:sp>
        <p:nvSpPr>
          <p:cNvPr id="6" name="Right Arrow 5"/>
          <p:cNvSpPr/>
          <p:nvPr/>
        </p:nvSpPr>
        <p:spPr>
          <a:xfrm>
            <a:off x="224444" y="5519650"/>
            <a:ext cx="448887" cy="34913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098" name="Picture 2" descr="https://scontent.fbkk5-1.fna.fbcdn.net/v/t1.15752-9/46290393_296523587629981_2003358517074853888_n.png?_nc_cat=109&amp;_nc_pt=1&amp;_nc_ht=scontent.fbkk5-1.fna&amp;oh=691a4bf0b12e5e322fa6c7936f14bd47&amp;oe=5C65E4C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059" y="1091737"/>
            <a:ext cx="2137064" cy="379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21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64" y="517524"/>
            <a:ext cx="10515600" cy="574213"/>
          </a:xfrm>
        </p:spPr>
        <p:txBody>
          <a:bodyPr>
            <a:normAutofit fontScale="90000"/>
          </a:bodyPr>
          <a:lstStyle/>
          <a:p>
            <a:pPr algn="ctr"/>
            <a:r>
              <a:rPr lang="th-TH" b="1" dirty="0"/>
              <a:t>หลักการทำงานของโปรแกรมการจัดการคลังสินค้า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65018" y="1014153"/>
            <a:ext cx="11272058" cy="5544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th-TH" b="1" dirty="0" smtClean="0"/>
          </a:p>
          <a:p>
            <a:pPr algn="ctr"/>
            <a:endParaRPr lang="th-TH" b="1" dirty="0"/>
          </a:p>
          <a:p>
            <a:pPr algn="ctr"/>
            <a:endParaRPr lang="th-TH" b="1" dirty="0" smtClean="0"/>
          </a:p>
          <a:p>
            <a:pPr lvl="0" algn="ctr"/>
            <a:endParaRPr lang="th-TH" dirty="0" smtClean="0"/>
          </a:p>
          <a:p>
            <a:pPr lvl="0" algn="ctr"/>
            <a:endParaRPr lang="th-TH" dirty="0"/>
          </a:p>
          <a:p>
            <a:pPr lvl="0" algn="ctr"/>
            <a:endParaRPr lang="th-TH" dirty="0" smtClean="0"/>
          </a:p>
          <a:p>
            <a:pPr lvl="0" algn="ctr"/>
            <a:endParaRPr lang="th-TH" dirty="0"/>
          </a:p>
          <a:p>
            <a:pPr lvl="0" algn="ctr"/>
            <a:endParaRPr lang="th-TH" dirty="0" smtClean="0"/>
          </a:p>
          <a:p>
            <a:pPr lvl="0"/>
            <a:endParaRPr lang="th-TH" sz="3900" dirty="0" smtClean="0"/>
          </a:p>
          <a:p>
            <a:pPr lvl="0"/>
            <a:endParaRPr lang="th-TH" dirty="0" smtClean="0"/>
          </a:p>
          <a:p>
            <a:pPr lvl="0"/>
            <a:endParaRPr lang="th-TH" dirty="0"/>
          </a:p>
          <a:p>
            <a:pPr lvl="0"/>
            <a:endParaRPr lang="th-TH" dirty="0"/>
          </a:p>
          <a:p>
            <a:pPr lvl="0"/>
            <a:r>
              <a:rPr lang="th-TH" sz="3900" dirty="0" smtClean="0"/>
              <a:t>จาก</a:t>
            </a:r>
            <a:r>
              <a:rPr lang="th-TH" sz="3900" dirty="0"/>
              <a:t>ภาพตัวอย่างที่ 5 เป็นหน้า </a:t>
            </a:r>
            <a:r>
              <a:rPr lang="en-US" sz="3900" dirty="0"/>
              <a:t>Edit </a:t>
            </a:r>
            <a:r>
              <a:rPr lang="th-TH" sz="3900" dirty="0"/>
              <a:t>หรือ หน้าการแก้ไข ข้อมูลรายละเอียดสินค้าที่อยู่ภายในคลังสินค้า โดยช่องที่สามารเปลี่ยนรายละเอียดสินค้า  ก็จะได้แก่ </a:t>
            </a:r>
            <a:r>
              <a:rPr lang="th-TH" sz="3900" dirty="0" smtClean="0"/>
              <a:t>ชื่อสิน</a:t>
            </a:r>
            <a:r>
              <a:rPr lang="th-TH" sz="3900" dirty="0"/>
              <a:t>ค้า ราคา/หน่วย แถว และ ช่องที่จัดเก็บสินค้าภายใน</a:t>
            </a:r>
            <a:r>
              <a:rPr lang="th-TH" sz="3900" dirty="0" smtClean="0"/>
              <a:t>คลังสินค้าโดย</a:t>
            </a:r>
            <a:r>
              <a:rPr lang="th-TH" sz="3900" dirty="0"/>
              <a:t>หลังจากทำการแก้ไชรายละเอียดเสร็จก็จะถูกนำเก็บเข้าไปสู่ฐานข้อมูล</a:t>
            </a:r>
            <a:endParaRPr lang="en-US" sz="3900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th-TH" dirty="0"/>
          </a:p>
        </p:txBody>
      </p:sp>
      <p:sp>
        <p:nvSpPr>
          <p:cNvPr id="6" name="Right Arrow 5"/>
          <p:cNvSpPr/>
          <p:nvPr/>
        </p:nvSpPr>
        <p:spPr>
          <a:xfrm>
            <a:off x="216131" y="4904508"/>
            <a:ext cx="448887" cy="34913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122" name="Picture 2" descr="https://scontent.fbkk5-5.fna.fbcdn.net/v/t1.15752-9/46296290_1920240988012711_7477453511609810944_n.png?_nc_cat=104&amp;_nc_pt=1&amp;_nc_ht=scontent.fbkk5-5.fna&amp;oh=0ddd75e2567645857b9f12b6fbe72ed9&amp;oe=5C859F9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445" y="804630"/>
            <a:ext cx="2133173" cy="379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94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64" y="517524"/>
            <a:ext cx="10515600" cy="574213"/>
          </a:xfrm>
        </p:spPr>
        <p:txBody>
          <a:bodyPr>
            <a:normAutofit fontScale="90000"/>
          </a:bodyPr>
          <a:lstStyle/>
          <a:p>
            <a:pPr algn="ctr"/>
            <a:r>
              <a:rPr lang="th-TH" b="1" dirty="0"/>
              <a:t>หลักการทำงานของโปรแกรมการจัดการคลังสินค้า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65018" y="1014153"/>
            <a:ext cx="11272058" cy="5544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th-TH" b="1" dirty="0" smtClean="0"/>
          </a:p>
          <a:p>
            <a:pPr algn="ctr"/>
            <a:endParaRPr lang="th-TH" b="1" dirty="0"/>
          </a:p>
          <a:p>
            <a:pPr algn="ctr"/>
            <a:endParaRPr lang="th-TH" b="1" dirty="0" smtClean="0"/>
          </a:p>
          <a:p>
            <a:pPr lvl="0" algn="ctr"/>
            <a:endParaRPr lang="th-TH" dirty="0" smtClean="0"/>
          </a:p>
          <a:p>
            <a:pPr lvl="0" algn="ctr"/>
            <a:endParaRPr lang="th-TH" dirty="0"/>
          </a:p>
          <a:p>
            <a:pPr lvl="0" algn="ctr"/>
            <a:endParaRPr lang="th-TH" dirty="0" smtClean="0"/>
          </a:p>
          <a:p>
            <a:pPr lvl="0" algn="ctr"/>
            <a:endParaRPr lang="th-TH" dirty="0"/>
          </a:p>
          <a:p>
            <a:pPr lvl="0" algn="ctr"/>
            <a:endParaRPr lang="th-TH" dirty="0" smtClean="0"/>
          </a:p>
          <a:p>
            <a:pPr lvl="0"/>
            <a:endParaRPr lang="th-TH" sz="3900" dirty="0" smtClean="0"/>
          </a:p>
          <a:p>
            <a:pPr lvl="0"/>
            <a:endParaRPr lang="th-TH" dirty="0" smtClean="0"/>
          </a:p>
          <a:p>
            <a:pPr lvl="0"/>
            <a:endParaRPr lang="th-TH" dirty="0"/>
          </a:p>
          <a:p>
            <a:pPr lvl="0"/>
            <a:endParaRPr lang="th-TH" dirty="0"/>
          </a:p>
          <a:p>
            <a:pPr lvl="0"/>
            <a:r>
              <a:rPr lang="th-TH" dirty="0"/>
              <a:t>จากภาพตัวอย่างที่ 6 เป็นหน้าต่าง </a:t>
            </a:r>
            <a:r>
              <a:rPr lang="en-US" dirty="0"/>
              <a:t>Inventory </a:t>
            </a:r>
            <a:r>
              <a:rPr lang="th-TH" dirty="0"/>
              <a:t>หรือ หรือ การเคลื่อนย้ายสินค้า ซึ่งภายในหน้านี้ผู้ใช้เพียงทำการยิง </a:t>
            </a:r>
            <a:r>
              <a:rPr lang="en-US" dirty="0"/>
              <a:t>QRCODE </a:t>
            </a:r>
            <a:r>
              <a:rPr lang="th-TH" dirty="0"/>
              <a:t>เพื่อดึงข้อมูลออกมาจากฐานข้อมูลเพื่อทำการแก้ไขรายละเอียดตำแหน่งที่จัดเก็บก็เป็นอันเรียบร้อย ซึงรายละเอียดที่สามารทำการแก้ไขได้ก็จะ ได้แก่ช่อง  แถว และ ช่อง ที่จัดเก็บสินค้าเพียงเท่านั้นซึ่หลังจากทำการแก้ไขเสร็จก็จะนำไปบันทึกกลับเข้าไปในฐานข้อมูล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th-TH" dirty="0"/>
          </a:p>
        </p:txBody>
      </p:sp>
      <p:sp>
        <p:nvSpPr>
          <p:cNvPr id="6" name="Right Arrow 5"/>
          <p:cNvSpPr/>
          <p:nvPr/>
        </p:nvSpPr>
        <p:spPr>
          <a:xfrm>
            <a:off x="224443" y="4530435"/>
            <a:ext cx="448887" cy="34913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146" name="Picture 2" descr="https://scontent.fbkk5-3.fna.fbcdn.net/v/t1.15752-9/46366166_2166015996763407_216603008987824128_n.png?_nc_cat=105&amp;_nc_pt=1&amp;_nc_ht=scontent.fbkk5-3.fna&amp;oh=99ee1eb19ac335fc05d2337a4e1830c2&amp;oe=5C7573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278" y="748145"/>
            <a:ext cx="2080779" cy="369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75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64" y="517524"/>
            <a:ext cx="10515600" cy="574213"/>
          </a:xfrm>
        </p:spPr>
        <p:txBody>
          <a:bodyPr>
            <a:normAutofit fontScale="90000"/>
          </a:bodyPr>
          <a:lstStyle/>
          <a:p>
            <a:pPr algn="ctr"/>
            <a:r>
              <a:rPr lang="th-TH" b="1" dirty="0"/>
              <a:t>หลักการทำงานของโปรแกรมการจัดการคลังสินค้า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65018" y="1014153"/>
            <a:ext cx="11272058" cy="5544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th-TH" b="1" dirty="0" smtClean="0"/>
          </a:p>
          <a:p>
            <a:pPr algn="ctr"/>
            <a:endParaRPr lang="th-TH" b="1" dirty="0"/>
          </a:p>
          <a:p>
            <a:pPr algn="ctr"/>
            <a:endParaRPr lang="th-TH" b="1" dirty="0" smtClean="0"/>
          </a:p>
          <a:p>
            <a:pPr lvl="0" algn="ctr"/>
            <a:endParaRPr lang="th-TH" dirty="0" smtClean="0"/>
          </a:p>
          <a:p>
            <a:pPr lvl="0" algn="ctr"/>
            <a:endParaRPr lang="th-TH" dirty="0"/>
          </a:p>
          <a:p>
            <a:pPr lvl="0" algn="ctr"/>
            <a:endParaRPr lang="th-TH" dirty="0" smtClean="0"/>
          </a:p>
          <a:p>
            <a:pPr lvl="0" algn="ctr"/>
            <a:endParaRPr lang="th-TH" dirty="0"/>
          </a:p>
          <a:p>
            <a:pPr lvl="0" algn="ctr"/>
            <a:endParaRPr lang="th-TH" dirty="0" smtClean="0"/>
          </a:p>
          <a:p>
            <a:pPr lvl="0"/>
            <a:endParaRPr lang="th-TH" sz="3900" dirty="0" smtClean="0"/>
          </a:p>
          <a:p>
            <a:pPr lvl="0"/>
            <a:endParaRPr lang="th-TH" dirty="0" smtClean="0"/>
          </a:p>
          <a:p>
            <a:pPr lvl="0"/>
            <a:r>
              <a:rPr lang="th-TH" sz="3500" dirty="0" smtClean="0"/>
              <a:t>จาก</a:t>
            </a:r>
            <a:r>
              <a:rPr lang="th-TH" sz="3500" dirty="0"/>
              <a:t>ภาพตัวอย่าง 7 เป็นหน้าต่าง </a:t>
            </a:r>
            <a:r>
              <a:rPr lang="en-US" sz="3500" dirty="0" err="1"/>
              <a:t>Seach</a:t>
            </a:r>
            <a:r>
              <a:rPr lang="en-US" sz="3500" dirty="0"/>
              <a:t> </a:t>
            </a:r>
            <a:r>
              <a:rPr lang="th-TH" sz="3500" dirty="0"/>
              <a:t>หรือ หน้าค้นหาสินค้าที่อยู่ภายในคลังสินค้า ซึ่งหน้าเพียงผู้ใช้งานยิง </a:t>
            </a:r>
            <a:r>
              <a:rPr lang="en-US" sz="3500" dirty="0"/>
              <a:t>QRCODE  </a:t>
            </a:r>
            <a:r>
              <a:rPr lang="th-TH" sz="3500" dirty="0"/>
              <a:t>โปรแกรมก็จะทำการโชว์ข้อมูลที่มีอยู่ภายในคลังสินค้าให้กับผู้ใช้งานได้เห็นเอง ซึ่งผู้ใฃ้งานไม่จำเป็นต้องทำอย่างอื่นเพิ่มเติมเลย</a:t>
            </a:r>
            <a:endParaRPr lang="en-US" sz="3500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th-TH" dirty="0"/>
          </a:p>
        </p:txBody>
      </p:sp>
      <p:sp>
        <p:nvSpPr>
          <p:cNvPr id="6" name="Right Arrow 5"/>
          <p:cNvSpPr/>
          <p:nvPr/>
        </p:nvSpPr>
        <p:spPr>
          <a:xfrm>
            <a:off x="249381" y="4846319"/>
            <a:ext cx="448887" cy="34913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170" name="Picture 2" descr="https://scontent.fbkk5-5.fna.fbcdn.net/v/t1.15752-9/46350390_2024164810977094_4894249172347125760_n.png?_nc_cat=100&amp;_nc_pt=1&amp;_nc_ht=scontent.fbkk5-5.fna&amp;oh=278516da0f3c8a04688d97b7f9775cc6&amp;oe=5C7EFD7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466" y="804630"/>
            <a:ext cx="2131192" cy="378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41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9" y="325349"/>
            <a:ext cx="10989424" cy="636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4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00" y="1350645"/>
            <a:ext cx="11540322" cy="25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5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011" y="3036280"/>
            <a:ext cx="10515600" cy="5742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END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6409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" y="174567"/>
            <a:ext cx="11729258" cy="6434051"/>
          </a:xfrm>
        </p:spPr>
        <p:txBody>
          <a:bodyPr/>
          <a:lstStyle/>
          <a:p>
            <a:pPr algn="ctr"/>
            <a:r>
              <a:rPr lang="en-US" sz="3600" dirty="0" smtClean="0"/>
              <a:t>Diagram </a:t>
            </a:r>
            <a:r>
              <a:rPr lang="en-US" sz="3600" dirty="0"/>
              <a:t>System Architecture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16" y="1098140"/>
            <a:ext cx="8661862" cy="55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6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21" y="365124"/>
            <a:ext cx="11471563" cy="6102178"/>
          </a:xfrm>
        </p:spPr>
        <p:txBody>
          <a:bodyPr/>
          <a:lstStyle/>
          <a:p>
            <a:pPr algn="ctr"/>
            <a:r>
              <a:rPr lang="en-US" sz="3600" b="1" dirty="0"/>
              <a:t>Diagram </a:t>
            </a:r>
            <a:r>
              <a:rPr lang="th-TH" sz="3600" b="1" dirty="0"/>
              <a:t>/ </a:t>
            </a:r>
            <a:r>
              <a:rPr lang="en-US" sz="3600" b="1" dirty="0"/>
              <a:t>Table </a:t>
            </a:r>
            <a:r>
              <a:rPr lang="th-TH" sz="3600" b="1" dirty="0"/>
              <a:t>ที่เกี่ยวข้อง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70" y="1174312"/>
            <a:ext cx="8370917" cy="55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3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298" y="148120"/>
            <a:ext cx="8129847" cy="647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2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29" y="154974"/>
            <a:ext cx="8138159" cy="653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7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549" y="91440"/>
            <a:ext cx="8620298" cy="657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3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43" y="0"/>
            <a:ext cx="8271163" cy="667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8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36" y="276225"/>
            <a:ext cx="7631082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0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64" y="517524"/>
            <a:ext cx="10515600" cy="574213"/>
          </a:xfrm>
        </p:spPr>
        <p:txBody>
          <a:bodyPr>
            <a:normAutofit fontScale="90000"/>
          </a:bodyPr>
          <a:lstStyle/>
          <a:p>
            <a:pPr algn="ctr"/>
            <a:r>
              <a:rPr lang="th-TH" b="1" dirty="0"/>
              <a:t>หลักการทำงานของโปรแกรมการจัดการคลังสินค้า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30531" y="2818016"/>
            <a:ext cx="10623665" cy="351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th-TH" b="1" dirty="0" smtClean="0"/>
          </a:p>
          <a:p>
            <a:pPr algn="ctr"/>
            <a:endParaRPr lang="th-TH" b="1" dirty="0"/>
          </a:p>
          <a:p>
            <a:pPr algn="ctr"/>
            <a:endParaRPr lang="th-TH" b="1" dirty="0" smtClean="0"/>
          </a:p>
          <a:p>
            <a:pPr lvl="0" algn="ctr"/>
            <a:endParaRPr lang="th-TH" dirty="0" smtClean="0"/>
          </a:p>
          <a:p>
            <a:pPr lvl="0" algn="ctr"/>
            <a:endParaRPr lang="th-TH" dirty="0"/>
          </a:p>
          <a:p>
            <a:pPr lvl="0" algn="ctr"/>
            <a:endParaRPr lang="th-TH" dirty="0" smtClean="0"/>
          </a:p>
          <a:p>
            <a:pPr lvl="0" algn="ctr"/>
            <a:endParaRPr lang="th-TH" dirty="0"/>
          </a:p>
          <a:p>
            <a:pPr lvl="0" algn="ctr"/>
            <a:endParaRPr lang="th-TH" dirty="0" smtClean="0"/>
          </a:p>
          <a:p>
            <a:pPr lvl="0"/>
            <a:r>
              <a:rPr lang="th-TH" sz="2900" dirty="0" smtClean="0"/>
              <a:t>จาก</a:t>
            </a:r>
            <a:r>
              <a:rPr lang="th-TH" sz="2900" dirty="0"/>
              <a:t>ภาพตัวอย่างที่ 1 เป็นหน้า </a:t>
            </a:r>
            <a:r>
              <a:rPr lang="en-US" sz="2900" dirty="0"/>
              <a:t>Login </a:t>
            </a:r>
            <a:r>
              <a:rPr lang="th-TH" sz="2900" dirty="0"/>
              <a:t>ซึ่งเป็นหน้าแรกเริ่มการใช้งานโปรแกรม</a:t>
            </a:r>
            <a:r>
              <a:rPr lang="th-TH" sz="2900" dirty="0" smtClean="0"/>
              <a:t>การ   จัดการ</a:t>
            </a:r>
            <a:r>
              <a:rPr lang="th-TH" sz="2900" dirty="0"/>
              <a:t>คลัง</a:t>
            </a:r>
            <a:r>
              <a:rPr lang="th-TH" sz="2900" dirty="0" smtClean="0"/>
              <a:t>สินค้ทั้งหมด</a:t>
            </a:r>
            <a:r>
              <a:rPr lang="th-TH" sz="2900" dirty="0"/>
              <a:t>ของทั้งโปรแกรมการจัดการคลังสินค้า</a:t>
            </a:r>
            <a:endParaRPr lang="en-US" sz="2900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th-TH" dirty="0"/>
          </a:p>
        </p:txBody>
      </p:sp>
      <p:sp>
        <p:nvSpPr>
          <p:cNvPr id="6" name="Right Arrow 5"/>
          <p:cNvSpPr/>
          <p:nvPr/>
        </p:nvSpPr>
        <p:spPr>
          <a:xfrm>
            <a:off x="532015" y="5336772"/>
            <a:ext cx="448887" cy="34913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https://scontent.fbkk5-3.fna.fbcdn.net/v/t1.15752-9/46296077_1916957381721718_30483504613556224_n.png?_nc_cat=111&amp;_nc_pt=1&amp;_nc_ht=scontent.fbkk5-3.fna&amp;oh=040d4a7307df511dac082c1df836d38b&amp;oe=5C729C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002" y="891282"/>
            <a:ext cx="2243413" cy="398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37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483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Angsana New</vt:lpstr>
      <vt:lpstr>Arial</vt:lpstr>
      <vt:lpstr>Calibri</vt:lpstr>
      <vt:lpstr>Calibri Light</vt:lpstr>
      <vt:lpstr>Cordia New</vt:lpstr>
      <vt:lpstr>Office Theme</vt:lpstr>
      <vt:lpstr>   แอพพลิเคชันการจัดการคลังสินค้า  Warehouse Management Application    จัดทำโดย   นาย พศวัส พินิจชัย 59 – 040626 – 1009 - 7  Section 1   นาย ธนัตถ์   แซ่เจี่ย  59 – 040626 – 2001 - 7  Section1   เสนอ  อาจารย์ ดร.กอบเกียรติ สระอุบล   รายงานนี้เป็นส่วนหนึ่งของวิชา 040613425   การพัฒนาโปรแกรมประยุกต์เคลื่อนที่ (Mobile Application Development)  ภาค วิชาวิทยาการคอมพิวเตอร์และสารสนเทศ  คณะวิทยาศาสตร์ประยุกต์ มหาวิทยาลัยเทคโนโลยีพระจอมเกล้าพระนครเหนือ ภาคเรียนที่ 1 ปีการศึกษา 2561</vt:lpstr>
      <vt:lpstr>Diagram System Architecture         </vt:lpstr>
      <vt:lpstr>Diagram / Table ที่เกี่ยวข้อง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หลักการทำงานของโปรแกรมการจัดการคลังสินค้า </vt:lpstr>
      <vt:lpstr>หลักการทำงานของโปรแกรมการจัดการคลังสินค้า </vt:lpstr>
      <vt:lpstr>หลักการทำงานของโปรแกรมการจัดการคลังสินค้า </vt:lpstr>
      <vt:lpstr>หลักการทำงานของโปรแกรมการจัดการคลังสินค้า </vt:lpstr>
      <vt:lpstr>หลักการทำงานของโปรแกรมการจัดการคลังสินค้า </vt:lpstr>
      <vt:lpstr>หลักการทำงานของโปรแกรมการจัดการคลังสินค้า </vt:lpstr>
      <vt:lpstr>หลักการทำงานของโปรแกรมการจัดการคลังสินค้า </vt:lpstr>
      <vt:lpstr>PowerPoint Presentation</vt:lpstr>
      <vt:lpstr>PowerPoint Presentation</vt:lpstr>
      <vt:lpstr>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แอพพลิเคชันการจัดการคลังสินค้า  Warehouse Management Application    จัดทำโดย   นาย พศวัส พินิจชัย 59 – 040626 – 1009 - 7  Section 1   นาย ธนัตถ์   แซ่เจี่ย  59 – 040626 – 2001 - 7  Section1   เสนอ  อาจารย์ ดร.กอบเกียรติ สระอุบล   รายงานนี้เป็นส่วนหนึ่งของวิชา 040613425   การพัฒนาโปรแกรมประยุกต์เคลื่อนที่ (Mobile Application Development)  ภาค วิชาวิทยาการคอมพิวเตอร์และสารสนเทศ  คณะวิทยาศาสตร์ประยุกต์  มหาวิทยาลัยเทคโนโลยีพระจอมเกล้าพระนครเหนือ  ภาคเรียนที่ 1 ปีการศึกษา 2561</dc:title>
  <dc:creator>s5904062620017</dc:creator>
  <cp:lastModifiedBy>s5904062620017</cp:lastModifiedBy>
  <cp:revision>14</cp:revision>
  <dcterms:created xsi:type="dcterms:W3CDTF">2018-11-12T04:56:29Z</dcterms:created>
  <dcterms:modified xsi:type="dcterms:W3CDTF">2018-11-19T05:32:28Z</dcterms:modified>
</cp:coreProperties>
</file>