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2" showSpecialPlsOnTitleSld="0" saveSubsetFonts="1" autoCompressPictures="0">
  <p:sldMasterIdLst>
    <p:sldMasterId id="2147483648" r:id="rId1"/>
  </p:sldMasterIdLst>
  <p:notesMasterIdLst>
    <p:notesMasterId r:id="rId41"/>
  </p:notesMasterIdLst>
  <p:sldIdLst>
    <p:sldId id="318" r:id="rId2"/>
    <p:sldId id="322" r:id="rId3"/>
    <p:sldId id="444" r:id="rId4"/>
    <p:sldId id="443" r:id="rId5"/>
    <p:sldId id="275" r:id="rId6"/>
    <p:sldId id="332" r:id="rId7"/>
    <p:sldId id="317" r:id="rId8"/>
    <p:sldId id="325" r:id="rId9"/>
    <p:sldId id="329" r:id="rId10"/>
    <p:sldId id="419" r:id="rId11"/>
    <p:sldId id="434" r:id="rId12"/>
    <p:sldId id="433" r:id="rId13"/>
    <p:sldId id="436" r:id="rId14"/>
    <p:sldId id="437" r:id="rId15"/>
    <p:sldId id="438" r:id="rId16"/>
    <p:sldId id="439" r:id="rId17"/>
    <p:sldId id="435" r:id="rId18"/>
    <p:sldId id="333" r:id="rId19"/>
    <p:sldId id="440" r:id="rId20"/>
    <p:sldId id="334" r:id="rId21"/>
    <p:sldId id="335" r:id="rId22"/>
    <p:sldId id="336" r:id="rId23"/>
    <p:sldId id="337" r:id="rId24"/>
    <p:sldId id="338" r:id="rId25"/>
    <p:sldId id="339" r:id="rId26"/>
    <p:sldId id="340" r:id="rId27"/>
    <p:sldId id="441" r:id="rId28"/>
    <p:sldId id="446" r:id="rId29"/>
    <p:sldId id="447" r:id="rId30"/>
    <p:sldId id="448" r:id="rId31"/>
    <p:sldId id="449" r:id="rId32"/>
    <p:sldId id="276" r:id="rId33"/>
    <p:sldId id="431" r:id="rId34"/>
    <p:sldId id="326" r:id="rId35"/>
    <p:sldId id="331" r:id="rId36"/>
    <p:sldId id="327" r:id="rId37"/>
    <p:sldId id="328" r:id="rId38"/>
    <p:sldId id="432" r:id="rId39"/>
    <p:sldId id="342"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1192B"/>
    <a:srgbClr val="E11A2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4FED455-9364-4844-8FAA-0F65A7532FAC}" v="132" dt="2021-06-07T21:39:33.117"/>
    <p1510:client id="{697A4355-46E7-4DA0-AE78-7E321E42A77B}" v="6" dt="2021-06-07T16:48:27.566"/>
    <p1510:client id="{70DB5C56-8C8D-45B8-8C97-0246D31F5FF6}" v="4" dt="2021-06-07T21:25:30.98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859"/>
    <p:restoredTop sz="94740"/>
  </p:normalViewPr>
  <p:slideViewPr>
    <p:cSldViewPr snapToGrid="0">
      <p:cViewPr varScale="1">
        <p:scale>
          <a:sx n="124" d="100"/>
          <a:sy n="124" d="100"/>
        </p:scale>
        <p:origin x="688"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47"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microsoft.com/office/2016/11/relationships/changesInfo" Target="changesInfos/changesInfo1.xml"/><Relationship Id="rId20" Type="http://schemas.openxmlformats.org/officeDocument/2006/relationships/slide" Target="slides/slide19.xml"/><Relationship Id="rId41"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rora, Rohin" userId="S::r.arora@northeastern.edu::fc15a33e-0420-4653-bd18-90f64bbb453a" providerId="AD" clId="Web-{B3484690-9928-4F99-98AA-B9EF11C3A52C}"/>
    <pc:docChg chg="modSld">
      <pc:chgData name="Arora, Rohin" userId="S::r.arora@northeastern.edu::fc15a33e-0420-4653-bd18-90f64bbb453a" providerId="AD" clId="Web-{B3484690-9928-4F99-98AA-B9EF11C3A52C}" dt="2021-06-07T06:02:10.656" v="184" actId="1076"/>
      <pc:docMkLst>
        <pc:docMk/>
      </pc:docMkLst>
      <pc:sldChg chg="modSp">
        <pc:chgData name="Arora, Rohin" userId="S::r.arora@northeastern.edu::fc15a33e-0420-4653-bd18-90f64bbb453a" providerId="AD" clId="Web-{B3484690-9928-4F99-98AA-B9EF11C3A52C}" dt="2021-06-07T06:02:10.656" v="184" actId="1076"/>
        <pc:sldMkLst>
          <pc:docMk/>
          <pc:sldMk cId="165302517" sldId="445"/>
        </pc:sldMkLst>
        <pc:spChg chg="mod">
          <ac:chgData name="Arora, Rohin" userId="S::r.arora@northeastern.edu::fc15a33e-0420-4653-bd18-90f64bbb453a" providerId="AD" clId="Web-{B3484690-9928-4F99-98AA-B9EF11C3A52C}" dt="2021-06-07T06:02:06.093" v="183" actId="1076"/>
          <ac:spMkLst>
            <pc:docMk/>
            <pc:sldMk cId="165302517" sldId="445"/>
            <ac:spMk id="3" creationId="{63A11A40-D321-1F4A-AF48-0CAB3507B79A}"/>
          </ac:spMkLst>
        </pc:spChg>
        <pc:spChg chg="mod">
          <ac:chgData name="Arora, Rohin" userId="S::r.arora@northeastern.edu::fc15a33e-0420-4653-bd18-90f64bbb453a" providerId="AD" clId="Web-{B3484690-9928-4F99-98AA-B9EF11C3A52C}" dt="2021-06-07T06:02:10.656" v="184" actId="1076"/>
          <ac:spMkLst>
            <pc:docMk/>
            <pc:sldMk cId="165302517" sldId="445"/>
            <ac:spMk id="6" creationId="{D1736C3F-696E-C04F-8BC8-D73D6E04C4E1}"/>
          </ac:spMkLst>
        </pc:spChg>
      </pc:sldChg>
    </pc:docChg>
  </pc:docChgLst>
  <pc:docChgLst>
    <pc:chgData name="Arora, Rohin" userId="S::r.arora@northeastern.edu::fc15a33e-0420-4653-bd18-90f64bbb453a" providerId="AD" clId="Web-{B183A882-4BCB-4D68-8393-13F4D022F053}"/>
    <pc:docChg chg="modSld">
      <pc:chgData name="Arora, Rohin" userId="S::r.arora@northeastern.edu::fc15a33e-0420-4653-bd18-90f64bbb453a" providerId="AD" clId="Web-{B183A882-4BCB-4D68-8393-13F4D022F053}" dt="2021-06-07T06:09:03.531" v="8" actId="20577"/>
      <pc:docMkLst>
        <pc:docMk/>
      </pc:docMkLst>
      <pc:sldChg chg="modSp">
        <pc:chgData name="Arora, Rohin" userId="S::r.arora@northeastern.edu::fc15a33e-0420-4653-bd18-90f64bbb453a" providerId="AD" clId="Web-{B183A882-4BCB-4D68-8393-13F4D022F053}" dt="2021-06-07T06:09:03.531" v="8" actId="20577"/>
        <pc:sldMkLst>
          <pc:docMk/>
          <pc:sldMk cId="165302517" sldId="445"/>
        </pc:sldMkLst>
        <pc:spChg chg="mod">
          <ac:chgData name="Arora, Rohin" userId="S::r.arora@northeastern.edu::fc15a33e-0420-4653-bd18-90f64bbb453a" providerId="AD" clId="Web-{B183A882-4BCB-4D68-8393-13F4D022F053}" dt="2021-06-07T06:09:03.531" v="8" actId="20577"/>
          <ac:spMkLst>
            <pc:docMk/>
            <pc:sldMk cId="165302517" sldId="445"/>
            <ac:spMk id="6" creationId="{D1736C3F-696E-C04F-8BC8-D73D6E04C4E1}"/>
          </ac:spMkLst>
        </pc:spChg>
      </pc:sldChg>
    </pc:docChg>
  </pc:docChgLst>
  <pc:docChgLst>
    <pc:chgData name="Joshi, Manasvita" userId="b2777bbc-8c28-4ef4-a885-611424095b67" providerId="ADAL" clId="{4D7A5C79-0CBC-0D4A-AD07-C77C1514A54C}"/>
    <pc:docChg chg="undo custSel addSld delSld modSld sldOrd">
      <pc:chgData name="Joshi, Manasvita" userId="b2777bbc-8c28-4ef4-a885-611424095b67" providerId="ADAL" clId="{4D7A5C79-0CBC-0D4A-AD07-C77C1514A54C}" dt="2021-06-06T22:01:12.321" v="955" actId="2696"/>
      <pc:docMkLst>
        <pc:docMk/>
      </pc:docMkLst>
      <pc:sldChg chg="modSp mod">
        <pc:chgData name="Joshi, Manasvita" userId="b2777bbc-8c28-4ef4-a885-611424095b67" providerId="ADAL" clId="{4D7A5C79-0CBC-0D4A-AD07-C77C1514A54C}" dt="2021-06-06T21:36:16.756" v="466" actId="20577"/>
        <pc:sldMkLst>
          <pc:docMk/>
          <pc:sldMk cId="2934323297" sldId="322"/>
        </pc:sldMkLst>
        <pc:spChg chg="mod">
          <ac:chgData name="Joshi, Manasvita" userId="b2777bbc-8c28-4ef4-a885-611424095b67" providerId="ADAL" clId="{4D7A5C79-0CBC-0D4A-AD07-C77C1514A54C}" dt="2021-06-06T21:36:16.756" v="466" actId="20577"/>
          <ac:spMkLst>
            <pc:docMk/>
            <pc:sldMk cId="2934323297" sldId="322"/>
            <ac:spMk id="2" creationId="{00000000-0000-0000-0000-000000000000}"/>
          </ac:spMkLst>
        </pc:spChg>
      </pc:sldChg>
      <pc:sldChg chg="ord">
        <pc:chgData name="Joshi, Manasvita" userId="b2777bbc-8c28-4ef4-a885-611424095b67" providerId="ADAL" clId="{4D7A5C79-0CBC-0D4A-AD07-C77C1514A54C}" dt="2021-06-03T22:05:04.348" v="1" actId="20578"/>
        <pc:sldMkLst>
          <pc:docMk/>
          <pc:sldMk cId="1820308175" sldId="326"/>
        </pc:sldMkLst>
      </pc:sldChg>
      <pc:sldChg chg="ord">
        <pc:chgData name="Joshi, Manasvita" userId="b2777bbc-8c28-4ef4-a885-611424095b67" providerId="ADAL" clId="{4D7A5C79-0CBC-0D4A-AD07-C77C1514A54C}" dt="2021-06-03T22:05:04.348" v="1" actId="20578"/>
        <pc:sldMkLst>
          <pc:docMk/>
          <pc:sldMk cId="4048313565" sldId="327"/>
        </pc:sldMkLst>
      </pc:sldChg>
      <pc:sldChg chg="ord">
        <pc:chgData name="Joshi, Manasvita" userId="b2777bbc-8c28-4ef4-a885-611424095b67" providerId="ADAL" clId="{4D7A5C79-0CBC-0D4A-AD07-C77C1514A54C}" dt="2021-06-03T22:05:04.348" v="1" actId="20578"/>
        <pc:sldMkLst>
          <pc:docMk/>
          <pc:sldMk cId="2810587506" sldId="328"/>
        </pc:sldMkLst>
      </pc:sldChg>
      <pc:sldChg chg="ord">
        <pc:chgData name="Joshi, Manasvita" userId="b2777bbc-8c28-4ef4-a885-611424095b67" providerId="ADAL" clId="{4D7A5C79-0CBC-0D4A-AD07-C77C1514A54C}" dt="2021-06-03T22:05:04.348" v="1" actId="20578"/>
        <pc:sldMkLst>
          <pc:docMk/>
          <pc:sldMk cId="635984607" sldId="331"/>
        </pc:sldMkLst>
      </pc:sldChg>
      <pc:sldChg chg="modSp mod ord">
        <pc:chgData name="Joshi, Manasvita" userId="b2777bbc-8c28-4ef4-a885-611424095b67" providerId="ADAL" clId="{4D7A5C79-0CBC-0D4A-AD07-C77C1514A54C}" dt="2021-06-03T23:16:24.834" v="352" actId="20578"/>
        <pc:sldMkLst>
          <pc:docMk/>
          <pc:sldMk cId="3106110150" sldId="333"/>
        </pc:sldMkLst>
        <pc:spChg chg="mod">
          <ac:chgData name="Joshi, Manasvita" userId="b2777bbc-8c28-4ef4-a885-611424095b67" providerId="ADAL" clId="{4D7A5C79-0CBC-0D4A-AD07-C77C1514A54C}" dt="2021-06-03T22:09:59.434" v="105" actId="20577"/>
          <ac:spMkLst>
            <pc:docMk/>
            <pc:sldMk cId="3106110150" sldId="333"/>
            <ac:spMk id="6" creationId="{94B35700-AC3B-9749-9864-C69C393B3ACA}"/>
          </ac:spMkLst>
        </pc:spChg>
      </pc:sldChg>
      <pc:sldChg chg="add">
        <pc:chgData name="Joshi, Manasvita" userId="b2777bbc-8c28-4ef4-a885-611424095b67" providerId="ADAL" clId="{4D7A5C79-0CBC-0D4A-AD07-C77C1514A54C}" dt="2021-06-03T22:07:00.277" v="4"/>
        <pc:sldMkLst>
          <pc:docMk/>
          <pc:sldMk cId="805068678" sldId="342"/>
        </pc:sldMkLst>
      </pc:sldChg>
      <pc:sldChg chg="add">
        <pc:chgData name="Joshi, Manasvita" userId="b2777bbc-8c28-4ef4-a885-611424095b67" providerId="ADAL" clId="{4D7A5C79-0CBC-0D4A-AD07-C77C1514A54C}" dt="2021-06-03T22:05:46.248" v="3"/>
        <pc:sldMkLst>
          <pc:docMk/>
          <pc:sldMk cId="997333211" sldId="419"/>
        </pc:sldMkLst>
      </pc:sldChg>
      <pc:sldChg chg="add ord">
        <pc:chgData name="Joshi, Manasvita" userId="b2777bbc-8c28-4ef4-a885-611424095b67" providerId="ADAL" clId="{4D7A5C79-0CBC-0D4A-AD07-C77C1514A54C}" dt="2021-06-03T22:05:11.634" v="2" actId="20578"/>
        <pc:sldMkLst>
          <pc:docMk/>
          <pc:sldMk cId="343615812" sldId="431"/>
        </pc:sldMkLst>
      </pc:sldChg>
      <pc:sldChg chg="add">
        <pc:chgData name="Joshi, Manasvita" userId="b2777bbc-8c28-4ef4-a885-611424095b67" providerId="ADAL" clId="{4D7A5C79-0CBC-0D4A-AD07-C77C1514A54C}" dt="2021-06-03T22:07:00.277" v="4"/>
        <pc:sldMkLst>
          <pc:docMk/>
          <pc:sldMk cId="167843382" sldId="432"/>
        </pc:sldMkLst>
      </pc:sldChg>
      <pc:sldChg chg="modSp add mod">
        <pc:chgData name="Joshi, Manasvita" userId="b2777bbc-8c28-4ef4-a885-611424095b67" providerId="ADAL" clId="{4D7A5C79-0CBC-0D4A-AD07-C77C1514A54C}" dt="2021-06-03T22:08:46.435" v="38" actId="20577"/>
        <pc:sldMkLst>
          <pc:docMk/>
          <pc:sldMk cId="90536071" sldId="433"/>
        </pc:sldMkLst>
        <pc:spChg chg="mod">
          <ac:chgData name="Joshi, Manasvita" userId="b2777bbc-8c28-4ef4-a885-611424095b67" providerId="ADAL" clId="{4D7A5C79-0CBC-0D4A-AD07-C77C1514A54C}" dt="2021-06-03T22:08:46.435" v="38" actId="20577"/>
          <ac:spMkLst>
            <pc:docMk/>
            <pc:sldMk cId="90536071" sldId="433"/>
            <ac:spMk id="3" creationId="{176BCD49-623D-2740-A19A-3DD9B2C693AA}"/>
          </ac:spMkLst>
        </pc:spChg>
      </pc:sldChg>
      <pc:sldChg chg="modSp add mod">
        <pc:chgData name="Joshi, Manasvita" userId="b2777bbc-8c28-4ef4-a885-611424095b67" providerId="ADAL" clId="{4D7A5C79-0CBC-0D4A-AD07-C77C1514A54C}" dt="2021-06-06T21:53:23.710" v="799" actId="20577"/>
        <pc:sldMkLst>
          <pc:docMk/>
          <pc:sldMk cId="2041616961" sldId="434"/>
        </pc:sldMkLst>
        <pc:spChg chg="mod">
          <ac:chgData name="Joshi, Manasvita" userId="b2777bbc-8c28-4ef4-a885-611424095b67" providerId="ADAL" clId="{4D7A5C79-0CBC-0D4A-AD07-C77C1514A54C}" dt="2021-06-03T22:08:26.319" v="37" actId="20577"/>
          <ac:spMkLst>
            <pc:docMk/>
            <pc:sldMk cId="2041616961" sldId="434"/>
            <ac:spMk id="2" creationId="{A417AD52-1B49-394D-86D4-6C52E14CA7AA}"/>
          </ac:spMkLst>
        </pc:spChg>
        <pc:spChg chg="mod">
          <ac:chgData name="Joshi, Manasvita" userId="b2777bbc-8c28-4ef4-a885-611424095b67" providerId="ADAL" clId="{4D7A5C79-0CBC-0D4A-AD07-C77C1514A54C}" dt="2021-06-06T21:53:23.710" v="799" actId="20577"/>
          <ac:spMkLst>
            <pc:docMk/>
            <pc:sldMk cId="2041616961" sldId="434"/>
            <ac:spMk id="3" creationId="{01D73147-2A38-4547-8CA5-9F8F8123959C}"/>
          </ac:spMkLst>
        </pc:spChg>
      </pc:sldChg>
      <pc:sldChg chg="modSp add mod">
        <pc:chgData name="Joshi, Manasvita" userId="b2777bbc-8c28-4ef4-a885-611424095b67" providerId="ADAL" clId="{4D7A5C79-0CBC-0D4A-AD07-C77C1514A54C}" dt="2021-06-03T22:09:40.046" v="80" actId="20577"/>
        <pc:sldMkLst>
          <pc:docMk/>
          <pc:sldMk cId="1787523576" sldId="435"/>
        </pc:sldMkLst>
        <pc:spChg chg="mod">
          <ac:chgData name="Joshi, Manasvita" userId="b2777bbc-8c28-4ef4-a885-611424095b67" providerId="ADAL" clId="{4D7A5C79-0CBC-0D4A-AD07-C77C1514A54C}" dt="2021-06-03T22:09:40.046" v="80" actId="20577"/>
          <ac:spMkLst>
            <pc:docMk/>
            <pc:sldMk cId="1787523576" sldId="435"/>
            <ac:spMk id="2" creationId="{A417AD52-1B49-394D-86D4-6C52E14CA7AA}"/>
          </ac:spMkLst>
        </pc:spChg>
        <pc:spChg chg="mod">
          <ac:chgData name="Joshi, Manasvita" userId="b2777bbc-8c28-4ef4-a885-611424095b67" providerId="ADAL" clId="{4D7A5C79-0CBC-0D4A-AD07-C77C1514A54C}" dt="2021-06-03T22:09:10.803" v="41" actId="20577"/>
          <ac:spMkLst>
            <pc:docMk/>
            <pc:sldMk cId="1787523576" sldId="435"/>
            <ac:spMk id="3" creationId="{01D73147-2A38-4547-8CA5-9F8F8123959C}"/>
          </ac:spMkLst>
        </pc:spChg>
      </pc:sldChg>
      <pc:sldChg chg="addSp delSp modSp add mod">
        <pc:chgData name="Joshi, Manasvita" userId="b2777bbc-8c28-4ef4-a885-611424095b67" providerId="ADAL" clId="{4D7A5C79-0CBC-0D4A-AD07-C77C1514A54C}" dt="2021-06-03T23:11:19.769" v="329" actId="14100"/>
        <pc:sldMkLst>
          <pc:docMk/>
          <pc:sldMk cId="3135176541" sldId="436"/>
        </pc:sldMkLst>
        <pc:spChg chg="del">
          <ac:chgData name="Joshi, Manasvita" userId="b2777bbc-8c28-4ef4-a885-611424095b67" providerId="ADAL" clId="{4D7A5C79-0CBC-0D4A-AD07-C77C1514A54C}" dt="2021-06-03T23:01:03.694" v="107" actId="478"/>
          <ac:spMkLst>
            <pc:docMk/>
            <pc:sldMk cId="3135176541" sldId="436"/>
            <ac:spMk id="2" creationId="{9C76E1C4-532D-6249-A800-7B1AA73F4CF5}"/>
          </ac:spMkLst>
        </pc:spChg>
        <pc:spChg chg="mod">
          <ac:chgData name="Joshi, Manasvita" userId="b2777bbc-8c28-4ef4-a885-611424095b67" providerId="ADAL" clId="{4D7A5C79-0CBC-0D4A-AD07-C77C1514A54C}" dt="2021-06-03T23:11:19.769" v="329" actId="14100"/>
          <ac:spMkLst>
            <pc:docMk/>
            <pc:sldMk cId="3135176541" sldId="436"/>
            <ac:spMk id="3" creationId="{176BCD49-623D-2740-A19A-3DD9B2C693AA}"/>
          </ac:spMkLst>
        </pc:spChg>
        <pc:spChg chg="add del mod">
          <ac:chgData name="Joshi, Manasvita" userId="b2777bbc-8c28-4ef4-a885-611424095b67" providerId="ADAL" clId="{4D7A5C79-0CBC-0D4A-AD07-C77C1514A54C}" dt="2021-06-03T23:01:23.582" v="108" actId="931"/>
          <ac:spMkLst>
            <pc:docMk/>
            <pc:sldMk cId="3135176541" sldId="436"/>
            <ac:spMk id="6" creationId="{2B386AEB-F289-B240-9E5A-08ABFA1E6786}"/>
          </ac:spMkLst>
        </pc:spChg>
        <pc:spChg chg="add mod">
          <ac:chgData name="Joshi, Manasvita" userId="b2777bbc-8c28-4ef4-a885-611424095b67" providerId="ADAL" clId="{4D7A5C79-0CBC-0D4A-AD07-C77C1514A54C}" dt="2021-06-03T23:11:05.077" v="325" actId="1038"/>
          <ac:spMkLst>
            <pc:docMk/>
            <pc:sldMk cId="3135176541" sldId="436"/>
            <ac:spMk id="11" creationId="{A90B80E2-B689-6B40-9627-BDA3A4F61F1B}"/>
          </ac:spMkLst>
        </pc:spChg>
        <pc:spChg chg="add mod">
          <ac:chgData name="Joshi, Manasvita" userId="b2777bbc-8c28-4ef4-a885-611424095b67" providerId="ADAL" clId="{4D7A5C79-0CBC-0D4A-AD07-C77C1514A54C}" dt="2021-06-03T23:03:58.338" v="189" actId="14100"/>
          <ac:spMkLst>
            <pc:docMk/>
            <pc:sldMk cId="3135176541" sldId="436"/>
            <ac:spMk id="12" creationId="{7CBDD2BF-124C-9E45-A534-92A54C09207D}"/>
          </ac:spMkLst>
        </pc:spChg>
        <pc:grpChg chg="add mod">
          <ac:chgData name="Joshi, Manasvita" userId="b2777bbc-8c28-4ef4-a885-611424095b67" providerId="ADAL" clId="{4D7A5C79-0CBC-0D4A-AD07-C77C1514A54C}" dt="2021-06-03T23:11:11.420" v="328" actId="1038"/>
          <ac:grpSpMkLst>
            <pc:docMk/>
            <pc:sldMk cId="3135176541" sldId="436"/>
            <ac:grpSpMk id="13" creationId="{7FEA6728-3B50-0D47-BD87-6DA819670F71}"/>
          </ac:grpSpMkLst>
        </pc:grpChg>
        <pc:picChg chg="add mod">
          <ac:chgData name="Joshi, Manasvita" userId="b2777bbc-8c28-4ef4-a885-611424095b67" providerId="ADAL" clId="{4D7A5C79-0CBC-0D4A-AD07-C77C1514A54C}" dt="2021-06-03T23:11:01.350" v="314" actId="1038"/>
          <ac:picMkLst>
            <pc:docMk/>
            <pc:sldMk cId="3135176541" sldId="436"/>
            <ac:picMk id="8" creationId="{62D1E2D3-1D30-FB43-9860-565DA73ADF37}"/>
          </ac:picMkLst>
        </pc:picChg>
        <pc:picChg chg="add mod">
          <ac:chgData name="Joshi, Manasvita" userId="b2777bbc-8c28-4ef4-a885-611424095b67" providerId="ADAL" clId="{4D7A5C79-0CBC-0D4A-AD07-C77C1514A54C}" dt="2021-06-03T23:02:20.526" v="115" actId="14100"/>
          <ac:picMkLst>
            <pc:docMk/>
            <pc:sldMk cId="3135176541" sldId="436"/>
            <ac:picMk id="10" creationId="{51C53AF5-E7F8-0D4E-BF35-9B34551535A1}"/>
          </ac:picMkLst>
        </pc:picChg>
      </pc:sldChg>
      <pc:sldChg chg="addSp delSp modSp add mod">
        <pc:chgData name="Joshi, Manasvita" userId="b2777bbc-8c28-4ef4-a885-611424095b67" providerId="ADAL" clId="{4D7A5C79-0CBC-0D4A-AD07-C77C1514A54C}" dt="2021-06-03T23:07:07.349" v="240" actId="14100"/>
        <pc:sldMkLst>
          <pc:docMk/>
          <pc:sldMk cId="3046805210" sldId="437"/>
        </pc:sldMkLst>
        <pc:spChg chg="del mod">
          <ac:chgData name="Joshi, Manasvita" userId="b2777bbc-8c28-4ef4-a885-611424095b67" providerId="ADAL" clId="{4D7A5C79-0CBC-0D4A-AD07-C77C1514A54C}" dt="2021-06-03T23:05:58.972" v="193" actId="931"/>
          <ac:spMkLst>
            <pc:docMk/>
            <pc:sldMk cId="3046805210" sldId="437"/>
            <ac:spMk id="2" creationId="{9C76E1C4-532D-6249-A800-7B1AA73F4CF5}"/>
          </ac:spMkLst>
        </pc:spChg>
        <pc:spChg chg="add mod">
          <ac:chgData name="Joshi, Manasvita" userId="b2777bbc-8c28-4ef4-a885-611424095b67" providerId="ADAL" clId="{4D7A5C79-0CBC-0D4A-AD07-C77C1514A54C}" dt="2021-06-03T23:06:41.805" v="220" actId="1036"/>
          <ac:spMkLst>
            <pc:docMk/>
            <pc:sldMk cId="3046805210" sldId="437"/>
            <ac:spMk id="7" creationId="{38051A24-4AC4-764C-B967-91DAD8EA0D0F}"/>
          </ac:spMkLst>
        </pc:spChg>
        <pc:spChg chg="add mod">
          <ac:chgData name="Joshi, Manasvita" userId="b2777bbc-8c28-4ef4-a885-611424095b67" providerId="ADAL" clId="{4D7A5C79-0CBC-0D4A-AD07-C77C1514A54C}" dt="2021-06-03T23:07:07.349" v="240" actId="14100"/>
          <ac:spMkLst>
            <pc:docMk/>
            <pc:sldMk cId="3046805210" sldId="437"/>
            <ac:spMk id="8" creationId="{B1E41EF2-E402-3C41-85D4-01B59FE20ED7}"/>
          </ac:spMkLst>
        </pc:spChg>
        <pc:picChg chg="add mod">
          <ac:chgData name="Joshi, Manasvita" userId="b2777bbc-8c28-4ef4-a885-611424095b67" providerId="ADAL" clId="{4D7A5C79-0CBC-0D4A-AD07-C77C1514A54C}" dt="2021-06-03T23:06:06.857" v="194" actId="1076"/>
          <ac:picMkLst>
            <pc:docMk/>
            <pc:sldMk cId="3046805210" sldId="437"/>
            <ac:picMk id="6" creationId="{7F51C3FF-EDA1-594B-99BB-5D99477935D3}"/>
          </ac:picMkLst>
        </pc:picChg>
      </pc:sldChg>
      <pc:sldChg chg="addSp delSp modSp add mod">
        <pc:chgData name="Joshi, Manasvita" userId="b2777bbc-8c28-4ef4-a885-611424095b67" providerId="ADAL" clId="{4D7A5C79-0CBC-0D4A-AD07-C77C1514A54C}" dt="2021-06-03T23:09:33.664" v="251" actId="1076"/>
        <pc:sldMkLst>
          <pc:docMk/>
          <pc:sldMk cId="4229700199" sldId="438"/>
        </pc:sldMkLst>
        <pc:spChg chg="add del mod">
          <ac:chgData name="Joshi, Manasvita" userId="b2777bbc-8c28-4ef4-a885-611424095b67" providerId="ADAL" clId="{4D7A5C79-0CBC-0D4A-AD07-C77C1514A54C}" dt="2021-06-03T23:08:47.606" v="243" actId="931"/>
          <ac:spMkLst>
            <pc:docMk/>
            <pc:sldMk cId="4229700199" sldId="438"/>
            <ac:spMk id="5" creationId="{FBB0BE9F-D52A-014A-96D9-DF076FEFA519}"/>
          </ac:spMkLst>
        </pc:spChg>
        <pc:spChg chg="mod">
          <ac:chgData name="Joshi, Manasvita" userId="b2777bbc-8c28-4ef4-a885-611424095b67" providerId="ADAL" clId="{4D7A5C79-0CBC-0D4A-AD07-C77C1514A54C}" dt="2021-06-03T23:09:33.664" v="251" actId="1076"/>
          <ac:spMkLst>
            <pc:docMk/>
            <pc:sldMk cId="4229700199" sldId="438"/>
            <ac:spMk id="7" creationId="{38051A24-4AC4-764C-B967-91DAD8EA0D0F}"/>
          </ac:spMkLst>
        </pc:spChg>
        <pc:spChg chg="del">
          <ac:chgData name="Joshi, Manasvita" userId="b2777bbc-8c28-4ef4-a885-611424095b67" providerId="ADAL" clId="{4D7A5C79-0CBC-0D4A-AD07-C77C1514A54C}" dt="2021-06-03T23:08:54.487" v="244" actId="478"/>
          <ac:spMkLst>
            <pc:docMk/>
            <pc:sldMk cId="4229700199" sldId="438"/>
            <ac:spMk id="8" creationId="{B1E41EF2-E402-3C41-85D4-01B59FE20ED7}"/>
          </ac:spMkLst>
        </pc:spChg>
        <pc:picChg chg="del">
          <ac:chgData name="Joshi, Manasvita" userId="b2777bbc-8c28-4ef4-a885-611424095b67" providerId="ADAL" clId="{4D7A5C79-0CBC-0D4A-AD07-C77C1514A54C}" dt="2021-06-03T23:08:29.909" v="242" actId="478"/>
          <ac:picMkLst>
            <pc:docMk/>
            <pc:sldMk cId="4229700199" sldId="438"/>
            <ac:picMk id="6" creationId="{7F51C3FF-EDA1-594B-99BB-5D99477935D3}"/>
          </ac:picMkLst>
        </pc:picChg>
        <pc:picChg chg="add mod">
          <ac:chgData name="Joshi, Manasvita" userId="b2777bbc-8c28-4ef4-a885-611424095b67" providerId="ADAL" clId="{4D7A5C79-0CBC-0D4A-AD07-C77C1514A54C}" dt="2021-06-03T23:09:20.847" v="249" actId="14100"/>
          <ac:picMkLst>
            <pc:docMk/>
            <pc:sldMk cId="4229700199" sldId="438"/>
            <ac:picMk id="10" creationId="{5A822626-716A-E742-BDC7-F2B47D704AD7}"/>
          </ac:picMkLst>
        </pc:picChg>
      </pc:sldChg>
      <pc:sldChg chg="addSp delSp modSp add mod">
        <pc:chgData name="Joshi, Manasvita" userId="b2777bbc-8c28-4ef4-a885-611424095b67" providerId="ADAL" clId="{4D7A5C79-0CBC-0D4A-AD07-C77C1514A54C}" dt="2021-06-03T23:12:47.495" v="339" actId="14100"/>
        <pc:sldMkLst>
          <pc:docMk/>
          <pc:sldMk cId="2251742731" sldId="439"/>
        </pc:sldMkLst>
        <pc:spChg chg="add del mod">
          <ac:chgData name="Joshi, Manasvita" userId="b2777bbc-8c28-4ef4-a885-611424095b67" providerId="ADAL" clId="{4D7A5C79-0CBC-0D4A-AD07-C77C1514A54C}" dt="2021-06-03T23:12:07.814" v="332" actId="931"/>
          <ac:spMkLst>
            <pc:docMk/>
            <pc:sldMk cId="2251742731" sldId="439"/>
            <ac:spMk id="5" creationId="{3FD9AAD3-8E29-C045-B05F-FD041EA8B421}"/>
          </ac:spMkLst>
        </pc:spChg>
        <pc:spChg chg="mod">
          <ac:chgData name="Joshi, Manasvita" userId="b2777bbc-8c28-4ef4-a885-611424095b67" providerId="ADAL" clId="{4D7A5C79-0CBC-0D4A-AD07-C77C1514A54C}" dt="2021-06-03T23:12:47.495" v="339" actId="14100"/>
          <ac:spMkLst>
            <pc:docMk/>
            <pc:sldMk cId="2251742731" sldId="439"/>
            <ac:spMk id="7" creationId="{38051A24-4AC4-764C-B967-91DAD8EA0D0F}"/>
          </ac:spMkLst>
        </pc:spChg>
        <pc:picChg chg="add mod">
          <ac:chgData name="Joshi, Manasvita" userId="b2777bbc-8c28-4ef4-a885-611424095b67" providerId="ADAL" clId="{4D7A5C79-0CBC-0D4A-AD07-C77C1514A54C}" dt="2021-06-03T23:12:37.651" v="337" actId="1076"/>
          <ac:picMkLst>
            <pc:docMk/>
            <pc:sldMk cId="2251742731" sldId="439"/>
            <ac:picMk id="8" creationId="{8FFCD027-9A4F-7F41-842F-4A091190ED54}"/>
          </ac:picMkLst>
        </pc:picChg>
        <pc:picChg chg="del">
          <ac:chgData name="Joshi, Manasvita" userId="b2777bbc-8c28-4ef4-a885-611424095b67" providerId="ADAL" clId="{4D7A5C79-0CBC-0D4A-AD07-C77C1514A54C}" dt="2021-06-03T23:11:53.662" v="331" actId="478"/>
          <ac:picMkLst>
            <pc:docMk/>
            <pc:sldMk cId="2251742731" sldId="439"/>
            <ac:picMk id="10" creationId="{5A822626-716A-E742-BDC7-F2B47D704AD7}"/>
          </ac:picMkLst>
        </pc:picChg>
      </pc:sldChg>
      <pc:sldChg chg="addSp delSp modSp add mod ord">
        <pc:chgData name="Joshi, Manasvita" userId="b2777bbc-8c28-4ef4-a885-611424095b67" providerId="ADAL" clId="{4D7A5C79-0CBC-0D4A-AD07-C77C1514A54C}" dt="2021-06-03T23:16:17.181" v="350" actId="20578"/>
        <pc:sldMkLst>
          <pc:docMk/>
          <pc:sldMk cId="620913526" sldId="440"/>
        </pc:sldMkLst>
        <pc:spChg chg="mod">
          <ac:chgData name="Joshi, Manasvita" userId="b2777bbc-8c28-4ef4-a885-611424095b67" providerId="ADAL" clId="{4D7A5C79-0CBC-0D4A-AD07-C77C1514A54C}" dt="2021-06-03T23:14:27.930" v="348" actId="14100"/>
          <ac:spMkLst>
            <pc:docMk/>
            <pc:sldMk cId="620913526" sldId="440"/>
            <ac:spMk id="3" creationId="{176BCD49-623D-2740-A19A-3DD9B2C693AA}"/>
          </ac:spMkLst>
        </pc:spChg>
        <pc:spChg chg="add del mod">
          <ac:chgData name="Joshi, Manasvita" userId="b2777bbc-8c28-4ef4-a885-611424095b67" providerId="ADAL" clId="{4D7A5C79-0CBC-0D4A-AD07-C77C1514A54C}" dt="2021-06-03T23:13:45.910" v="342" actId="931"/>
          <ac:spMkLst>
            <pc:docMk/>
            <pc:sldMk cId="620913526" sldId="440"/>
            <ac:spMk id="5" creationId="{0F1A9A6A-3384-7B47-B7F6-4D75EA9B91B5}"/>
          </ac:spMkLst>
        </pc:spChg>
        <pc:spChg chg="mod">
          <ac:chgData name="Joshi, Manasvita" userId="b2777bbc-8c28-4ef4-a885-611424095b67" providerId="ADAL" clId="{4D7A5C79-0CBC-0D4A-AD07-C77C1514A54C}" dt="2021-06-03T23:14:44.872" v="349" actId="166"/>
          <ac:spMkLst>
            <pc:docMk/>
            <pc:sldMk cId="620913526" sldId="440"/>
            <ac:spMk id="7" creationId="{38051A24-4AC4-764C-B967-91DAD8EA0D0F}"/>
          </ac:spMkLst>
        </pc:spChg>
        <pc:picChg chg="del">
          <ac:chgData name="Joshi, Manasvita" userId="b2777bbc-8c28-4ef4-a885-611424095b67" providerId="ADAL" clId="{4D7A5C79-0CBC-0D4A-AD07-C77C1514A54C}" dt="2021-06-03T23:13:39.830" v="341" actId="478"/>
          <ac:picMkLst>
            <pc:docMk/>
            <pc:sldMk cId="620913526" sldId="440"/>
            <ac:picMk id="8" creationId="{8FFCD027-9A4F-7F41-842F-4A091190ED54}"/>
          </ac:picMkLst>
        </pc:picChg>
        <pc:picChg chg="add mod">
          <ac:chgData name="Joshi, Manasvita" userId="b2777bbc-8c28-4ef4-a885-611424095b67" providerId="ADAL" clId="{4D7A5C79-0CBC-0D4A-AD07-C77C1514A54C}" dt="2021-06-03T23:14:44.872" v="349" actId="166"/>
          <ac:picMkLst>
            <pc:docMk/>
            <pc:sldMk cId="620913526" sldId="440"/>
            <ac:picMk id="9" creationId="{A086EC01-6719-B94B-BC5D-76FB6BAF238C}"/>
          </ac:picMkLst>
        </pc:picChg>
      </pc:sldChg>
      <pc:sldChg chg="modSp add mod">
        <pc:chgData name="Joshi, Manasvita" userId="b2777bbc-8c28-4ef4-a885-611424095b67" providerId="ADAL" clId="{4D7A5C79-0CBC-0D4A-AD07-C77C1514A54C}" dt="2021-06-06T21:53:37.547" v="800" actId="20577"/>
        <pc:sldMkLst>
          <pc:docMk/>
          <pc:sldMk cId="585906247" sldId="441"/>
        </pc:sldMkLst>
        <pc:spChg chg="mod">
          <ac:chgData name="Joshi, Manasvita" userId="b2777bbc-8c28-4ef4-a885-611424095b67" providerId="ADAL" clId="{4D7A5C79-0CBC-0D4A-AD07-C77C1514A54C}" dt="2021-06-06T21:53:37.547" v="800" actId="20577"/>
          <ac:spMkLst>
            <pc:docMk/>
            <pc:sldMk cId="585906247" sldId="441"/>
            <ac:spMk id="2" creationId="{A417AD52-1B49-394D-86D4-6C52E14CA7AA}"/>
          </ac:spMkLst>
        </pc:spChg>
        <pc:spChg chg="mod">
          <ac:chgData name="Joshi, Manasvita" userId="b2777bbc-8c28-4ef4-a885-611424095b67" providerId="ADAL" clId="{4D7A5C79-0CBC-0D4A-AD07-C77C1514A54C}" dt="2021-06-03T23:17:20.815" v="355" actId="20577"/>
          <ac:spMkLst>
            <pc:docMk/>
            <pc:sldMk cId="585906247" sldId="441"/>
            <ac:spMk id="3" creationId="{01D73147-2A38-4547-8CA5-9F8F8123959C}"/>
          </ac:spMkLst>
        </pc:spChg>
      </pc:sldChg>
      <pc:sldChg chg="modSp add del mod">
        <pc:chgData name="Joshi, Manasvita" userId="b2777bbc-8c28-4ef4-a885-611424095b67" providerId="ADAL" clId="{4D7A5C79-0CBC-0D4A-AD07-C77C1514A54C}" dt="2021-06-06T22:01:12.321" v="955" actId="2696"/>
        <pc:sldMkLst>
          <pc:docMk/>
          <pc:sldMk cId="954610547" sldId="442"/>
        </pc:sldMkLst>
        <pc:spChg chg="mod">
          <ac:chgData name="Joshi, Manasvita" userId="b2777bbc-8c28-4ef4-a885-611424095b67" providerId="ADAL" clId="{4D7A5C79-0CBC-0D4A-AD07-C77C1514A54C}" dt="2021-06-04T01:37:32.495" v="426" actId="20577"/>
          <ac:spMkLst>
            <pc:docMk/>
            <pc:sldMk cId="954610547" sldId="442"/>
            <ac:spMk id="2" creationId="{A417AD52-1B49-394D-86D4-6C52E14CA7AA}"/>
          </ac:spMkLst>
        </pc:spChg>
      </pc:sldChg>
      <pc:sldChg chg="delSp modSp add mod">
        <pc:chgData name="Joshi, Manasvita" userId="b2777bbc-8c28-4ef4-a885-611424095b67" providerId="ADAL" clId="{4D7A5C79-0CBC-0D4A-AD07-C77C1514A54C}" dt="2021-06-06T21:57:20.092" v="940" actId="20577"/>
        <pc:sldMkLst>
          <pc:docMk/>
          <pc:sldMk cId="532466174" sldId="443"/>
        </pc:sldMkLst>
        <pc:spChg chg="mod">
          <ac:chgData name="Joshi, Manasvita" userId="b2777bbc-8c28-4ef4-a885-611424095b67" providerId="ADAL" clId="{4D7A5C79-0CBC-0D4A-AD07-C77C1514A54C}" dt="2021-06-06T21:51:02.742" v="786" actId="20577"/>
          <ac:spMkLst>
            <pc:docMk/>
            <pc:sldMk cId="532466174" sldId="443"/>
            <ac:spMk id="3" creationId="{63A11A40-D321-1F4A-AF48-0CAB3507B79A}"/>
          </ac:spMkLst>
        </pc:spChg>
        <pc:spChg chg="mod">
          <ac:chgData name="Joshi, Manasvita" userId="b2777bbc-8c28-4ef4-a885-611424095b67" providerId="ADAL" clId="{4D7A5C79-0CBC-0D4A-AD07-C77C1514A54C}" dt="2021-06-06T21:57:20.092" v="940" actId="20577"/>
          <ac:spMkLst>
            <pc:docMk/>
            <pc:sldMk cId="532466174" sldId="443"/>
            <ac:spMk id="6" creationId="{D1736C3F-696E-C04F-8BC8-D73D6E04C4E1}"/>
          </ac:spMkLst>
        </pc:spChg>
        <pc:spChg chg="del mod">
          <ac:chgData name="Joshi, Manasvita" userId="b2777bbc-8c28-4ef4-a885-611424095b67" providerId="ADAL" clId="{4D7A5C79-0CBC-0D4A-AD07-C77C1514A54C}" dt="2021-06-06T21:48:20.723" v="637" actId="478"/>
          <ac:spMkLst>
            <pc:docMk/>
            <pc:sldMk cId="532466174" sldId="443"/>
            <ac:spMk id="17" creationId="{E8D73C30-A1F4-B44D-BF7A-2878D354C895}"/>
          </ac:spMkLst>
        </pc:spChg>
      </pc:sldChg>
      <pc:sldChg chg="delSp modSp add mod">
        <pc:chgData name="Joshi, Manasvita" userId="b2777bbc-8c28-4ef4-a885-611424095b67" providerId="ADAL" clId="{4D7A5C79-0CBC-0D4A-AD07-C77C1514A54C}" dt="2021-06-06T21:51:40.695" v="794" actId="20577"/>
        <pc:sldMkLst>
          <pc:docMk/>
          <pc:sldMk cId="3834152162" sldId="444"/>
        </pc:sldMkLst>
        <pc:spChg chg="mod">
          <ac:chgData name="Joshi, Manasvita" userId="b2777bbc-8c28-4ef4-a885-611424095b67" providerId="ADAL" clId="{4D7A5C79-0CBC-0D4A-AD07-C77C1514A54C}" dt="2021-06-06T21:50:00.713" v="735" actId="20577"/>
          <ac:spMkLst>
            <pc:docMk/>
            <pc:sldMk cId="3834152162" sldId="444"/>
            <ac:spMk id="3" creationId="{63A11A40-D321-1F4A-AF48-0CAB3507B79A}"/>
          </ac:spMkLst>
        </pc:spChg>
        <pc:spChg chg="mod">
          <ac:chgData name="Joshi, Manasvita" userId="b2777bbc-8c28-4ef4-a885-611424095b67" providerId="ADAL" clId="{4D7A5C79-0CBC-0D4A-AD07-C77C1514A54C}" dt="2021-06-06T21:50:13.016" v="774" actId="1036"/>
          <ac:spMkLst>
            <pc:docMk/>
            <pc:sldMk cId="3834152162" sldId="444"/>
            <ac:spMk id="6" creationId="{D1736C3F-696E-C04F-8BC8-D73D6E04C4E1}"/>
          </ac:spMkLst>
        </pc:spChg>
        <pc:spChg chg="mod">
          <ac:chgData name="Joshi, Manasvita" userId="b2777bbc-8c28-4ef4-a885-611424095b67" providerId="ADAL" clId="{4D7A5C79-0CBC-0D4A-AD07-C77C1514A54C}" dt="2021-06-06T21:51:40.695" v="794" actId="20577"/>
          <ac:spMkLst>
            <pc:docMk/>
            <pc:sldMk cId="3834152162" sldId="444"/>
            <ac:spMk id="16" creationId="{EB01D27B-8E5B-CC48-96EF-95B1B52EDCC2}"/>
          </ac:spMkLst>
        </pc:spChg>
        <pc:spChg chg="del">
          <ac:chgData name="Joshi, Manasvita" userId="b2777bbc-8c28-4ef4-a885-611424095b67" providerId="ADAL" clId="{4D7A5C79-0CBC-0D4A-AD07-C77C1514A54C}" dt="2021-06-06T21:49:42.855" v="689" actId="478"/>
          <ac:spMkLst>
            <pc:docMk/>
            <pc:sldMk cId="3834152162" sldId="444"/>
            <ac:spMk id="17" creationId="{E8D73C30-A1F4-B44D-BF7A-2878D354C895}"/>
          </ac:spMkLst>
        </pc:spChg>
      </pc:sldChg>
      <pc:sldChg chg="modSp add mod">
        <pc:chgData name="Joshi, Manasvita" userId="b2777bbc-8c28-4ef4-a885-611424095b67" providerId="ADAL" clId="{4D7A5C79-0CBC-0D4A-AD07-C77C1514A54C}" dt="2021-06-06T21:57:51.640" v="954" actId="20577"/>
        <pc:sldMkLst>
          <pc:docMk/>
          <pc:sldMk cId="165302517" sldId="445"/>
        </pc:sldMkLst>
        <pc:spChg chg="mod">
          <ac:chgData name="Joshi, Manasvita" userId="b2777bbc-8c28-4ef4-a885-611424095b67" providerId="ADAL" clId="{4D7A5C79-0CBC-0D4A-AD07-C77C1514A54C}" dt="2021-06-06T21:55:13.977" v="836" actId="20577"/>
          <ac:spMkLst>
            <pc:docMk/>
            <pc:sldMk cId="165302517" sldId="445"/>
            <ac:spMk id="2" creationId="{3C9A2819-8E41-AA45-BA1A-85D94C4097B3}"/>
          </ac:spMkLst>
        </pc:spChg>
        <pc:spChg chg="mod">
          <ac:chgData name="Joshi, Manasvita" userId="b2777bbc-8c28-4ef4-a885-611424095b67" providerId="ADAL" clId="{4D7A5C79-0CBC-0D4A-AD07-C77C1514A54C}" dt="2021-06-06T21:56:46.601" v="923" actId="20577"/>
          <ac:spMkLst>
            <pc:docMk/>
            <pc:sldMk cId="165302517" sldId="445"/>
            <ac:spMk id="3" creationId="{63A11A40-D321-1F4A-AF48-0CAB3507B79A}"/>
          </ac:spMkLst>
        </pc:spChg>
        <pc:spChg chg="mod">
          <ac:chgData name="Joshi, Manasvita" userId="b2777bbc-8c28-4ef4-a885-611424095b67" providerId="ADAL" clId="{4D7A5C79-0CBC-0D4A-AD07-C77C1514A54C}" dt="2021-06-06T21:57:51.640" v="954" actId="20577"/>
          <ac:spMkLst>
            <pc:docMk/>
            <pc:sldMk cId="165302517" sldId="445"/>
            <ac:spMk id="6" creationId="{D1736C3F-696E-C04F-8BC8-D73D6E04C4E1}"/>
          </ac:spMkLst>
        </pc:spChg>
      </pc:sldChg>
    </pc:docChg>
  </pc:docChgLst>
  <pc:docChgLst>
    <pc:chgData name="Arora, Rohin" userId="S::r.arora@northeastern.edu::fc15a33e-0420-4653-bd18-90f64bbb453a" providerId="AD" clId="Web-{4D610DF7-B866-43AB-AE41-6C9C0FB48740}"/>
    <pc:docChg chg="modSld">
      <pc:chgData name="Arora, Rohin" userId="S::r.arora@northeastern.edu::fc15a33e-0420-4653-bd18-90f64bbb453a" providerId="AD" clId="Web-{4D610DF7-B866-43AB-AE41-6C9C0FB48740}" dt="2021-06-07T06:07:41.540" v="2" actId="20577"/>
      <pc:docMkLst>
        <pc:docMk/>
      </pc:docMkLst>
      <pc:sldChg chg="modSp">
        <pc:chgData name="Arora, Rohin" userId="S::r.arora@northeastern.edu::fc15a33e-0420-4653-bd18-90f64bbb453a" providerId="AD" clId="Web-{4D610DF7-B866-43AB-AE41-6C9C0FB48740}" dt="2021-06-07T06:07:41.540" v="2" actId="20577"/>
        <pc:sldMkLst>
          <pc:docMk/>
          <pc:sldMk cId="3834152162" sldId="444"/>
        </pc:sldMkLst>
        <pc:spChg chg="mod">
          <ac:chgData name="Arora, Rohin" userId="S::r.arora@northeastern.edu::fc15a33e-0420-4653-bd18-90f64bbb453a" providerId="AD" clId="Web-{4D610DF7-B866-43AB-AE41-6C9C0FB48740}" dt="2021-06-07T06:07:41.540" v="2" actId="20577"/>
          <ac:spMkLst>
            <pc:docMk/>
            <pc:sldMk cId="3834152162" sldId="444"/>
            <ac:spMk id="16" creationId="{EB01D27B-8E5B-CC48-96EF-95B1B52EDCC2}"/>
          </ac:spMkLst>
        </pc:spChg>
      </pc:sldChg>
    </pc:docChg>
  </pc:docChgLst>
  <pc:docChgLst>
    <pc:chgData name="Joshi, Manasvita" userId="S::m.joshi@northeastern.edu::b2777bbc-8c28-4ef4-a885-611424095b67" providerId="AD" clId="Web-{70DB5C56-8C8D-45B8-8C97-0246D31F5FF6}"/>
    <pc:docChg chg="modSld">
      <pc:chgData name="Joshi, Manasvita" userId="S::m.joshi@northeastern.edu::b2777bbc-8c28-4ef4-a885-611424095b67" providerId="AD" clId="Web-{70DB5C56-8C8D-45B8-8C97-0246D31F5FF6}" dt="2021-06-07T21:25:30.982" v="1" actId="20577"/>
      <pc:docMkLst>
        <pc:docMk/>
      </pc:docMkLst>
      <pc:sldChg chg="modSp">
        <pc:chgData name="Joshi, Manasvita" userId="S::m.joshi@northeastern.edu::b2777bbc-8c28-4ef4-a885-611424095b67" providerId="AD" clId="Web-{70DB5C56-8C8D-45B8-8C97-0246D31F5FF6}" dt="2021-06-07T21:25:30.982" v="1" actId="20577"/>
        <pc:sldMkLst>
          <pc:docMk/>
          <pc:sldMk cId="532466174" sldId="443"/>
        </pc:sldMkLst>
        <pc:spChg chg="mod">
          <ac:chgData name="Joshi, Manasvita" userId="S::m.joshi@northeastern.edu::b2777bbc-8c28-4ef4-a885-611424095b67" providerId="AD" clId="Web-{70DB5C56-8C8D-45B8-8C97-0246D31F5FF6}" dt="2021-06-07T21:25:30.982" v="1" actId="20577"/>
          <ac:spMkLst>
            <pc:docMk/>
            <pc:sldMk cId="532466174" sldId="443"/>
            <ac:spMk id="3" creationId="{63A11A40-D321-1F4A-AF48-0CAB3507B79A}"/>
          </ac:spMkLst>
        </pc:spChg>
      </pc:sldChg>
    </pc:docChg>
  </pc:docChgLst>
  <pc:docChgLst>
    <pc:chgData name="Arora, Rohin" userId="S::r.arora@northeastern.edu::fc15a33e-0420-4653-bd18-90f64bbb453a" providerId="AD" clId="Web-{1B01FF23-010F-462D-ACF9-6E95D8472BF4}"/>
    <pc:docChg chg="modSld">
      <pc:chgData name="Arora, Rohin" userId="S::r.arora@northeastern.edu::fc15a33e-0420-4653-bd18-90f64bbb453a" providerId="AD" clId="Web-{1B01FF23-010F-462D-ACF9-6E95D8472BF4}" dt="2021-06-07T06:04:49.721" v="14" actId="20577"/>
      <pc:docMkLst>
        <pc:docMk/>
      </pc:docMkLst>
      <pc:sldChg chg="modSp">
        <pc:chgData name="Arora, Rohin" userId="S::r.arora@northeastern.edu::fc15a33e-0420-4653-bd18-90f64bbb453a" providerId="AD" clId="Web-{1B01FF23-010F-462D-ACF9-6E95D8472BF4}" dt="2021-06-07T06:04:03.516" v="4" actId="20577"/>
        <pc:sldMkLst>
          <pc:docMk/>
          <pc:sldMk cId="532466174" sldId="443"/>
        </pc:sldMkLst>
        <pc:spChg chg="mod">
          <ac:chgData name="Arora, Rohin" userId="S::r.arora@northeastern.edu::fc15a33e-0420-4653-bd18-90f64bbb453a" providerId="AD" clId="Web-{1B01FF23-010F-462D-ACF9-6E95D8472BF4}" dt="2021-06-07T06:04:03.516" v="4" actId="20577"/>
          <ac:spMkLst>
            <pc:docMk/>
            <pc:sldMk cId="532466174" sldId="443"/>
            <ac:spMk id="6" creationId="{D1736C3F-696E-C04F-8BC8-D73D6E04C4E1}"/>
          </ac:spMkLst>
        </pc:spChg>
      </pc:sldChg>
      <pc:sldChg chg="modSp">
        <pc:chgData name="Arora, Rohin" userId="S::r.arora@northeastern.edu::fc15a33e-0420-4653-bd18-90f64bbb453a" providerId="AD" clId="Web-{1B01FF23-010F-462D-ACF9-6E95D8472BF4}" dt="2021-06-07T06:04:49.721" v="14" actId="20577"/>
        <pc:sldMkLst>
          <pc:docMk/>
          <pc:sldMk cId="165302517" sldId="445"/>
        </pc:sldMkLst>
        <pc:spChg chg="mod">
          <ac:chgData name="Arora, Rohin" userId="S::r.arora@northeastern.edu::fc15a33e-0420-4653-bd18-90f64bbb453a" providerId="AD" clId="Web-{1B01FF23-010F-462D-ACF9-6E95D8472BF4}" dt="2021-06-07T06:04:49.721" v="14" actId="20577"/>
          <ac:spMkLst>
            <pc:docMk/>
            <pc:sldMk cId="165302517" sldId="445"/>
            <ac:spMk id="6" creationId="{D1736C3F-696E-C04F-8BC8-D73D6E04C4E1}"/>
          </ac:spMkLst>
        </pc:spChg>
      </pc:sldChg>
    </pc:docChg>
  </pc:docChgLst>
  <pc:docChgLst>
    <pc:chgData name="Arora, Rohin" userId="S::r.arora@northeastern.edu::fc15a33e-0420-4653-bd18-90f64bbb453a" providerId="AD" clId="Web-{697A4355-46E7-4DA0-AE78-7E321E42A77B}"/>
    <pc:docChg chg="modSld">
      <pc:chgData name="Arora, Rohin" userId="S::r.arora@northeastern.edu::fc15a33e-0420-4653-bd18-90f64bbb453a" providerId="AD" clId="Web-{697A4355-46E7-4DA0-AE78-7E321E42A77B}" dt="2021-06-07T16:48:27.566" v="3" actId="20577"/>
      <pc:docMkLst>
        <pc:docMk/>
      </pc:docMkLst>
      <pc:sldChg chg="modSp">
        <pc:chgData name="Arora, Rohin" userId="S::r.arora@northeastern.edu::fc15a33e-0420-4653-bd18-90f64bbb453a" providerId="AD" clId="Web-{697A4355-46E7-4DA0-AE78-7E321E42A77B}" dt="2021-06-07T16:48:27.566" v="3" actId="20577"/>
        <pc:sldMkLst>
          <pc:docMk/>
          <pc:sldMk cId="3834152162" sldId="444"/>
        </pc:sldMkLst>
        <pc:spChg chg="mod">
          <ac:chgData name="Arora, Rohin" userId="S::r.arora@northeastern.edu::fc15a33e-0420-4653-bd18-90f64bbb453a" providerId="AD" clId="Web-{697A4355-46E7-4DA0-AE78-7E321E42A77B}" dt="2021-06-07T16:48:27.566" v="3" actId="20577"/>
          <ac:spMkLst>
            <pc:docMk/>
            <pc:sldMk cId="3834152162" sldId="444"/>
            <ac:spMk id="16" creationId="{EB01D27B-8E5B-CC48-96EF-95B1B52EDCC2}"/>
          </ac:spMkLst>
        </pc:spChg>
      </pc:sldChg>
    </pc:docChg>
  </pc:docChgLst>
  <pc:docChgLst>
    <pc:chgData name="Joshi, Manasvita" userId="S::m.joshi@northeastern.edu::b2777bbc-8c28-4ef4-a885-611424095b67" providerId="AD" clId="Web-{04FED455-9364-4844-8FAA-0F65A7532FAC}"/>
    <pc:docChg chg="modSld">
      <pc:chgData name="Joshi, Manasvita" userId="S::m.joshi@northeastern.edu::b2777bbc-8c28-4ef4-a885-611424095b67" providerId="AD" clId="Web-{04FED455-9364-4844-8FAA-0F65A7532FAC}" dt="2021-06-07T21:39:33.117" v="65" actId="1076"/>
      <pc:docMkLst>
        <pc:docMk/>
      </pc:docMkLst>
      <pc:sldChg chg="modSp">
        <pc:chgData name="Joshi, Manasvita" userId="S::m.joshi@northeastern.edu::b2777bbc-8c28-4ef4-a885-611424095b67" providerId="AD" clId="Web-{04FED455-9364-4844-8FAA-0F65A7532FAC}" dt="2021-06-07T21:39:33.117" v="65" actId="1076"/>
        <pc:sldMkLst>
          <pc:docMk/>
          <pc:sldMk cId="165302517" sldId="445"/>
        </pc:sldMkLst>
        <pc:spChg chg="mod">
          <ac:chgData name="Joshi, Manasvita" userId="S::m.joshi@northeastern.edu::b2777bbc-8c28-4ef4-a885-611424095b67" providerId="AD" clId="Web-{04FED455-9364-4844-8FAA-0F65A7532FAC}" dt="2021-06-07T21:39:20.695" v="64" actId="20577"/>
          <ac:spMkLst>
            <pc:docMk/>
            <pc:sldMk cId="165302517" sldId="445"/>
            <ac:spMk id="3" creationId="{63A11A40-D321-1F4A-AF48-0CAB3507B79A}"/>
          </ac:spMkLst>
        </pc:spChg>
        <pc:spChg chg="mod">
          <ac:chgData name="Joshi, Manasvita" userId="S::m.joshi@northeastern.edu::b2777bbc-8c28-4ef4-a885-611424095b67" providerId="AD" clId="Web-{04FED455-9364-4844-8FAA-0F65A7532FAC}" dt="2021-06-07T21:39:33.117" v="65" actId="1076"/>
          <ac:spMkLst>
            <pc:docMk/>
            <pc:sldMk cId="165302517" sldId="445"/>
            <ac:spMk id="6" creationId="{D1736C3F-696E-C04F-8BC8-D73D6E04C4E1}"/>
          </ac:spMkLst>
        </pc:spChg>
      </pc:sldChg>
    </pc:docChg>
  </pc:docChgLst>
  <pc:docChgLst>
    <pc:chgData name="Joshi, Manasvita" userId="b2777bbc-8c28-4ef4-a885-611424095b67" providerId="ADAL" clId="{A375C720-2F43-7844-9669-E409D715966E}"/>
    <pc:docChg chg="custSel modSld">
      <pc:chgData name="Joshi, Manasvita" userId="b2777bbc-8c28-4ef4-a885-611424095b67" providerId="ADAL" clId="{A375C720-2F43-7844-9669-E409D715966E}" dt="2021-06-08T14:02:06.571" v="136" actId="20577"/>
      <pc:docMkLst>
        <pc:docMk/>
      </pc:docMkLst>
      <pc:sldChg chg="modSp mod">
        <pc:chgData name="Joshi, Manasvita" userId="b2777bbc-8c28-4ef4-a885-611424095b67" providerId="ADAL" clId="{A375C720-2F43-7844-9669-E409D715966E}" dt="2021-06-08T13:55:07.296" v="65" actId="20577"/>
        <pc:sldMkLst>
          <pc:docMk/>
          <pc:sldMk cId="2934323297" sldId="322"/>
        </pc:sldMkLst>
        <pc:spChg chg="mod">
          <ac:chgData name="Joshi, Manasvita" userId="b2777bbc-8c28-4ef4-a885-611424095b67" providerId="ADAL" clId="{A375C720-2F43-7844-9669-E409D715966E}" dt="2021-06-08T13:55:07.296" v="65" actId="20577"/>
          <ac:spMkLst>
            <pc:docMk/>
            <pc:sldMk cId="2934323297" sldId="322"/>
            <ac:spMk id="2" creationId="{00000000-0000-0000-0000-000000000000}"/>
          </ac:spMkLst>
        </pc:spChg>
      </pc:sldChg>
      <pc:sldChg chg="modSp mod">
        <pc:chgData name="Joshi, Manasvita" userId="b2777bbc-8c28-4ef4-a885-611424095b67" providerId="ADAL" clId="{A375C720-2F43-7844-9669-E409D715966E}" dt="2021-06-08T14:02:06.571" v="136" actId="20577"/>
        <pc:sldMkLst>
          <pc:docMk/>
          <pc:sldMk cId="378723462" sldId="329"/>
        </pc:sldMkLst>
        <pc:spChg chg="mod">
          <ac:chgData name="Joshi, Manasvita" userId="b2777bbc-8c28-4ef4-a885-611424095b67" providerId="ADAL" clId="{A375C720-2F43-7844-9669-E409D715966E}" dt="2021-06-08T14:02:06.571" v="136" actId="20577"/>
          <ac:spMkLst>
            <pc:docMk/>
            <pc:sldMk cId="378723462" sldId="329"/>
            <ac:spMk id="3" creationId="{5A38543F-20F5-6B47-9D89-B8B7E967A897}"/>
          </ac:spMkLst>
        </pc:spChg>
      </pc:sldChg>
      <pc:sldChg chg="modSp mod">
        <pc:chgData name="Joshi, Manasvita" userId="b2777bbc-8c28-4ef4-a885-611424095b67" providerId="ADAL" clId="{A375C720-2F43-7844-9669-E409D715966E}" dt="2021-06-08T13:55:50.497" v="85" actId="20577"/>
        <pc:sldMkLst>
          <pc:docMk/>
          <pc:sldMk cId="3834152162" sldId="444"/>
        </pc:sldMkLst>
        <pc:spChg chg="mod">
          <ac:chgData name="Joshi, Manasvita" userId="b2777bbc-8c28-4ef4-a885-611424095b67" providerId="ADAL" clId="{A375C720-2F43-7844-9669-E409D715966E}" dt="2021-06-08T13:55:50.497" v="85" actId="20577"/>
          <ac:spMkLst>
            <pc:docMk/>
            <pc:sldMk cId="3834152162" sldId="444"/>
            <ac:spMk id="16" creationId="{EB01D27B-8E5B-CC48-96EF-95B1B52EDCC2}"/>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F0B893-2D33-C143-95DB-B9BF721B1FC5}" type="datetimeFigureOut">
              <a:rPr lang="en-US" smtClean="0"/>
              <a:t>5/25/22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6B03E4E-4774-E944-990E-761C025100EC}" type="slidenum">
              <a:rPr lang="en-US" smtClean="0"/>
              <a:t>‹#›</a:t>
            </a:fld>
            <a:endParaRPr lang="en-US"/>
          </a:p>
        </p:txBody>
      </p:sp>
    </p:spTree>
    <p:extLst>
      <p:ext uri="{BB962C8B-B14F-4D97-AF65-F5344CB8AC3E}">
        <p14:creationId xmlns:p14="http://schemas.microsoft.com/office/powerpoint/2010/main" val="8846150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B03E4E-4774-E944-990E-761C025100EC}" type="slidenum">
              <a:rPr lang="en-US" smtClean="0"/>
              <a:t>2</a:t>
            </a:fld>
            <a:endParaRPr lang="en-US"/>
          </a:p>
        </p:txBody>
      </p:sp>
    </p:spTree>
    <p:extLst>
      <p:ext uri="{BB962C8B-B14F-4D97-AF65-F5344CB8AC3E}">
        <p14:creationId xmlns:p14="http://schemas.microsoft.com/office/powerpoint/2010/main" val="18754577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6B03E4E-4774-E944-990E-761C025100EC}" type="slidenum">
              <a:rPr lang="en-US" smtClean="0"/>
              <a:t>29</a:t>
            </a:fld>
            <a:endParaRPr lang="en-US"/>
          </a:p>
        </p:txBody>
      </p:sp>
    </p:spTree>
    <p:extLst>
      <p:ext uri="{BB962C8B-B14F-4D97-AF65-F5344CB8AC3E}">
        <p14:creationId xmlns:p14="http://schemas.microsoft.com/office/powerpoint/2010/main" val="41974968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6B03E4E-4774-E944-990E-761C025100EC}" type="slidenum">
              <a:rPr lang="en-US" smtClean="0"/>
              <a:t>30</a:t>
            </a:fld>
            <a:endParaRPr lang="en-US"/>
          </a:p>
        </p:txBody>
      </p:sp>
    </p:spTree>
    <p:extLst>
      <p:ext uri="{BB962C8B-B14F-4D97-AF65-F5344CB8AC3E}">
        <p14:creationId xmlns:p14="http://schemas.microsoft.com/office/powerpoint/2010/main" val="8229966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6B03E4E-4774-E944-990E-761C025100EC}" type="slidenum">
              <a:rPr lang="en-US" smtClean="0"/>
              <a:t>31</a:t>
            </a:fld>
            <a:endParaRPr lang="en-US"/>
          </a:p>
        </p:txBody>
      </p:sp>
    </p:spTree>
    <p:extLst>
      <p:ext uri="{BB962C8B-B14F-4D97-AF65-F5344CB8AC3E}">
        <p14:creationId xmlns:p14="http://schemas.microsoft.com/office/powerpoint/2010/main" val="24872299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6B03E4E-4774-E944-990E-761C025100EC}" type="slidenum">
              <a:rPr lang="en-US" smtClean="0"/>
              <a:t>32</a:t>
            </a:fld>
            <a:endParaRPr lang="en-US"/>
          </a:p>
        </p:txBody>
      </p:sp>
    </p:spTree>
    <p:extLst>
      <p:ext uri="{BB962C8B-B14F-4D97-AF65-F5344CB8AC3E}">
        <p14:creationId xmlns:p14="http://schemas.microsoft.com/office/powerpoint/2010/main" val="20885272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a:solidFill>
                  <a:schemeClr val="tx1"/>
                </a:solidFill>
                <a:effectLst/>
                <a:latin typeface="+mn-lt"/>
                <a:ea typeface="+mn-ea"/>
                <a:cs typeface="+mn-cs"/>
              </a:rPr>
              <a:t>This is the most prevalent of the machine learning algorithms. In this case, the user provides the algorithm with pairs of inputs and desired outputs, and the algorithm finds a way to produce the desired output given an input (</a:t>
            </a:r>
            <a:r>
              <a:rPr lang="en-US" sz="1200" b="1" i="0" kern="1200">
                <a:solidFill>
                  <a:schemeClr val="tx1"/>
                </a:solidFill>
                <a:effectLst/>
                <a:latin typeface="+mn-lt"/>
                <a:ea typeface="+mn-ea"/>
                <a:cs typeface="+mn-cs"/>
              </a:rPr>
              <a:t>training</a:t>
            </a:r>
            <a:r>
              <a:rPr lang="en-US" sz="1200" b="0" i="0" kern="1200">
                <a:solidFill>
                  <a:schemeClr val="tx1"/>
                </a:solidFill>
                <a:effectLst/>
                <a:latin typeface="+mn-lt"/>
                <a:ea typeface="+mn-ea"/>
                <a:cs typeface="+mn-cs"/>
              </a:rPr>
              <a:t> data set). The data is labeled to tell the machine exactly what patterns it should look for. The algorithm is then able to create an output for an input it has never seen before (</a:t>
            </a:r>
            <a:r>
              <a:rPr lang="en-US" sz="1200" b="1" i="0" kern="1200">
                <a:solidFill>
                  <a:schemeClr val="tx1"/>
                </a:solidFill>
                <a:effectLst/>
                <a:latin typeface="+mn-lt"/>
                <a:ea typeface="+mn-ea"/>
                <a:cs typeface="+mn-cs"/>
              </a:rPr>
              <a:t>testing</a:t>
            </a:r>
            <a:r>
              <a:rPr lang="en-US" sz="1200" b="0" i="0" kern="1200">
                <a:solidFill>
                  <a:schemeClr val="tx1"/>
                </a:solidFill>
                <a:effectLst/>
                <a:latin typeface="+mn-lt"/>
                <a:ea typeface="+mn-ea"/>
                <a:cs typeface="+mn-cs"/>
              </a:rPr>
              <a:t> data set) without any help from a human and based on the training it received. Since the algorithm learns from input/output pairs, it is called supervised because a "teacher" provides supervision to the algorithms in the form of the desired outputs for each example that they learn from.</a:t>
            </a:r>
            <a:endParaRPr lang="en-US"/>
          </a:p>
        </p:txBody>
      </p:sp>
      <p:sp>
        <p:nvSpPr>
          <p:cNvPr id="4" name="Slide Number Placeholder 3"/>
          <p:cNvSpPr>
            <a:spLocks noGrp="1"/>
          </p:cNvSpPr>
          <p:nvPr>
            <p:ph type="sldNum" sz="quarter" idx="5"/>
          </p:nvPr>
        </p:nvSpPr>
        <p:spPr/>
        <p:txBody>
          <a:bodyPr/>
          <a:lstStyle/>
          <a:p>
            <a:fld id="{46B03E4E-4774-E944-990E-761C025100EC}" type="slidenum">
              <a:rPr lang="en-US" smtClean="0"/>
              <a:t>35</a:t>
            </a:fld>
            <a:endParaRPr lang="en-US"/>
          </a:p>
        </p:txBody>
      </p:sp>
    </p:spTree>
    <p:extLst>
      <p:ext uri="{BB962C8B-B14F-4D97-AF65-F5344CB8AC3E}">
        <p14:creationId xmlns:p14="http://schemas.microsoft.com/office/powerpoint/2010/main" val="20530180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a:solidFill>
                  <a:schemeClr val="tx1"/>
                </a:solidFill>
                <a:effectLst/>
                <a:latin typeface="+mn-lt"/>
                <a:ea typeface="+mn-ea"/>
                <a:cs typeface="+mn-cs"/>
              </a:rPr>
              <a:t>In this type of learning, only the input data is known, and no known output data is given to the algorithm. we don't have any information on how the output data might look like. The data has no labels and the algorithm just looks for whatever patterns it can find. Since there is no supervision being provided to the algorithm in the form of desired outputs, this kind of learning is called unsupervised. However, unsupervised learning isn't as popular because they have less obvious applications but a combination of supervised and unsupervised techniques, implemented correctly, can give very accurate predictions.</a:t>
            </a:r>
            <a:endParaRPr lang="en-US"/>
          </a:p>
        </p:txBody>
      </p:sp>
      <p:sp>
        <p:nvSpPr>
          <p:cNvPr id="4" name="Slide Number Placeholder 3"/>
          <p:cNvSpPr>
            <a:spLocks noGrp="1"/>
          </p:cNvSpPr>
          <p:nvPr>
            <p:ph type="sldNum" sz="quarter" idx="5"/>
          </p:nvPr>
        </p:nvSpPr>
        <p:spPr/>
        <p:txBody>
          <a:bodyPr/>
          <a:lstStyle/>
          <a:p>
            <a:fld id="{46B03E4E-4774-E944-990E-761C025100EC}" type="slidenum">
              <a:rPr lang="en-US" smtClean="0"/>
              <a:t>36</a:t>
            </a:fld>
            <a:endParaRPr lang="en-US"/>
          </a:p>
        </p:txBody>
      </p:sp>
    </p:spTree>
    <p:extLst>
      <p:ext uri="{BB962C8B-B14F-4D97-AF65-F5344CB8AC3E}">
        <p14:creationId xmlns:p14="http://schemas.microsoft.com/office/powerpoint/2010/main" val="24477805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a:solidFill>
                  <a:schemeClr val="tx1"/>
                </a:solidFill>
                <a:effectLst/>
                <a:latin typeface="+mn-lt"/>
                <a:ea typeface="+mn-ea"/>
                <a:cs typeface="+mn-cs"/>
              </a:rPr>
              <a:t>In this case, the algorithm learns by trial and error to achieve a clear objective. It tries out different paths and is either rewarded or penalized depending on whether the path taken helps or hinders the algorithm from reaching its goal, which has already been defined. In layman terms, this is like giving or withholding treats when teaching a dog a new trick. Reinforcement learning is the basis of Google’s AlphaGo, the program that famously beat the best human players in the complex game of Go.</a:t>
            </a:r>
            <a:endParaRPr lang="en-US"/>
          </a:p>
        </p:txBody>
      </p:sp>
      <p:sp>
        <p:nvSpPr>
          <p:cNvPr id="4" name="Slide Number Placeholder 3"/>
          <p:cNvSpPr>
            <a:spLocks noGrp="1"/>
          </p:cNvSpPr>
          <p:nvPr>
            <p:ph type="sldNum" sz="quarter" idx="5"/>
          </p:nvPr>
        </p:nvSpPr>
        <p:spPr/>
        <p:txBody>
          <a:bodyPr/>
          <a:lstStyle/>
          <a:p>
            <a:fld id="{46B03E4E-4774-E944-990E-761C025100EC}" type="slidenum">
              <a:rPr lang="en-US" smtClean="0"/>
              <a:t>37</a:t>
            </a:fld>
            <a:endParaRPr lang="en-US"/>
          </a:p>
        </p:txBody>
      </p:sp>
    </p:spTree>
    <p:extLst>
      <p:ext uri="{BB962C8B-B14F-4D97-AF65-F5344CB8AC3E}">
        <p14:creationId xmlns:p14="http://schemas.microsoft.com/office/powerpoint/2010/main" val="20595331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a:solidFill>
                  <a:schemeClr val="tx1"/>
                </a:solidFill>
                <a:effectLst/>
                <a:latin typeface="+mn-lt"/>
                <a:ea typeface="+mn-ea"/>
                <a:cs typeface="+mn-cs"/>
              </a:rPr>
              <a:t>For any machine learning task, it is important to have a representation of the input data that a computer can understand. Often it is helpful to think of the input data as a table. Each data point forms the row of the data set, and each property that describes that data point is a column. In other words, each entity or </a:t>
            </a:r>
            <a:r>
              <a:rPr lang="en-US" sz="1200" b="1" i="0" kern="1200">
                <a:solidFill>
                  <a:schemeClr val="tx1"/>
                </a:solidFill>
                <a:effectLst/>
                <a:latin typeface="+mn-lt"/>
                <a:ea typeface="+mn-ea"/>
                <a:cs typeface="+mn-cs"/>
              </a:rPr>
              <a:t>row</a:t>
            </a:r>
            <a:r>
              <a:rPr lang="en-US" sz="1200" b="0" i="0" kern="1200">
                <a:solidFill>
                  <a:schemeClr val="tx1"/>
                </a:solidFill>
                <a:effectLst/>
                <a:latin typeface="+mn-lt"/>
                <a:ea typeface="+mn-ea"/>
                <a:cs typeface="+mn-cs"/>
              </a:rPr>
              <a:t> can be called as a </a:t>
            </a:r>
            <a:r>
              <a:rPr lang="en-US" sz="1200" b="1" i="0" kern="1200">
                <a:solidFill>
                  <a:schemeClr val="tx1"/>
                </a:solidFill>
                <a:effectLst/>
                <a:latin typeface="+mn-lt"/>
                <a:ea typeface="+mn-ea"/>
                <a:cs typeface="+mn-cs"/>
              </a:rPr>
              <a:t>sample</a:t>
            </a:r>
            <a:r>
              <a:rPr lang="en-US" sz="1200" b="0" i="0" kern="1200">
                <a:solidFill>
                  <a:schemeClr val="tx1"/>
                </a:solidFill>
                <a:effectLst/>
                <a:latin typeface="+mn-lt"/>
                <a:ea typeface="+mn-ea"/>
                <a:cs typeface="+mn-cs"/>
              </a:rPr>
              <a:t> or data point or an </a:t>
            </a:r>
            <a:r>
              <a:rPr lang="en-US" sz="1200" b="1" i="0" kern="1200">
                <a:solidFill>
                  <a:schemeClr val="tx1"/>
                </a:solidFill>
                <a:effectLst/>
                <a:latin typeface="+mn-lt"/>
                <a:ea typeface="+mn-ea"/>
                <a:cs typeface="+mn-cs"/>
              </a:rPr>
              <a:t>instance</a:t>
            </a:r>
            <a:r>
              <a:rPr lang="en-US" sz="1200" b="0" i="0" kern="1200">
                <a:solidFill>
                  <a:schemeClr val="tx1"/>
                </a:solidFill>
                <a:effectLst/>
                <a:latin typeface="+mn-lt"/>
                <a:ea typeface="+mn-ea"/>
                <a:cs typeface="+mn-cs"/>
              </a:rPr>
              <a:t> in machine learning, while the </a:t>
            </a:r>
            <a:r>
              <a:rPr lang="en-US" sz="1200" b="1" i="0" kern="1200">
                <a:solidFill>
                  <a:schemeClr val="tx1"/>
                </a:solidFill>
                <a:effectLst/>
                <a:latin typeface="+mn-lt"/>
                <a:ea typeface="+mn-ea"/>
                <a:cs typeface="+mn-cs"/>
              </a:rPr>
              <a:t>columns</a:t>
            </a:r>
            <a:r>
              <a:rPr lang="en-US" sz="1200" b="0" i="0" kern="1200">
                <a:solidFill>
                  <a:schemeClr val="tx1"/>
                </a:solidFill>
                <a:effectLst/>
                <a:latin typeface="+mn-lt"/>
                <a:ea typeface="+mn-ea"/>
                <a:cs typeface="+mn-cs"/>
              </a:rPr>
              <a:t>—the properties that describe these entities—are called </a:t>
            </a:r>
            <a:r>
              <a:rPr lang="en-US" sz="1200" b="1" i="0" kern="1200">
                <a:solidFill>
                  <a:schemeClr val="tx1"/>
                </a:solidFill>
                <a:effectLst/>
                <a:latin typeface="+mn-lt"/>
                <a:ea typeface="+mn-ea"/>
                <a:cs typeface="+mn-cs"/>
              </a:rPr>
              <a:t>features</a:t>
            </a:r>
            <a:r>
              <a:rPr lang="en-US" sz="1200" b="0" i="0" kern="1200">
                <a:solidFill>
                  <a:schemeClr val="tx1"/>
                </a:solidFill>
                <a:effectLst/>
                <a:latin typeface="+mn-lt"/>
                <a:ea typeface="+mn-ea"/>
                <a:cs typeface="+mn-cs"/>
              </a:rPr>
              <a:t>. The topic of building a good representation of the input data is called </a:t>
            </a:r>
            <a:r>
              <a:rPr lang="en-US" sz="1200" b="1" i="0" kern="1200">
                <a:solidFill>
                  <a:schemeClr val="tx1"/>
                </a:solidFill>
                <a:effectLst/>
                <a:latin typeface="+mn-lt"/>
                <a:ea typeface="+mn-ea"/>
                <a:cs typeface="+mn-cs"/>
              </a:rPr>
              <a:t>feature extraction</a:t>
            </a:r>
            <a:r>
              <a:rPr lang="en-US" sz="1200" b="0" i="0" kern="1200">
                <a:solidFill>
                  <a:schemeClr val="tx1"/>
                </a:solidFill>
                <a:effectLst/>
                <a:latin typeface="+mn-lt"/>
                <a:ea typeface="+mn-ea"/>
                <a:cs typeface="+mn-cs"/>
              </a:rPr>
              <a:t> or </a:t>
            </a:r>
            <a:r>
              <a:rPr lang="en-US" sz="1200" b="1" i="0" kern="1200">
                <a:solidFill>
                  <a:schemeClr val="tx1"/>
                </a:solidFill>
                <a:effectLst/>
                <a:latin typeface="+mn-lt"/>
                <a:ea typeface="+mn-ea"/>
                <a:cs typeface="+mn-cs"/>
              </a:rPr>
              <a:t>feature engineering</a:t>
            </a:r>
            <a:r>
              <a:rPr lang="en-US" sz="1200" b="0" i="0" kern="1200">
                <a:solidFill>
                  <a:schemeClr val="tx1"/>
                </a:solidFill>
                <a:effectLst/>
                <a:latin typeface="+mn-lt"/>
                <a:ea typeface="+mn-ea"/>
                <a:cs typeface="+mn-cs"/>
              </a:rPr>
              <a:t>.</a:t>
            </a:r>
            <a:endParaRPr lang="en-US"/>
          </a:p>
        </p:txBody>
      </p:sp>
      <p:sp>
        <p:nvSpPr>
          <p:cNvPr id="4" name="Slide Number Placeholder 3"/>
          <p:cNvSpPr>
            <a:spLocks noGrp="1"/>
          </p:cNvSpPr>
          <p:nvPr>
            <p:ph type="sldNum" sz="quarter" idx="5"/>
          </p:nvPr>
        </p:nvSpPr>
        <p:spPr/>
        <p:txBody>
          <a:bodyPr/>
          <a:lstStyle/>
          <a:p>
            <a:fld id="{46B03E4E-4774-E944-990E-761C025100EC}" type="slidenum">
              <a:rPr lang="en-US" smtClean="0"/>
              <a:t>38</a:t>
            </a:fld>
            <a:endParaRPr lang="en-US"/>
          </a:p>
        </p:txBody>
      </p:sp>
    </p:spTree>
    <p:extLst>
      <p:ext uri="{BB962C8B-B14F-4D97-AF65-F5344CB8AC3E}">
        <p14:creationId xmlns:p14="http://schemas.microsoft.com/office/powerpoint/2010/main" val="16330102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6B03E4E-4774-E944-990E-761C025100EC}" type="slidenum">
              <a:rPr lang="en-US" smtClean="0"/>
              <a:t>4</a:t>
            </a:fld>
            <a:endParaRPr lang="en-US"/>
          </a:p>
        </p:txBody>
      </p:sp>
    </p:spTree>
    <p:extLst>
      <p:ext uri="{BB962C8B-B14F-4D97-AF65-F5344CB8AC3E}">
        <p14:creationId xmlns:p14="http://schemas.microsoft.com/office/powerpoint/2010/main" val="6221447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6B03E4E-4774-E944-990E-761C025100EC}" type="slidenum">
              <a:rPr lang="en-US" smtClean="0"/>
              <a:t>5</a:t>
            </a:fld>
            <a:endParaRPr lang="en-US"/>
          </a:p>
        </p:txBody>
      </p:sp>
    </p:spTree>
    <p:extLst>
      <p:ext uri="{BB962C8B-B14F-4D97-AF65-F5344CB8AC3E}">
        <p14:creationId xmlns:p14="http://schemas.microsoft.com/office/powerpoint/2010/main" val="24467901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a:solidFill>
                  <a:schemeClr val="tx1"/>
                </a:solidFill>
                <a:effectLst/>
                <a:latin typeface="+mn-lt"/>
                <a:ea typeface="+mn-ea"/>
                <a:cs typeface="+mn-cs"/>
              </a:rPr>
              <a:t>It is the art of gathering, understanding, processing, and extracting value from data in order to be able to visualize and communicate insights from it to your organization. The insights are then used to further the cause of the organization, improve its workflow, and drive strategic decision making in the organization.</a:t>
            </a:r>
            <a:endParaRPr lang="en-US"/>
          </a:p>
        </p:txBody>
      </p:sp>
      <p:sp>
        <p:nvSpPr>
          <p:cNvPr id="4" name="Slide Number Placeholder 3"/>
          <p:cNvSpPr>
            <a:spLocks noGrp="1"/>
          </p:cNvSpPr>
          <p:nvPr>
            <p:ph type="sldNum" sz="quarter" idx="10"/>
          </p:nvPr>
        </p:nvSpPr>
        <p:spPr/>
        <p:txBody>
          <a:bodyPr/>
          <a:lstStyle/>
          <a:p>
            <a:fld id="{46B03E4E-4774-E944-990E-761C025100EC}" type="slidenum">
              <a:rPr lang="en-US" smtClean="0"/>
              <a:t>6</a:t>
            </a:fld>
            <a:endParaRPr lang="en-US"/>
          </a:p>
        </p:txBody>
      </p:sp>
    </p:spTree>
    <p:extLst>
      <p:ext uri="{BB962C8B-B14F-4D97-AF65-F5344CB8AC3E}">
        <p14:creationId xmlns:p14="http://schemas.microsoft.com/office/powerpoint/2010/main" val="16227917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a:solidFill>
                  <a:schemeClr val="tx1"/>
                </a:solidFill>
                <a:effectLst/>
                <a:latin typeface="+mn-lt"/>
                <a:ea typeface="+mn-ea"/>
                <a:cs typeface="+mn-cs"/>
              </a:rPr>
              <a:t>The main steps involved in carrying out a data science project can be summarized as follows:</a:t>
            </a:r>
          </a:p>
          <a:p>
            <a:r>
              <a:rPr lang="en-US" sz="1200" b="1" i="0" kern="1200">
                <a:solidFill>
                  <a:schemeClr val="tx1"/>
                </a:solidFill>
                <a:effectLst/>
                <a:latin typeface="+mn-lt"/>
                <a:ea typeface="+mn-ea"/>
                <a:cs typeface="+mn-cs"/>
              </a:rPr>
              <a:t>Capture</a:t>
            </a:r>
            <a:r>
              <a:rPr lang="en-US" sz="1200" b="0" i="0" kern="1200">
                <a:solidFill>
                  <a:schemeClr val="tx1"/>
                </a:solidFill>
                <a:effectLst/>
                <a:latin typeface="+mn-lt"/>
                <a:ea typeface="+mn-ea"/>
                <a:cs typeface="+mn-cs"/>
              </a:rPr>
              <a:t> - Data Collection/Gathering</a:t>
            </a:r>
          </a:p>
          <a:p>
            <a:r>
              <a:rPr lang="en-US" sz="1200" b="1" i="0" kern="1200">
                <a:solidFill>
                  <a:schemeClr val="tx1"/>
                </a:solidFill>
                <a:effectLst/>
                <a:latin typeface="+mn-lt"/>
                <a:ea typeface="+mn-ea"/>
                <a:cs typeface="+mn-cs"/>
              </a:rPr>
              <a:t>Maintain</a:t>
            </a:r>
            <a:r>
              <a:rPr lang="en-US" sz="1200" b="0" i="0" kern="1200">
                <a:solidFill>
                  <a:schemeClr val="tx1"/>
                </a:solidFill>
                <a:effectLst/>
                <a:latin typeface="+mn-lt"/>
                <a:ea typeface="+mn-ea"/>
                <a:cs typeface="+mn-cs"/>
              </a:rPr>
              <a:t> - Data Processing/Cleaning</a:t>
            </a:r>
          </a:p>
          <a:p>
            <a:r>
              <a:rPr lang="en-US" sz="1200" b="1" i="0" kern="1200">
                <a:solidFill>
                  <a:schemeClr val="tx1"/>
                </a:solidFill>
                <a:effectLst/>
                <a:latin typeface="+mn-lt"/>
                <a:ea typeface="+mn-ea"/>
                <a:cs typeface="+mn-cs"/>
              </a:rPr>
              <a:t>Process</a:t>
            </a:r>
            <a:r>
              <a:rPr lang="en-US" sz="1200" b="0" i="0" kern="1200">
                <a:solidFill>
                  <a:schemeClr val="tx1"/>
                </a:solidFill>
                <a:effectLst/>
                <a:latin typeface="+mn-lt"/>
                <a:ea typeface="+mn-ea"/>
                <a:cs typeface="+mn-cs"/>
              </a:rPr>
              <a:t> - Data Exploration/Mining</a:t>
            </a:r>
          </a:p>
          <a:p>
            <a:r>
              <a:rPr lang="en-US" sz="1200" b="1" i="0" kern="1200">
                <a:solidFill>
                  <a:schemeClr val="tx1"/>
                </a:solidFill>
                <a:effectLst/>
                <a:latin typeface="+mn-lt"/>
                <a:ea typeface="+mn-ea"/>
                <a:cs typeface="+mn-cs"/>
              </a:rPr>
              <a:t>Analyze</a:t>
            </a:r>
            <a:r>
              <a:rPr lang="en-US" sz="1200" b="0" i="0" kern="1200">
                <a:solidFill>
                  <a:schemeClr val="tx1"/>
                </a:solidFill>
                <a:effectLst/>
                <a:latin typeface="+mn-lt"/>
                <a:ea typeface="+mn-ea"/>
                <a:cs typeface="+mn-cs"/>
              </a:rPr>
              <a:t> - Data Analysis/Interpretation</a:t>
            </a:r>
          </a:p>
          <a:p>
            <a:r>
              <a:rPr lang="en-US" sz="1200" b="1" i="0" kern="1200">
                <a:solidFill>
                  <a:schemeClr val="tx1"/>
                </a:solidFill>
                <a:effectLst/>
                <a:latin typeface="+mn-lt"/>
                <a:ea typeface="+mn-ea"/>
                <a:cs typeface="+mn-cs"/>
              </a:rPr>
              <a:t>Communicate</a:t>
            </a:r>
            <a:r>
              <a:rPr lang="en-US" sz="1200" b="0" i="0" kern="1200">
                <a:solidFill>
                  <a:schemeClr val="tx1"/>
                </a:solidFill>
                <a:effectLst/>
                <a:latin typeface="+mn-lt"/>
                <a:ea typeface="+mn-ea"/>
                <a:cs typeface="+mn-cs"/>
              </a:rPr>
              <a:t> - Data Communication/Visualization</a:t>
            </a:r>
          </a:p>
          <a:p>
            <a:endParaRPr lang="en-US" sz="1200" b="0" i="0" kern="1200">
              <a:solidFill>
                <a:schemeClr val="tx1"/>
              </a:solidFill>
              <a:effectLst/>
              <a:latin typeface="+mn-lt"/>
              <a:ea typeface="+mn-ea"/>
              <a:cs typeface="+mn-cs"/>
            </a:endParaRPr>
          </a:p>
          <a:p>
            <a:r>
              <a:rPr lang="en-US" sz="1200" b="0" i="0" kern="1200">
                <a:solidFill>
                  <a:schemeClr val="tx1"/>
                </a:solidFill>
                <a:effectLst/>
                <a:latin typeface="+mn-lt"/>
                <a:ea typeface="+mn-ea"/>
                <a:cs typeface="+mn-cs"/>
              </a:rPr>
              <a:t>In other words, the entire life cycle of data science can be summed up according to the figure above.</a:t>
            </a:r>
          </a:p>
          <a:p>
            <a:endParaRPr lang="en-US"/>
          </a:p>
        </p:txBody>
      </p:sp>
      <p:sp>
        <p:nvSpPr>
          <p:cNvPr id="4" name="Slide Number Placeholder 3"/>
          <p:cNvSpPr>
            <a:spLocks noGrp="1"/>
          </p:cNvSpPr>
          <p:nvPr>
            <p:ph type="sldNum" sz="quarter" idx="5"/>
          </p:nvPr>
        </p:nvSpPr>
        <p:spPr/>
        <p:txBody>
          <a:bodyPr/>
          <a:lstStyle/>
          <a:p>
            <a:fld id="{46B03E4E-4774-E944-990E-761C025100EC}" type="slidenum">
              <a:rPr lang="en-US" smtClean="0"/>
              <a:t>7</a:t>
            </a:fld>
            <a:endParaRPr lang="en-US"/>
          </a:p>
        </p:txBody>
      </p:sp>
    </p:spTree>
    <p:extLst>
      <p:ext uri="{BB962C8B-B14F-4D97-AF65-F5344CB8AC3E}">
        <p14:creationId xmlns:p14="http://schemas.microsoft.com/office/powerpoint/2010/main" val="23876187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a:solidFill>
                  <a:schemeClr val="tx1"/>
                </a:solidFill>
                <a:effectLst/>
                <a:latin typeface="+mn-lt"/>
                <a:ea typeface="+mn-ea"/>
                <a:cs typeface="+mn-cs"/>
              </a:rPr>
              <a:t>It is about extracting knowledge from data, finding and applying patterns to data in order to make highly educated guesses about what one might want next. Data can include numbers, words, images, clicks, or anything that can be digitally stored and machine learning algorithms use statistics to find patterns in huge amounts of such data. From automatic recommendations of which movies to watch, to what food to order or which products to buy, to personalized online radio and recognizing your friends in your photos, many modern websites and devices have machine learning algorithms at their core. Complex websites, such as Facebook, Amazon, Netflix, contain multiple machine learning models in nearly every part of their site.</a:t>
            </a:r>
          </a:p>
          <a:p>
            <a:endParaRPr lang="en-US" sz="1200" b="0" i="0" kern="1200">
              <a:solidFill>
                <a:schemeClr val="tx1"/>
              </a:solidFill>
              <a:effectLst/>
              <a:latin typeface="+mn-lt"/>
              <a:ea typeface="+mn-ea"/>
              <a:cs typeface="+mn-cs"/>
            </a:endParaRPr>
          </a:p>
          <a:p>
            <a:endParaRPr lang="en-US"/>
          </a:p>
        </p:txBody>
      </p:sp>
      <p:sp>
        <p:nvSpPr>
          <p:cNvPr id="4" name="Slide Number Placeholder 3"/>
          <p:cNvSpPr>
            <a:spLocks noGrp="1"/>
          </p:cNvSpPr>
          <p:nvPr>
            <p:ph type="sldNum" sz="quarter" idx="10"/>
          </p:nvPr>
        </p:nvSpPr>
        <p:spPr/>
        <p:txBody>
          <a:bodyPr/>
          <a:lstStyle/>
          <a:p>
            <a:fld id="{46B03E4E-4774-E944-990E-761C025100EC}" type="slidenum">
              <a:rPr lang="en-US" smtClean="0"/>
              <a:t>8</a:t>
            </a:fld>
            <a:endParaRPr lang="en-US"/>
          </a:p>
        </p:txBody>
      </p:sp>
    </p:spTree>
    <p:extLst>
      <p:ext uri="{BB962C8B-B14F-4D97-AF65-F5344CB8AC3E}">
        <p14:creationId xmlns:p14="http://schemas.microsoft.com/office/powerpoint/2010/main" val="32379091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a:solidFill>
                  <a:schemeClr val="tx1"/>
                </a:solidFill>
                <a:effectLst/>
                <a:latin typeface="+mn-lt"/>
                <a:ea typeface="+mn-ea"/>
                <a:cs typeface="+mn-cs"/>
              </a:rPr>
              <a:t>There are three major machine learning algorithms - supervised, unsupervised, and reinforcement.</a:t>
            </a:r>
          </a:p>
          <a:p>
            <a:endParaRPr lang="en-US"/>
          </a:p>
        </p:txBody>
      </p:sp>
      <p:sp>
        <p:nvSpPr>
          <p:cNvPr id="4" name="Slide Number Placeholder 3"/>
          <p:cNvSpPr>
            <a:spLocks noGrp="1"/>
          </p:cNvSpPr>
          <p:nvPr>
            <p:ph type="sldNum" sz="quarter" idx="5"/>
          </p:nvPr>
        </p:nvSpPr>
        <p:spPr/>
        <p:txBody>
          <a:bodyPr/>
          <a:lstStyle/>
          <a:p>
            <a:fld id="{46B03E4E-4774-E944-990E-761C025100EC}" type="slidenum">
              <a:rPr lang="en-US" smtClean="0"/>
              <a:t>9</a:t>
            </a:fld>
            <a:endParaRPr lang="en-US"/>
          </a:p>
        </p:txBody>
      </p:sp>
    </p:spTree>
    <p:extLst>
      <p:ext uri="{BB962C8B-B14F-4D97-AF65-F5344CB8AC3E}">
        <p14:creationId xmlns:p14="http://schemas.microsoft.com/office/powerpoint/2010/main" val="28397451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a:solidFill>
                  <a:schemeClr val="tx1"/>
                </a:solidFill>
                <a:effectLst/>
                <a:latin typeface="+mn-lt"/>
                <a:ea typeface="+mn-ea"/>
                <a:cs typeface="+mn-cs"/>
              </a:rPr>
              <a:t>We will start with a very small machine learning project that can be considered the </a:t>
            </a:r>
            <a:r>
              <a:rPr lang="en-US" sz="1200" b="1" i="0" kern="1200">
                <a:solidFill>
                  <a:schemeClr val="tx1"/>
                </a:solidFill>
                <a:effectLst/>
                <a:latin typeface="+mn-lt"/>
                <a:ea typeface="+mn-ea"/>
                <a:cs typeface="+mn-cs"/>
              </a:rPr>
              <a:t>"Hello World"</a:t>
            </a:r>
            <a:r>
              <a:rPr lang="en-US" sz="1200" b="0" i="0" kern="1200">
                <a:solidFill>
                  <a:schemeClr val="tx1"/>
                </a:solidFill>
                <a:effectLst/>
                <a:latin typeface="+mn-lt"/>
                <a:ea typeface="+mn-ea"/>
                <a:cs typeface="+mn-cs"/>
              </a:rPr>
              <a:t> of machine learning. It is based on supervised learning and is a multi-class classification problem because the data set contains 3 classes, 50 instances each, of iris plant. Features of the data set are all numeric or nominal and storing this data doesn't require much memory because it only has 4 attributes/features and 150 rows. All of the numeric attributes are in the same units and the same scale, not requiring any special scaling or transforms to get started. This means that for this data set most machine learning algorithms will be straightforward to apply.</a:t>
            </a:r>
            <a:endParaRPr lang="en-US"/>
          </a:p>
        </p:txBody>
      </p:sp>
      <p:sp>
        <p:nvSpPr>
          <p:cNvPr id="4" name="Slide Number Placeholder 3"/>
          <p:cNvSpPr>
            <a:spLocks noGrp="1"/>
          </p:cNvSpPr>
          <p:nvPr>
            <p:ph type="sldNum" sz="quarter" idx="5"/>
          </p:nvPr>
        </p:nvSpPr>
        <p:spPr/>
        <p:txBody>
          <a:bodyPr/>
          <a:lstStyle/>
          <a:p>
            <a:fld id="{46B03E4E-4774-E944-990E-761C025100EC}" type="slidenum">
              <a:rPr lang="en-US" smtClean="0"/>
              <a:t>19</a:t>
            </a:fld>
            <a:endParaRPr lang="en-US"/>
          </a:p>
        </p:txBody>
      </p:sp>
    </p:spTree>
    <p:extLst>
      <p:ext uri="{BB962C8B-B14F-4D97-AF65-F5344CB8AC3E}">
        <p14:creationId xmlns:p14="http://schemas.microsoft.com/office/powerpoint/2010/main" val="29547545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6B03E4E-4774-E944-990E-761C025100EC}" type="slidenum">
              <a:rPr lang="en-US" smtClean="0"/>
              <a:t>22</a:t>
            </a:fld>
            <a:endParaRPr lang="en-US"/>
          </a:p>
        </p:txBody>
      </p:sp>
    </p:spTree>
    <p:extLst>
      <p:ext uri="{BB962C8B-B14F-4D97-AF65-F5344CB8AC3E}">
        <p14:creationId xmlns:p14="http://schemas.microsoft.com/office/powerpoint/2010/main" val="8824378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Slide">
    <p:bg>
      <p:bgRef idx="1001">
        <a:schemeClr val="bg1"/>
      </p:bgRef>
    </p:bg>
    <p:spTree>
      <p:nvGrpSpPr>
        <p:cNvPr id="1" name=""/>
        <p:cNvGrpSpPr/>
        <p:nvPr/>
      </p:nvGrpSpPr>
      <p:grpSpPr>
        <a:xfrm>
          <a:off x="0" y="0"/>
          <a:ext cx="0" cy="0"/>
          <a:chOff x="0" y="0"/>
          <a:chExt cx="0" cy="0"/>
        </a:xfrm>
      </p:grpSpPr>
      <p:sp>
        <p:nvSpPr>
          <p:cNvPr id="6" name="Title 1"/>
          <p:cNvSpPr>
            <a:spLocks noGrp="1"/>
          </p:cNvSpPr>
          <p:nvPr>
            <p:ph type="ctrTitle"/>
          </p:nvPr>
        </p:nvSpPr>
        <p:spPr>
          <a:xfrm>
            <a:off x="631371" y="1122363"/>
            <a:ext cx="6096807" cy="2038526"/>
          </a:xfrm>
        </p:spPr>
        <p:txBody>
          <a:bodyPr anchor="b"/>
          <a:lstStyle>
            <a:lvl1pPr algn="l">
              <a:defRPr sz="6000">
                <a:latin typeface="Real Head Pro" charset="0"/>
                <a:ea typeface="Real Head Pro" charset="0"/>
                <a:cs typeface="Real Head Pro" charset="0"/>
              </a:defRPr>
            </a:lvl1pPr>
          </a:lstStyle>
          <a:p>
            <a:r>
              <a:rPr lang="en-US"/>
              <a:t>Click to edit Master title style</a:t>
            </a:r>
          </a:p>
        </p:txBody>
      </p:sp>
      <p:sp>
        <p:nvSpPr>
          <p:cNvPr id="7" name="Subtitle 2"/>
          <p:cNvSpPr>
            <a:spLocks noGrp="1"/>
          </p:cNvSpPr>
          <p:nvPr>
            <p:ph type="subTitle" idx="1"/>
          </p:nvPr>
        </p:nvSpPr>
        <p:spPr>
          <a:xfrm>
            <a:off x="631371" y="3376260"/>
            <a:ext cx="6096807" cy="1655762"/>
          </a:xfrm>
        </p:spPr>
        <p:txBody>
          <a:bodyPr/>
          <a:lstStyle>
            <a:lvl1pPr marL="0" indent="0" algn="l">
              <a:buNone/>
              <a:defRPr sz="2400">
                <a:latin typeface="Real Text Pro" charset="0"/>
                <a:ea typeface="Real Text Pro" charset="0"/>
                <a:cs typeface="Real Text Pro"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891378" y="3632753"/>
            <a:ext cx="5144909" cy="3047331"/>
          </a:xfrm>
          <a:prstGeom prst="rect">
            <a:avLst/>
          </a:prstGeom>
        </p:spPr>
      </p:pic>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_Two Content">
    <p:spTree>
      <p:nvGrpSpPr>
        <p:cNvPr id="1" name=""/>
        <p:cNvGrpSpPr/>
        <p:nvPr/>
      </p:nvGrpSpPr>
      <p:grpSpPr>
        <a:xfrm>
          <a:off x="0" y="0"/>
          <a:ext cx="0" cy="0"/>
          <a:chOff x="0" y="0"/>
          <a:chExt cx="0" cy="0"/>
        </a:xfrm>
      </p:grpSpPr>
      <p:sp>
        <p:nvSpPr>
          <p:cNvPr id="8" name="Rectangle 7"/>
          <p:cNvSpPr/>
          <p:nvPr userDrawn="1"/>
        </p:nvSpPr>
        <p:spPr>
          <a:xfrm>
            <a:off x="0" y="0"/>
            <a:ext cx="12192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365125"/>
            <a:ext cx="4944533" cy="1325563"/>
          </a:xfrm>
        </p:spPr>
        <p:txBody>
          <a:bodyPr/>
          <a:lstStyle>
            <a:lvl1pPr>
              <a:defRPr>
                <a:solidFill>
                  <a:schemeClr val="bg1"/>
                </a:solidFill>
                <a:latin typeface="Real Head Pro" charset="0"/>
                <a:ea typeface="Real Head Pro" charset="0"/>
                <a:cs typeface="Real Head Pro" charset="0"/>
              </a:defRPr>
            </a:lvl1pPr>
          </a:lstStyle>
          <a:p>
            <a:r>
              <a:rPr lang="en-US"/>
              <a:t>Click to edit Master title style</a:t>
            </a:r>
          </a:p>
        </p:txBody>
      </p:sp>
      <p:sp>
        <p:nvSpPr>
          <p:cNvPr id="3" name="Content Placeholder 2"/>
          <p:cNvSpPr>
            <a:spLocks noGrp="1"/>
          </p:cNvSpPr>
          <p:nvPr>
            <p:ph sz="half" idx="1"/>
          </p:nvPr>
        </p:nvSpPr>
        <p:spPr>
          <a:xfrm>
            <a:off x="838200" y="1825625"/>
            <a:ext cx="4944533" cy="4351338"/>
          </a:xfrm>
        </p:spPr>
        <p:txBody>
          <a:bodyPr/>
          <a:lstStyle>
            <a:lvl1pPr>
              <a:defRPr>
                <a:solidFill>
                  <a:schemeClr val="bg1"/>
                </a:solidFill>
                <a:latin typeface="Real Text Pro" charset="0"/>
                <a:ea typeface="Real Text Pro" charset="0"/>
                <a:cs typeface="Real Text Pro" charset="0"/>
              </a:defRPr>
            </a:lvl1pPr>
            <a:lvl2pPr>
              <a:defRPr>
                <a:solidFill>
                  <a:schemeClr val="bg1"/>
                </a:solidFill>
                <a:latin typeface="Real Text Pro" charset="0"/>
                <a:ea typeface="Real Text Pro" charset="0"/>
                <a:cs typeface="Real Text Pro" charset="0"/>
              </a:defRPr>
            </a:lvl2pPr>
            <a:lvl3pPr>
              <a:defRPr>
                <a:solidFill>
                  <a:schemeClr val="bg1"/>
                </a:solidFill>
                <a:latin typeface="Real Text Pro" charset="0"/>
                <a:ea typeface="Real Text Pro" charset="0"/>
                <a:cs typeface="Real Text Pro" charset="0"/>
              </a:defRPr>
            </a:lvl3pPr>
            <a:lvl4pPr>
              <a:defRPr>
                <a:solidFill>
                  <a:schemeClr val="bg1"/>
                </a:solidFill>
                <a:latin typeface="Real Text Pro" charset="0"/>
                <a:ea typeface="Real Text Pro" charset="0"/>
                <a:cs typeface="Real Text Pro" charset="0"/>
              </a:defRPr>
            </a:lvl4pPr>
            <a:lvl5pPr>
              <a:defRPr>
                <a:solidFill>
                  <a:schemeClr val="bg1"/>
                </a:solidFill>
                <a:latin typeface="Real Text Pro" charset="0"/>
                <a:ea typeface="Real Text Pro" charset="0"/>
                <a:cs typeface="Real Text Pro"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7" name="Straight Connector 6"/>
          <p:cNvCxnSpPr/>
          <p:nvPr userDrawn="1"/>
        </p:nvCxnSpPr>
        <p:spPr>
          <a:xfrm>
            <a:off x="838200" y="1690688"/>
            <a:ext cx="4944533" cy="0"/>
          </a:xfrm>
          <a:prstGeom prst="line">
            <a:avLst/>
          </a:prstGeom>
          <a:ln w="25400">
            <a:solidFill>
              <a:srgbClr val="E1192B"/>
            </a:solidFill>
          </a:ln>
        </p:spPr>
        <p:style>
          <a:lnRef idx="1">
            <a:schemeClr val="accent1"/>
          </a:lnRef>
          <a:fillRef idx="0">
            <a:schemeClr val="accent1"/>
          </a:fillRef>
          <a:effectRef idx="0">
            <a:schemeClr val="accent1"/>
          </a:effectRef>
          <a:fontRef idx="minor">
            <a:schemeClr val="tx1"/>
          </a:fontRef>
        </p:style>
      </p:cxnSp>
      <p:sp>
        <p:nvSpPr>
          <p:cNvPr id="10" name="Content Placeholder 2"/>
          <p:cNvSpPr>
            <a:spLocks noGrp="1"/>
          </p:cNvSpPr>
          <p:nvPr>
            <p:ph sz="half" idx="10"/>
          </p:nvPr>
        </p:nvSpPr>
        <p:spPr>
          <a:xfrm>
            <a:off x="6535994" y="1825625"/>
            <a:ext cx="4944533" cy="4351338"/>
          </a:xfrm>
        </p:spPr>
        <p:txBody>
          <a:bodyPr/>
          <a:lstStyle>
            <a:lvl1pPr>
              <a:defRPr>
                <a:solidFill>
                  <a:schemeClr val="bg1"/>
                </a:solidFill>
                <a:latin typeface="Real Text Pro" charset="0"/>
                <a:ea typeface="Real Text Pro" charset="0"/>
                <a:cs typeface="Real Text Pro" charset="0"/>
              </a:defRPr>
            </a:lvl1pPr>
            <a:lvl2pPr>
              <a:defRPr>
                <a:solidFill>
                  <a:schemeClr val="bg1"/>
                </a:solidFill>
                <a:latin typeface="Real Text Pro" charset="0"/>
                <a:ea typeface="Real Text Pro" charset="0"/>
                <a:cs typeface="Real Text Pro" charset="0"/>
              </a:defRPr>
            </a:lvl2pPr>
            <a:lvl3pPr>
              <a:defRPr>
                <a:solidFill>
                  <a:schemeClr val="bg1"/>
                </a:solidFill>
                <a:latin typeface="Real Text Pro" charset="0"/>
                <a:ea typeface="Real Text Pro" charset="0"/>
                <a:cs typeface="Real Text Pro" charset="0"/>
              </a:defRPr>
            </a:lvl3pPr>
            <a:lvl4pPr>
              <a:defRPr>
                <a:solidFill>
                  <a:schemeClr val="bg1"/>
                </a:solidFill>
                <a:latin typeface="Real Text Pro" charset="0"/>
                <a:ea typeface="Real Text Pro" charset="0"/>
                <a:cs typeface="Real Text Pro" charset="0"/>
              </a:defRPr>
            </a:lvl4pPr>
            <a:lvl5pPr>
              <a:defRPr>
                <a:solidFill>
                  <a:schemeClr val="bg1"/>
                </a:solidFill>
                <a:latin typeface="Real Text Pro" charset="0"/>
                <a:ea typeface="Real Text Pro" charset="0"/>
                <a:cs typeface="Real Text Pro"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2" name="Straight Connector 11"/>
          <p:cNvCxnSpPr/>
          <p:nvPr userDrawn="1"/>
        </p:nvCxnSpPr>
        <p:spPr>
          <a:xfrm>
            <a:off x="6150761" y="1825625"/>
            <a:ext cx="0" cy="4571772"/>
          </a:xfrm>
          <a:prstGeom prst="line">
            <a:avLst/>
          </a:prstGeom>
          <a:ln w="25400">
            <a:solidFill>
              <a:srgbClr val="E1192B"/>
            </a:solidFill>
          </a:ln>
        </p:spPr>
        <p:style>
          <a:lnRef idx="1">
            <a:schemeClr val="accent1"/>
          </a:lnRef>
          <a:fillRef idx="0">
            <a:schemeClr val="accent1"/>
          </a:fillRef>
          <a:effectRef idx="0">
            <a:schemeClr val="accent1"/>
          </a:effectRef>
          <a:fontRef idx="minor">
            <a:schemeClr val="tx1"/>
          </a:fontRef>
        </p:style>
      </p:cxnSp>
      <p:pic>
        <p:nvPicPr>
          <p:cNvPr id="14" name="Picture 13"/>
          <p:cNvPicPr>
            <a:picLocks noChangeAspect="1"/>
          </p:cNvPicPr>
          <p:nvPr userDrawn="1"/>
        </p:nvPicPr>
        <p:blipFill>
          <a:blip r:embed="rId2"/>
          <a:stretch>
            <a:fillRect/>
          </a:stretch>
        </p:blipFill>
        <p:spPr>
          <a:xfrm>
            <a:off x="10604771" y="5559425"/>
            <a:ext cx="1079500" cy="830792"/>
          </a:xfrm>
          <a:prstGeom prst="rect">
            <a:avLst/>
          </a:prstGeom>
        </p:spPr>
      </p:pic>
      <p:sp>
        <p:nvSpPr>
          <p:cNvPr id="4" name="Slide Number Placeholder 3"/>
          <p:cNvSpPr>
            <a:spLocks noGrp="1"/>
          </p:cNvSpPr>
          <p:nvPr>
            <p:ph type="sldNum" sz="quarter" idx="11"/>
          </p:nvPr>
        </p:nvSpPr>
        <p:spPr/>
        <p:txBody>
          <a:bodyPr/>
          <a:lstStyle>
            <a:lvl1pPr>
              <a:defRPr>
                <a:solidFill>
                  <a:schemeClr val="bg1">
                    <a:lumMod val="75000"/>
                  </a:schemeClr>
                </a:solidFill>
              </a:defRPr>
            </a:lvl1pPr>
          </a:lstStyle>
          <a:p>
            <a:fld id="{2BE017B6-6466-CA44-A203-DCC007137B3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Two Content">
    <p:spTree>
      <p:nvGrpSpPr>
        <p:cNvPr id="1" name=""/>
        <p:cNvGrpSpPr/>
        <p:nvPr/>
      </p:nvGrpSpPr>
      <p:grpSpPr>
        <a:xfrm>
          <a:off x="0" y="0"/>
          <a:ext cx="0" cy="0"/>
          <a:chOff x="0" y="0"/>
          <a:chExt cx="0" cy="0"/>
        </a:xfrm>
      </p:grpSpPr>
      <p:sp>
        <p:nvSpPr>
          <p:cNvPr id="11" name="Title 1"/>
          <p:cNvSpPr>
            <a:spLocks noGrp="1"/>
          </p:cNvSpPr>
          <p:nvPr>
            <p:ph type="title"/>
          </p:nvPr>
        </p:nvSpPr>
        <p:spPr>
          <a:xfrm>
            <a:off x="838200" y="365125"/>
            <a:ext cx="4944533" cy="1325563"/>
          </a:xfrm>
        </p:spPr>
        <p:txBody>
          <a:bodyPr/>
          <a:lstStyle>
            <a:lvl1pPr>
              <a:defRPr>
                <a:solidFill>
                  <a:schemeClr val="tx1"/>
                </a:solidFill>
                <a:latin typeface="Real Head Pro" charset="0"/>
                <a:ea typeface="Real Head Pro" charset="0"/>
                <a:cs typeface="Real Head Pro" charset="0"/>
              </a:defRPr>
            </a:lvl1pPr>
          </a:lstStyle>
          <a:p>
            <a:r>
              <a:rPr lang="en-US"/>
              <a:t>Click to edit Master title style</a:t>
            </a:r>
          </a:p>
        </p:txBody>
      </p:sp>
      <p:sp>
        <p:nvSpPr>
          <p:cNvPr id="12" name="Content Placeholder 2"/>
          <p:cNvSpPr>
            <a:spLocks noGrp="1"/>
          </p:cNvSpPr>
          <p:nvPr>
            <p:ph sz="half" idx="1"/>
          </p:nvPr>
        </p:nvSpPr>
        <p:spPr>
          <a:xfrm>
            <a:off x="838200" y="1825625"/>
            <a:ext cx="4944533" cy="4351338"/>
          </a:xfrm>
        </p:spPr>
        <p:txBody>
          <a:bodyPr/>
          <a:lstStyle>
            <a:lvl1pPr>
              <a:defRPr>
                <a:solidFill>
                  <a:schemeClr val="tx1"/>
                </a:solidFill>
                <a:latin typeface="Real Text Pro" charset="0"/>
                <a:ea typeface="Real Text Pro" charset="0"/>
                <a:cs typeface="Real Text Pro" charset="0"/>
              </a:defRPr>
            </a:lvl1pPr>
            <a:lvl2pPr>
              <a:defRPr>
                <a:solidFill>
                  <a:schemeClr val="tx1"/>
                </a:solidFill>
                <a:latin typeface="Real Text Pro" charset="0"/>
                <a:ea typeface="Real Text Pro" charset="0"/>
                <a:cs typeface="Real Text Pro" charset="0"/>
              </a:defRPr>
            </a:lvl2pPr>
            <a:lvl3pPr>
              <a:defRPr>
                <a:solidFill>
                  <a:schemeClr val="tx1"/>
                </a:solidFill>
                <a:latin typeface="Real Text Pro" charset="0"/>
                <a:ea typeface="Real Text Pro" charset="0"/>
                <a:cs typeface="Real Text Pro" charset="0"/>
              </a:defRPr>
            </a:lvl3pPr>
            <a:lvl4pPr>
              <a:defRPr>
                <a:solidFill>
                  <a:schemeClr val="tx1"/>
                </a:solidFill>
                <a:latin typeface="Real Text Pro" charset="0"/>
                <a:ea typeface="Real Text Pro" charset="0"/>
                <a:cs typeface="Real Text Pro" charset="0"/>
              </a:defRPr>
            </a:lvl4pPr>
            <a:lvl5pPr>
              <a:defRPr>
                <a:solidFill>
                  <a:schemeClr val="tx1"/>
                </a:solidFill>
                <a:latin typeface="Real Text Pro" charset="0"/>
                <a:ea typeface="Real Text Pro" charset="0"/>
                <a:cs typeface="Real Text Pro"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14" name="Picture 13"/>
          <p:cNvPicPr>
            <a:picLocks noChangeAspect="1"/>
          </p:cNvPicPr>
          <p:nvPr userDrawn="1"/>
        </p:nvPicPr>
        <p:blipFill>
          <a:blip r:embed="rId2"/>
          <a:stretch>
            <a:fillRect/>
          </a:stretch>
        </p:blipFill>
        <p:spPr>
          <a:xfrm>
            <a:off x="838200" y="6397395"/>
            <a:ext cx="2688771" cy="240173"/>
          </a:xfrm>
          <a:prstGeom prst="rect">
            <a:avLst/>
          </a:prstGeom>
        </p:spPr>
      </p:pic>
      <p:cxnSp>
        <p:nvCxnSpPr>
          <p:cNvPr id="16" name="Straight Connector 15"/>
          <p:cNvCxnSpPr/>
          <p:nvPr userDrawn="1"/>
        </p:nvCxnSpPr>
        <p:spPr>
          <a:xfrm>
            <a:off x="838200" y="1690688"/>
            <a:ext cx="4944533" cy="0"/>
          </a:xfrm>
          <a:prstGeom prst="line">
            <a:avLst/>
          </a:prstGeom>
          <a:ln w="25400">
            <a:solidFill>
              <a:srgbClr val="E1192B"/>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a:off x="6150761" y="1825625"/>
            <a:ext cx="0" cy="4571772"/>
          </a:xfrm>
          <a:prstGeom prst="line">
            <a:avLst/>
          </a:prstGeom>
          <a:ln w="25400">
            <a:solidFill>
              <a:srgbClr val="E1192B"/>
            </a:solidFill>
          </a:ln>
        </p:spPr>
        <p:style>
          <a:lnRef idx="1">
            <a:schemeClr val="accent1"/>
          </a:lnRef>
          <a:fillRef idx="0">
            <a:schemeClr val="accent1"/>
          </a:fillRef>
          <a:effectRef idx="0">
            <a:schemeClr val="accent1"/>
          </a:effectRef>
          <a:fontRef idx="minor">
            <a:schemeClr val="tx1"/>
          </a:fontRef>
        </p:style>
      </p:cxnSp>
      <p:sp>
        <p:nvSpPr>
          <p:cNvPr id="17" name="Content Placeholder 2"/>
          <p:cNvSpPr>
            <a:spLocks noGrp="1"/>
          </p:cNvSpPr>
          <p:nvPr>
            <p:ph sz="half" idx="10"/>
          </p:nvPr>
        </p:nvSpPr>
        <p:spPr>
          <a:xfrm>
            <a:off x="6553200" y="1825625"/>
            <a:ext cx="4944533" cy="4351338"/>
          </a:xfrm>
        </p:spPr>
        <p:txBody>
          <a:bodyPr/>
          <a:lstStyle>
            <a:lvl1pPr>
              <a:defRPr>
                <a:solidFill>
                  <a:schemeClr val="tx1"/>
                </a:solidFill>
                <a:latin typeface="Real Text Pro" charset="0"/>
                <a:ea typeface="Real Text Pro" charset="0"/>
                <a:cs typeface="Real Text Pro" charset="0"/>
              </a:defRPr>
            </a:lvl1pPr>
            <a:lvl2pPr>
              <a:defRPr>
                <a:solidFill>
                  <a:schemeClr val="tx1"/>
                </a:solidFill>
                <a:latin typeface="Real Text Pro" charset="0"/>
                <a:ea typeface="Real Text Pro" charset="0"/>
                <a:cs typeface="Real Text Pro" charset="0"/>
              </a:defRPr>
            </a:lvl2pPr>
            <a:lvl3pPr>
              <a:defRPr>
                <a:solidFill>
                  <a:schemeClr val="tx1"/>
                </a:solidFill>
                <a:latin typeface="Real Text Pro" charset="0"/>
                <a:ea typeface="Real Text Pro" charset="0"/>
                <a:cs typeface="Real Text Pro" charset="0"/>
              </a:defRPr>
            </a:lvl3pPr>
            <a:lvl4pPr>
              <a:defRPr>
                <a:solidFill>
                  <a:schemeClr val="tx1"/>
                </a:solidFill>
                <a:latin typeface="Real Text Pro" charset="0"/>
                <a:ea typeface="Real Text Pro" charset="0"/>
                <a:cs typeface="Real Text Pro" charset="0"/>
              </a:defRPr>
            </a:lvl4pPr>
            <a:lvl5pPr>
              <a:defRPr>
                <a:solidFill>
                  <a:schemeClr val="tx1"/>
                </a:solidFill>
                <a:latin typeface="Real Text Pro" charset="0"/>
                <a:ea typeface="Real Text Pro" charset="0"/>
                <a:cs typeface="Real Text Pro"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18" name="Picture 17"/>
          <p:cNvPicPr>
            <a:picLocks noChangeAspect="1"/>
          </p:cNvPicPr>
          <p:nvPr userDrawn="1"/>
        </p:nvPicPr>
        <p:blipFill>
          <a:blip r:embed="rId3"/>
          <a:stretch>
            <a:fillRect/>
          </a:stretch>
        </p:blipFill>
        <p:spPr>
          <a:xfrm>
            <a:off x="10604771" y="5559425"/>
            <a:ext cx="1079500" cy="830792"/>
          </a:xfrm>
          <a:prstGeom prst="rect">
            <a:avLst/>
          </a:prstGeom>
        </p:spPr>
      </p:pic>
      <p:sp>
        <p:nvSpPr>
          <p:cNvPr id="2" name="Slide Number Placeholder 1"/>
          <p:cNvSpPr>
            <a:spLocks noGrp="1"/>
          </p:cNvSpPr>
          <p:nvPr>
            <p:ph type="sldNum" sz="quarter" idx="11"/>
          </p:nvPr>
        </p:nvSpPr>
        <p:spPr/>
        <p:txBody>
          <a:bodyPr/>
          <a:lstStyle>
            <a:lvl1pPr>
              <a:defRPr>
                <a:solidFill>
                  <a:schemeClr val="bg1">
                    <a:lumMod val="75000"/>
                  </a:schemeClr>
                </a:solidFill>
              </a:defRPr>
            </a:lvl1pPr>
          </a:lstStyle>
          <a:p>
            <a:fld id="{2BE017B6-6466-CA44-A203-DCC007137B39}"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Title Only">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biLevel thresh="50000"/>
          </a:blip>
          <a:stretch>
            <a:fillRect/>
          </a:stretch>
        </p:blipFill>
        <p:spPr>
          <a:xfrm>
            <a:off x="838200" y="337165"/>
            <a:ext cx="2858729" cy="901861"/>
          </a:xfrm>
          <a:prstGeom prst="rect">
            <a:avLst/>
          </a:prstGeom>
        </p:spPr>
      </p:pic>
      <p:sp>
        <p:nvSpPr>
          <p:cNvPr id="8" name="Content Placeholder 2"/>
          <p:cNvSpPr>
            <a:spLocks noGrp="1"/>
          </p:cNvSpPr>
          <p:nvPr>
            <p:ph idx="1"/>
          </p:nvPr>
        </p:nvSpPr>
        <p:spPr>
          <a:xfrm>
            <a:off x="838200" y="1692001"/>
            <a:ext cx="10515600" cy="4351338"/>
          </a:xfrm>
        </p:spPr>
        <p:txBody>
          <a:bodyPr/>
          <a:lstStyle>
            <a:lvl1pPr>
              <a:defRPr>
                <a:latin typeface="Real Text Pro" charset="0"/>
                <a:ea typeface="Real Text Pro" charset="0"/>
                <a:cs typeface="Real Text Pro" charset="0"/>
              </a:defRPr>
            </a:lvl1pPr>
            <a:lvl2pPr>
              <a:defRPr>
                <a:latin typeface="Real Text Pro" charset="0"/>
                <a:ea typeface="Real Text Pro" charset="0"/>
                <a:cs typeface="Real Text Pro" charset="0"/>
              </a:defRPr>
            </a:lvl2pPr>
            <a:lvl3pPr>
              <a:defRPr>
                <a:latin typeface="Real Text Pro" charset="0"/>
                <a:ea typeface="Real Text Pro" charset="0"/>
                <a:cs typeface="Real Text Pro" charset="0"/>
              </a:defRPr>
            </a:lvl3pPr>
            <a:lvl4pPr>
              <a:defRPr>
                <a:latin typeface="Real Text Pro" charset="0"/>
                <a:ea typeface="Real Text Pro" charset="0"/>
                <a:cs typeface="Real Text Pro" charset="0"/>
              </a:defRPr>
            </a:lvl4pPr>
            <a:lvl5pPr>
              <a:defRPr>
                <a:latin typeface="Real Text Pro" charset="0"/>
                <a:ea typeface="Real Text Pro" charset="0"/>
                <a:cs typeface="Real Text Pro"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0" name="Straight Connector 9"/>
          <p:cNvCxnSpPr/>
          <p:nvPr userDrawn="1"/>
        </p:nvCxnSpPr>
        <p:spPr>
          <a:xfrm>
            <a:off x="1897380" y="1332089"/>
            <a:ext cx="8750864" cy="0"/>
          </a:xfrm>
          <a:prstGeom prst="line">
            <a:avLst/>
          </a:prstGeom>
          <a:ln w="25400">
            <a:solidFill>
              <a:srgbClr val="E1192B"/>
            </a:solidFill>
          </a:ln>
        </p:spPr>
        <p:style>
          <a:lnRef idx="1">
            <a:schemeClr val="accent1"/>
          </a:lnRef>
          <a:fillRef idx="0">
            <a:schemeClr val="accent1"/>
          </a:fillRef>
          <a:effectRef idx="0">
            <a:schemeClr val="accent1"/>
          </a:effectRef>
          <a:fontRef idx="minor">
            <a:schemeClr val="tx1"/>
          </a:fontRef>
        </p:style>
      </p:cxnSp>
      <p:pic>
        <p:nvPicPr>
          <p:cNvPr id="5" name="Picture 4"/>
          <p:cNvPicPr>
            <a:picLocks noChangeAspect="1"/>
          </p:cNvPicPr>
          <p:nvPr userDrawn="1"/>
        </p:nvPicPr>
        <p:blipFill>
          <a:blip r:embed="rId3"/>
          <a:stretch>
            <a:fillRect/>
          </a:stretch>
        </p:blipFill>
        <p:spPr>
          <a:xfrm>
            <a:off x="10604771" y="5559425"/>
            <a:ext cx="1079500" cy="830792"/>
          </a:xfrm>
          <a:prstGeom prst="rect">
            <a:avLst/>
          </a:prstGeom>
        </p:spPr>
      </p:pic>
      <p:sp>
        <p:nvSpPr>
          <p:cNvPr id="3" name="Slide Number Placeholder 2"/>
          <p:cNvSpPr>
            <a:spLocks noGrp="1"/>
          </p:cNvSpPr>
          <p:nvPr>
            <p:ph type="sldNum" sz="quarter" idx="10"/>
          </p:nvPr>
        </p:nvSpPr>
        <p:spPr/>
        <p:txBody>
          <a:bodyPr/>
          <a:lstStyle>
            <a:lvl1pPr>
              <a:defRPr>
                <a:solidFill>
                  <a:schemeClr val="bg1">
                    <a:lumMod val="75000"/>
                  </a:schemeClr>
                </a:solidFill>
              </a:defRPr>
            </a:lvl1pPr>
          </a:lstStyle>
          <a:p>
            <a:fld id="{2BE017B6-6466-CA44-A203-DCC007137B39}"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p:bg>
      <p:bgPr>
        <a:solidFill>
          <a:schemeClr val="bg1">
            <a:alpha val="45000"/>
          </a:schemeClr>
        </a:solidFill>
        <a:effectLst/>
      </p:bgPr>
    </p:bg>
    <p:spTree>
      <p:nvGrpSpPr>
        <p:cNvPr id="1" name=""/>
        <p:cNvGrpSpPr/>
        <p:nvPr/>
      </p:nvGrpSpPr>
      <p:grpSpPr>
        <a:xfrm>
          <a:off x="0" y="0"/>
          <a:ext cx="0" cy="0"/>
          <a:chOff x="0" y="0"/>
          <a:chExt cx="0" cy="0"/>
        </a:xfrm>
      </p:grpSpPr>
      <p:cxnSp>
        <p:nvCxnSpPr>
          <p:cNvPr id="14" name="Straight Connector 13"/>
          <p:cNvCxnSpPr/>
          <p:nvPr userDrawn="1"/>
        </p:nvCxnSpPr>
        <p:spPr>
          <a:xfrm>
            <a:off x="838200" y="1332089"/>
            <a:ext cx="9766571" cy="0"/>
          </a:xfrm>
          <a:prstGeom prst="line">
            <a:avLst/>
          </a:prstGeom>
          <a:ln w="25400">
            <a:solidFill>
              <a:srgbClr val="E1192B"/>
            </a:solidFill>
          </a:ln>
        </p:spPr>
        <p:style>
          <a:lnRef idx="1">
            <a:schemeClr val="accent1"/>
          </a:lnRef>
          <a:fillRef idx="0">
            <a:schemeClr val="accent1"/>
          </a:fillRef>
          <a:effectRef idx="0">
            <a:schemeClr val="accent1"/>
          </a:effectRef>
          <a:fontRef idx="minor">
            <a:schemeClr val="tx1"/>
          </a:fontRef>
        </p:style>
      </p:cxnSp>
      <p:pic>
        <p:nvPicPr>
          <p:cNvPr id="15" name="Picture 14"/>
          <p:cNvPicPr>
            <a:picLocks noChangeAspect="1"/>
          </p:cNvPicPr>
          <p:nvPr userDrawn="1"/>
        </p:nvPicPr>
        <p:blipFill>
          <a:blip r:embed="rId2"/>
          <a:stretch>
            <a:fillRect/>
          </a:stretch>
        </p:blipFill>
        <p:spPr>
          <a:xfrm>
            <a:off x="10604771" y="5559425"/>
            <a:ext cx="1079500" cy="830792"/>
          </a:xfrm>
          <a:prstGeom prst="rect">
            <a:avLst/>
          </a:prstGeom>
        </p:spPr>
      </p:pic>
      <p:sp>
        <p:nvSpPr>
          <p:cNvPr id="16" name="Content Placeholder 2"/>
          <p:cNvSpPr>
            <a:spLocks noGrp="1"/>
          </p:cNvSpPr>
          <p:nvPr>
            <p:ph idx="1"/>
          </p:nvPr>
        </p:nvSpPr>
        <p:spPr>
          <a:xfrm>
            <a:off x="838200" y="1692001"/>
            <a:ext cx="10515600" cy="4351338"/>
          </a:xfrm>
        </p:spPr>
        <p:txBody>
          <a:bodyPr/>
          <a:lstStyle>
            <a:lvl1pPr>
              <a:defRPr>
                <a:latin typeface="Real Text Pro" charset="0"/>
                <a:ea typeface="Real Text Pro" charset="0"/>
                <a:cs typeface="Real Text Pro" charset="0"/>
              </a:defRPr>
            </a:lvl1pPr>
            <a:lvl2pPr>
              <a:defRPr>
                <a:latin typeface="Real Text Pro" charset="0"/>
                <a:ea typeface="Real Text Pro" charset="0"/>
                <a:cs typeface="Real Text Pro" charset="0"/>
              </a:defRPr>
            </a:lvl2pPr>
            <a:lvl3pPr>
              <a:defRPr>
                <a:latin typeface="Real Text Pro" charset="0"/>
                <a:ea typeface="Real Text Pro" charset="0"/>
                <a:cs typeface="Real Text Pro" charset="0"/>
              </a:defRPr>
            </a:lvl3pPr>
            <a:lvl4pPr>
              <a:defRPr>
                <a:latin typeface="Real Text Pro" charset="0"/>
                <a:ea typeface="Real Text Pro" charset="0"/>
                <a:cs typeface="Real Text Pro" charset="0"/>
              </a:defRPr>
            </a:lvl4pPr>
            <a:lvl5pPr>
              <a:defRPr>
                <a:latin typeface="Real Text Pro" charset="0"/>
                <a:ea typeface="Real Text Pro" charset="0"/>
                <a:cs typeface="Real Text Pro"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Slide Number Placeholder 2"/>
          <p:cNvSpPr>
            <a:spLocks noGrp="1"/>
          </p:cNvSpPr>
          <p:nvPr>
            <p:ph type="sldNum" sz="quarter" idx="10"/>
          </p:nvPr>
        </p:nvSpPr>
        <p:spPr/>
        <p:txBody>
          <a:bodyPr/>
          <a:lstStyle>
            <a:lvl1pPr>
              <a:defRPr>
                <a:solidFill>
                  <a:schemeClr val="bg1">
                    <a:lumMod val="75000"/>
                  </a:schemeClr>
                </a:solidFill>
              </a:defRPr>
            </a:lvl1pPr>
          </a:lstStyle>
          <a:p>
            <a:fld id="{2BE017B6-6466-CA44-A203-DCC007137B39}" type="slidenum">
              <a:rPr lang="en-US" smtClean="0"/>
              <a:pPr/>
              <a:t>‹#›</a:t>
            </a:fld>
            <a:endParaRPr lang="en-US"/>
          </a:p>
        </p:txBody>
      </p:sp>
      <p:sp>
        <p:nvSpPr>
          <p:cNvPr id="4" name="Title 3"/>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718615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Blank">
    <p:bg>
      <p:bgPr>
        <a:solidFill>
          <a:schemeClr val="bg1">
            <a:alpha val="45000"/>
          </a:schemeClr>
        </a:solidFill>
        <a:effectLst/>
      </p:bgPr>
    </p:bg>
    <p:spTree>
      <p:nvGrpSpPr>
        <p:cNvPr id="1" name=""/>
        <p:cNvGrpSpPr/>
        <p:nvPr/>
      </p:nvGrpSpPr>
      <p:grpSpPr>
        <a:xfrm>
          <a:off x="0" y="0"/>
          <a:ext cx="0" cy="0"/>
          <a:chOff x="0" y="0"/>
          <a:chExt cx="0" cy="0"/>
        </a:xfrm>
      </p:grpSpPr>
      <p:cxnSp>
        <p:nvCxnSpPr>
          <p:cNvPr id="14" name="Straight Connector 13"/>
          <p:cNvCxnSpPr/>
          <p:nvPr userDrawn="1"/>
        </p:nvCxnSpPr>
        <p:spPr>
          <a:xfrm>
            <a:off x="838200" y="1332089"/>
            <a:ext cx="9766571" cy="0"/>
          </a:xfrm>
          <a:prstGeom prst="line">
            <a:avLst/>
          </a:prstGeom>
          <a:ln w="25400">
            <a:solidFill>
              <a:srgbClr val="E1192B"/>
            </a:solidFill>
          </a:ln>
        </p:spPr>
        <p:style>
          <a:lnRef idx="1">
            <a:schemeClr val="accent1"/>
          </a:lnRef>
          <a:fillRef idx="0">
            <a:schemeClr val="accent1"/>
          </a:fillRef>
          <a:effectRef idx="0">
            <a:schemeClr val="accent1"/>
          </a:effectRef>
          <a:fontRef idx="minor">
            <a:schemeClr val="tx1"/>
          </a:fontRef>
        </p:style>
      </p:cxnSp>
      <p:sp>
        <p:nvSpPr>
          <p:cNvPr id="16" name="Content Placeholder 2"/>
          <p:cNvSpPr>
            <a:spLocks noGrp="1"/>
          </p:cNvSpPr>
          <p:nvPr>
            <p:ph idx="1"/>
          </p:nvPr>
        </p:nvSpPr>
        <p:spPr>
          <a:xfrm>
            <a:off x="838200" y="1692001"/>
            <a:ext cx="10515600" cy="4351338"/>
          </a:xfrm>
        </p:spPr>
        <p:txBody>
          <a:bodyPr/>
          <a:lstStyle>
            <a:lvl1pPr>
              <a:defRPr>
                <a:latin typeface="Real Text Pro" charset="0"/>
                <a:ea typeface="Real Text Pro" charset="0"/>
                <a:cs typeface="Real Text Pro" charset="0"/>
              </a:defRPr>
            </a:lvl1pPr>
            <a:lvl2pPr>
              <a:defRPr>
                <a:latin typeface="Real Text Pro" charset="0"/>
                <a:ea typeface="Real Text Pro" charset="0"/>
                <a:cs typeface="Real Text Pro" charset="0"/>
              </a:defRPr>
            </a:lvl2pPr>
            <a:lvl3pPr>
              <a:defRPr>
                <a:latin typeface="Real Text Pro" charset="0"/>
                <a:ea typeface="Real Text Pro" charset="0"/>
                <a:cs typeface="Real Text Pro" charset="0"/>
              </a:defRPr>
            </a:lvl3pPr>
            <a:lvl4pPr>
              <a:defRPr>
                <a:latin typeface="Real Text Pro" charset="0"/>
                <a:ea typeface="Real Text Pro" charset="0"/>
                <a:cs typeface="Real Text Pro" charset="0"/>
              </a:defRPr>
            </a:lvl4pPr>
            <a:lvl5pPr>
              <a:defRPr>
                <a:latin typeface="Real Text Pro" charset="0"/>
                <a:ea typeface="Real Text Pro" charset="0"/>
                <a:cs typeface="Real Text Pro"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Slide Number Placeholder 1"/>
          <p:cNvSpPr>
            <a:spLocks noGrp="1"/>
          </p:cNvSpPr>
          <p:nvPr>
            <p:ph type="sldNum" sz="quarter" idx="10"/>
          </p:nvPr>
        </p:nvSpPr>
        <p:spPr/>
        <p:txBody>
          <a:bodyPr/>
          <a:lstStyle>
            <a:lvl1pPr>
              <a:defRPr>
                <a:solidFill>
                  <a:schemeClr val="bg1">
                    <a:lumMod val="75000"/>
                  </a:schemeClr>
                </a:solidFill>
              </a:defRPr>
            </a:lvl1pPr>
          </a:lstStyle>
          <a:p>
            <a:fld id="{2BE017B6-6466-CA44-A203-DCC007137B39}" type="slidenum">
              <a:rPr lang="en-US" smtClean="0"/>
              <a:pPr/>
              <a:t>‹#›</a:t>
            </a:fld>
            <a:endParaRPr lang="en-US"/>
          </a:p>
        </p:txBody>
      </p:sp>
      <p:sp>
        <p:nvSpPr>
          <p:cNvPr id="8" name="Title 3"/>
          <p:cNvSpPr>
            <a:spLocks noGrp="1"/>
          </p:cNvSpPr>
          <p:nvPr>
            <p:ph type="title"/>
          </p:nvPr>
        </p:nvSpPr>
        <p:spPr>
          <a:xfrm>
            <a:off x="838200" y="301625"/>
            <a:ext cx="10515600" cy="1325563"/>
          </a:xfrm>
        </p:spPr>
        <p:txBody>
          <a:bodyPr/>
          <a:lstStyle/>
          <a:p>
            <a:r>
              <a:rPr lang="en-US"/>
              <a:t>Click to edit Master title style</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Blank">
    <p:bg>
      <p:bgPr>
        <a:solidFill>
          <a:schemeClr val="bg1">
            <a:alpha val="45000"/>
          </a:schemeClr>
        </a:solidFill>
        <a:effectLst/>
      </p:bgPr>
    </p:bg>
    <p:spTree>
      <p:nvGrpSpPr>
        <p:cNvPr id="1" name=""/>
        <p:cNvGrpSpPr/>
        <p:nvPr/>
      </p:nvGrpSpPr>
      <p:grpSpPr>
        <a:xfrm>
          <a:off x="0" y="0"/>
          <a:ext cx="0" cy="0"/>
          <a:chOff x="0" y="0"/>
          <a:chExt cx="0" cy="0"/>
        </a:xfrm>
      </p:grpSpPr>
      <p:cxnSp>
        <p:nvCxnSpPr>
          <p:cNvPr id="14" name="Straight Connector 13"/>
          <p:cNvCxnSpPr/>
          <p:nvPr userDrawn="1"/>
        </p:nvCxnSpPr>
        <p:spPr>
          <a:xfrm>
            <a:off x="838200" y="1039989"/>
            <a:ext cx="9766571" cy="0"/>
          </a:xfrm>
          <a:prstGeom prst="line">
            <a:avLst/>
          </a:prstGeom>
          <a:ln w="25400">
            <a:solidFill>
              <a:srgbClr val="E1192B"/>
            </a:solidFill>
          </a:ln>
        </p:spPr>
        <p:style>
          <a:lnRef idx="1">
            <a:schemeClr val="accent1"/>
          </a:lnRef>
          <a:fillRef idx="0">
            <a:schemeClr val="accent1"/>
          </a:fillRef>
          <a:effectRef idx="0">
            <a:schemeClr val="accent1"/>
          </a:effectRef>
          <a:fontRef idx="minor">
            <a:schemeClr val="tx1"/>
          </a:fontRef>
        </p:style>
      </p:cxnSp>
      <p:pic>
        <p:nvPicPr>
          <p:cNvPr id="15" name="Picture 14"/>
          <p:cNvPicPr>
            <a:picLocks noChangeAspect="1"/>
          </p:cNvPicPr>
          <p:nvPr userDrawn="1"/>
        </p:nvPicPr>
        <p:blipFill>
          <a:blip r:embed="rId2"/>
          <a:stretch>
            <a:fillRect/>
          </a:stretch>
        </p:blipFill>
        <p:spPr>
          <a:xfrm>
            <a:off x="10604771" y="5559425"/>
            <a:ext cx="1079500" cy="830792"/>
          </a:xfrm>
          <a:prstGeom prst="rect">
            <a:avLst/>
          </a:prstGeom>
        </p:spPr>
      </p:pic>
      <p:sp>
        <p:nvSpPr>
          <p:cNvPr id="16" name="Content Placeholder 2"/>
          <p:cNvSpPr>
            <a:spLocks noGrp="1"/>
          </p:cNvSpPr>
          <p:nvPr>
            <p:ph idx="1"/>
          </p:nvPr>
        </p:nvSpPr>
        <p:spPr>
          <a:xfrm>
            <a:off x="838200" y="1333500"/>
            <a:ext cx="10515600" cy="5056717"/>
          </a:xfrm>
        </p:spPr>
        <p:txBody>
          <a:bodyPr/>
          <a:lstStyle>
            <a:lvl1pPr>
              <a:defRPr>
                <a:latin typeface="Real Text Pro" charset="0"/>
                <a:ea typeface="Real Text Pro" charset="0"/>
                <a:cs typeface="Real Text Pro" charset="0"/>
              </a:defRPr>
            </a:lvl1pPr>
            <a:lvl2pPr>
              <a:defRPr>
                <a:latin typeface="Real Text Pro" charset="0"/>
                <a:ea typeface="Real Text Pro" charset="0"/>
                <a:cs typeface="Real Text Pro" charset="0"/>
              </a:defRPr>
            </a:lvl2pPr>
            <a:lvl3pPr>
              <a:defRPr>
                <a:latin typeface="Real Text Pro" charset="0"/>
                <a:ea typeface="Real Text Pro" charset="0"/>
                <a:cs typeface="Real Text Pro" charset="0"/>
              </a:defRPr>
            </a:lvl3pPr>
            <a:lvl4pPr>
              <a:defRPr>
                <a:latin typeface="Real Text Pro" charset="0"/>
                <a:ea typeface="Real Text Pro" charset="0"/>
                <a:cs typeface="Real Text Pro" charset="0"/>
              </a:defRPr>
            </a:lvl4pPr>
            <a:lvl5pPr>
              <a:defRPr>
                <a:latin typeface="Real Text Pro" charset="0"/>
                <a:ea typeface="Real Text Pro" charset="0"/>
                <a:cs typeface="Real Text Pro"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Slide Number Placeholder 1"/>
          <p:cNvSpPr>
            <a:spLocks noGrp="1"/>
          </p:cNvSpPr>
          <p:nvPr>
            <p:ph type="sldNum" sz="quarter" idx="10"/>
          </p:nvPr>
        </p:nvSpPr>
        <p:spPr/>
        <p:txBody>
          <a:bodyPr/>
          <a:lstStyle>
            <a:lvl1pPr>
              <a:defRPr>
                <a:solidFill>
                  <a:schemeClr val="bg1">
                    <a:lumMod val="75000"/>
                  </a:schemeClr>
                </a:solidFill>
              </a:defRPr>
            </a:lvl1pPr>
          </a:lstStyle>
          <a:p>
            <a:fld id="{2BE017B6-6466-CA44-A203-DCC007137B39}" type="slidenum">
              <a:rPr lang="en-US" smtClean="0"/>
              <a:pPr/>
              <a:t>‹#›</a:t>
            </a:fld>
            <a:endParaRPr lang="en-US"/>
          </a:p>
        </p:txBody>
      </p:sp>
      <p:sp>
        <p:nvSpPr>
          <p:cNvPr id="8" name="Title 2"/>
          <p:cNvSpPr>
            <a:spLocks noGrp="1"/>
          </p:cNvSpPr>
          <p:nvPr>
            <p:ph type="title"/>
          </p:nvPr>
        </p:nvSpPr>
        <p:spPr>
          <a:xfrm>
            <a:off x="838200" y="9525"/>
            <a:ext cx="10515600" cy="1325563"/>
          </a:xfrm>
        </p:spPr>
        <p:txBody>
          <a:bodyPr/>
          <a:lstStyle/>
          <a:p>
            <a:r>
              <a:rPr lang="en-US"/>
              <a:t>Click to edit Master title style</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4_Blank">
    <p:bg>
      <p:bgPr>
        <a:solidFill>
          <a:schemeClr val="bg1">
            <a:alpha val="45000"/>
          </a:schemeClr>
        </a:solidFill>
        <a:effectLst/>
      </p:bgPr>
    </p:bg>
    <p:spTree>
      <p:nvGrpSpPr>
        <p:cNvPr id="1" name=""/>
        <p:cNvGrpSpPr/>
        <p:nvPr/>
      </p:nvGrpSpPr>
      <p:grpSpPr>
        <a:xfrm>
          <a:off x="0" y="0"/>
          <a:ext cx="0" cy="0"/>
          <a:chOff x="0" y="0"/>
          <a:chExt cx="0" cy="0"/>
        </a:xfrm>
      </p:grpSpPr>
      <p:cxnSp>
        <p:nvCxnSpPr>
          <p:cNvPr id="14" name="Straight Connector 13"/>
          <p:cNvCxnSpPr/>
          <p:nvPr userDrawn="1"/>
        </p:nvCxnSpPr>
        <p:spPr>
          <a:xfrm>
            <a:off x="838200" y="1039989"/>
            <a:ext cx="9766571" cy="0"/>
          </a:xfrm>
          <a:prstGeom prst="line">
            <a:avLst/>
          </a:prstGeom>
          <a:ln w="25400">
            <a:solidFill>
              <a:srgbClr val="E1192B"/>
            </a:solidFill>
          </a:ln>
        </p:spPr>
        <p:style>
          <a:lnRef idx="1">
            <a:schemeClr val="accent1"/>
          </a:lnRef>
          <a:fillRef idx="0">
            <a:schemeClr val="accent1"/>
          </a:fillRef>
          <a:effectRef idx="0">
            <a:schemeClr val="accent1"/>
          </a:effectRef>
          <a:fontRef idx="minor">
            <a:schemeClr val="tx1"/>
          </a:fontRef>
        </p:style>
      </p:cxnSp>
      <p:sp>
        <p:nvSpPr>
          <p:cNvPr id="16" name="Content Placeholder 2"/>
          <p:cNvSpPr>
            <a:spLocks noGrp="1"/>
          </p:cNvSpPr>
          <p:nvPr>
            <p:ph idx="1"/>
          </p:nvPr>
        </p:nvSpPr>
        <p:spPr>
          <a:xfrm>
            <a:off x="838200" y="1333500"/>
            <a:ext cx="10515600" cy="5118100"/>
          </a:xfrm>
        </p:spPr>
        <p:txBody>
          <a:bodyPr/>
          <a:lstStyle>
            <a:lvl1pPr>
              <a:defRPr>
                <a:latin typeface="Real Text Pro" charset="0"/>
                <a:ea typeface="Real Text Pro" charset="0"/>
                <a:cs typeface="Real Text Pro" charset="0"/>
              </a:defRPr>
            </a:lvl1pPr>
            <a:lvl2pPr>
              <a:defRPr>
                <a:latin typeface="Real Text Pro" charset="0"/>
                <a:ea typeface="Real Text Pro" charset="0"/>
                <a:cs typeface="Real Text Pro" charset="0"/>
              </a:defRPr>
            </a:lvl2pPr>
            <a:lvl3pPr>
              <a:defRPr>
                <a:latin typeface="Real Text Pro" charset="0"/>
                <a:ea typeface="Real Text Pro" charset="0"/>
                <a:cs typeface="Real Text Pro" charset="0"/>
              </a:defRPr>
            </a:lvl3pPr>
            <a:lvl4pPr>
              <a:defRPr>
                <a:latin typeface="Real Text Pro" charset="0"/>
                <a:ea typeface="Real Text Pro" charset="0"/>
                <a:cs typeface="Real Text Pro" charset="0"/>
              </a:defRPr>
            </a:lvl4pPr>
            <a:lvl5pPr>
              <a:defRPr>
                <a:latin typeface="Real Text Pro" charset="0"/>
                <a:ea typeface="Real Text Pro" charset="0"/>
                <a:cs typeface="Real Text Pro"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Slide Number Placeholder 1"/>
          <p:cNvSpPr>
            <a:spLocks noGrp="1"/>
          </p:cNvSpPr>
          <p:nvPr>
            <p:ph type="sldNum" sz="quarter" idx="10"/>
          </p:nvPr>
        </p:nvSpPr>
        <p:spPr/>
        <p:txBody>
          <a:bodyPr/>
          <a:lstStyle>
            <a:lvl1pPr>
              <a:defRPr>
                <a:solidFill>
                  <a:schemeClr val="bg1">
                    <a:lumMod val="75000"/>
                  </a:schemeClr>
                </a:solidFill>
              </a:defRPr>
            </a:lvl1pPr>
          </a:lstStyle>
          <a:p>
            <a:fld id="{2BE017B6-6466-CA44-A203-DCC007137B39}" type="slidenum">
              <a:rPr lang="en-US" smtClean="0"/>
              <a:pPr/>
              <a:t>‹#›</a:t>
            </a:fld>
            <a:endParaRPr lang="en-US"/>
          </a:p>
        </p:txBody>
      </p:sp>
      <p:sp>
        <p:nvSpPr>
          <p:cNvPr id="8" name="Title 3"/>
          <p:cNvSpPr>
            <a:spLocks noGrp="1"/>
          </p:cNvSpPr>
          <p:nvPr>
            <p:ph type="title"/>
          </p:nvPr>
        </p:nvSpPr>
        <p:spPr>
          <a:xfrm>
            <a:off x="838200" y="9525"/>
            <a:ext cx="10515600" cy="1325563"/>
          </a:xfrm>
        </p:spPr>
        <p:txBody>
          <a:bodyPr/>
          <a:lstStyle/>
          <a:p>
            <a:r>
              <a:rPr lang="en-US"/>
              <a:t>Click to edit Master title style</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_Blank">
    <p:spTree>
      <p:nvGrpSpPr>
        <p:cNvPr id="1" name=""/>
        <p:cNvGrpSpPr/>
        <p:nvPr/>
      </p:nvGrpSpPr>
      <p:grpSpPr>
        <a:xfrm>
          <a:off x="0" y="0"/>
          <a:ext cx="0" cy="0"/>
          <a:chOff x="0" y="0"/>
          <a:chExt cx="0" cy="0"/>
        </a:xfrm>
      </p:grpSpPr>
      <p:sp>
        <p:nvSpPr>
          <p:cNvPr id="6" name="Rectangle 5"/>
          <p:cNvSpPr/>
          <p:nvPr userDrawn="1"/>
        </p:nvSpPr>
        <p:spPr>
          <a:xfrm>
            <a:off x="0" y="0"/>
            <a:ext cx="12192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 name="Title 1"/>
          <p:cNvSpPr>
            <a:spLocks noGrp="1"/>
          </p:cNvSpPr>
          <p:nvPr>
            <p:ph type="title"/>
          </p:nvPr>
        </p:nvSpPr>
        <p:spPr>
          <a:xfrm>
            <a:off x="838200" y="598310"/>
            <a:ext cx="10515600" cy="733779"/>
          </a:xfrm>
        </p:spPr>
        <p:txBody>
          <a:bodyPr/>
          <a:lstStyle>
            <a:lvl1pPr>
              <a:defRPr>
                <a:solidFill>
                  <a:schemeClr val="bg1"/>
                </a:solidFill>
                <a:latin typeface="Real Head Pro" charset="0"/>
                <a:ea typeface="Real Head Pro" charset="0"/>
                <a:cs typeface="Real Head Pro" charset="0"/>
              </a:defRPr>
            </a:lvl1pPr>
          </a:lstStyle>
          <a:p>
            <a:r>
              <a:rPr lang="en-US"/>
              <a:t>Click to edit Master title style</a:t>
            </a:r>
          </a:p>
        </p:txBody>
      </p:sp>
      <p:cxnSp>
        <p:nvCxnSpPr>
          <p:cNvPr id="13" name="Straight Connector 12"/>
          <p:cNvCxnSpPr/>
          <p:nvPr userDrawn="1"/>
        </p:nvCxnSpPr>
        <p:spPr>
          <a:xfrm>
            <a:off x="838200" y="1332089"/>
            <a:ext cx="9810044" cy="0"/>
          </a:xfrm>
          <a:prstGeom prst="line">
            <a:avLst/>
          </a:prstGeom>
          <a:ln w="25400">
            <a:solidFill>
              <a:srgbClr val="E1192B"/>
            </a:solidFill>
          </a:ln>
        </p:spPr>
        <p:style>
          <a:lnRef idx="1">
            <a:schemeClr val="accent1"/>
          </a:lnRef>
          <a:fillRef idx="0">
            <a:schemeClr val="accent1"/>
          </a:fillRef>
          <a:effectRef idx="0">
            <a:schemeClr val="accent1"/>
          </a:effectRef>
          <a:fontRef idx="minor">
            <a:schemeClr val="tx1"/>
          </a:fontRef>
        </p:style>
      </p:cxnSp>
      <p:sp>
        <p:nvSpPr>
          <p:cNvPr id="14" name="Content Placeholder 2"/>
          <p:cNvSpPr>
            <a:spLocks noGrp="1"/>
          </p:cNvSpPr>
          <p:nvPr>
            <p:ph idx="1"/>
          </p:nvPr>
        </p:nvSpPr>
        <p:spPr>
          <a:xfrm>
            <a:off x="838200" y="1692001"/>
            <a:ext cx="10515600" cy="4351338"/>
          </a:xfrm>
        </p:spPr>
        <p:txBody>
          <a:bodyPr/>
          <a:lstStyle>
            <a:lvl1pPr>
              <a:defRPr>
                <a:solidFill>
                  <a:schemeClr val="bg1"/>
                </a:solidFill>
                <a:latin typeface="Real Text Pro" charset="0"/>
                <a:ea typeface="Real Text Pro" charset="0"/>
                <a:cs typeface="Real Text Pro" charset="0"/>
              </a:defRPr>
            </a:lvl1pPr>
            <a:lvl2pPr>
              <a:defRPr>
                <a:solidFill>
                  <a:schemeClr val="bg1"/>
                </a:solidFill>
                <a:latin typeface="Real Text Pro" charset="0"/>
                <a:ea typeface="Real Text Pro" charset="0"/>
                <a:cs typeface="Real Text Pro" charset="0"/>
              </a:defRPr>
            </a:lvl2pPr>
            <a:lvl3pPr>
              <a:defRPr>
                <a:solidFill>
                  <a:schemeClr val="bg1"/>
                </a:solidFill>
                <a:latin typeface="Real Text Pro" charset="0"/>
                <a:ea typeface="Real Text Pro" charset="0"/>
                <a:cs typeface="Real Text Pro" charset="0"/>
              </a:defRPr>
            </a:lvl3pPr>
            <a:lvl4pPr>
              <a:defRPr>
                <a:solidFill>
                  <a:schemeClr val="bg1"/>
                </a:solidFill>
                <a:latin typeface="Real Text Pro" charset="0"/>
                <a:ea typeface="Real Text Pro" charset="0"/>
                <a:cs typeface="Real Text Pro" charset="0"/>
              </a:defRPr>
            </a:lvl4pPr>
            <a:lvl5pPr>
              <a:defRPr>
                <a:solidFill>
                  <a:schemeClr val="bg1"/>
                </a:solidFill>
                <a:latin typeface="Real Text Pro" charset="0"/>
                <a:ea typeface="Real Text Pro" charset="0"/>
                <a:cs typeface="Real Text Pro"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15" name="Picture 14"/>
          <p:cNvPicPr>
            <a:picLocks noChangeAspect="1"/>
          </p:cNvPicPr>
          <p:nvPr userDrawn="1"/>
        </p:nvPicPr>
        <p:blipFill>
          <a:blip r:embed="rId2"/>
          <a:stretch>
            <a:fillRect/>
          </a:stretch>
        </p:blipFill>
        <p:spPr>
          <a:xfrm>
            <a:off x="10604771" y="5559425"/>
            <a:ext cx="1079500" cy="830792"/>
          </a:xfrm>
          <a:prstGeom prst="rect">
            <a:avLst/>
          </a:prstGeom>
        </p:spPr>
      </p:pic>
      <p:sp>
        <p:nvSpPr>
          <p:cNvPr id="2" name="Slide Number Placeholder 1"/>
          <p:cNvSpPr>
            <a:spLocks noGrp="1"/>
          </p:cNvSpPr>
          <p:nvPr>
            <p:ph type="sldNum" sz="quarter" idx="10"/>
          </p:nvPr>
        </p:nvSpPr>
        <p:spPr/>
        <p:txBody>
          <a:bodyPr/>
          <a:lstStyle>
            <a:lvl1pPr>
              <a:defRPr>
                <a:solidFill>
                  <a:schemeClr val="bg1">
                    <a:lumMod val="75000"/>
                  </a:schemeClr>
                </a:solidFill>
              </a:defRPr>
            </a:lvl1pPr>
          </a:lstStyle>
          <a:p>
            <a:fld id="{2BE017B6-6466-CA44-A203-DCC007137B39}" type="slidenum">
              <a:rPr lang="en-US" smtClean="0"/>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9" name="Rectangle 8"/>
          <p:cNvSpPr/>
          <p:nvPr userDrawn="1"/>
        </p:nvSpPr>
        <p:spPr>
          <a:xfrm>
            <a:off x="4974771" y="0"/>
            <a:ext cx="7217229"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5183188" y="987425"/>
            <a:ext cx="6172200" cy="4873625"/>
          </a:xfrm>
        </p:spPr>
        <p:txBody>
          <a:bodyPr/>
          <a:lstStyle>
            <a:lvl1pPr>
              <a:defRPr sz="3200">
                <a:solidFill>
                  <a:schemeClr val="bg1"/>
                </a:solidFill>
                <a:latin typeface="Real Text Pro" charset="0"/>
                <a:ea typeface="Real Text Pro" charset="0"/>
                <a:cs typeface="Real Text Pro" charset="0"/>
              </a:defRPr>
            </a:lvl1pPr>
            <a:lvl2pPr>
              <a:defRPr sz="2800">
                <a:solidFill>
                  <a:schemeClr val="bg1"/>
                </a:solidFill>
                <a:latin typeface="Real Text Pro" charset="0"/>
                <a:ea typeface="Real Text Pro" charset="0"/>
                <a:cs typeface="Real Text Pro" charset="0"/>
              </a:defRPr>
            </a:lvl2pPr>
            <a:lvl3pPr>
              <a:defRPr sz="2400">
                <a:solidFill>
                  <a:schemeClr val="bg1"/>
                </a:solidFill>
                <a:latin typeface="Real Text Pro" charset="0"/>
                <a:ea typeface="Real Text Pro" charset="0"/>
                <a:cs typeface="Real Text Pro" charset="0"/>
              </a:defRPr>
            </a:lvl3pPr>
            <a:lvl4pPr>
              <a:defRPr sz="2000">
                <a:solidFill>
                  <a:schemeClr val="bg1"/>
                </a:solidFill>
                <a:latin typeface="Real Text Pro" charset="0"/>
                <a:ea typeface="Real Text Pro" charset="0"/>
                <a:cs typeface="Real Text Pro" charset="0"/>
              </a:defRPr>
            </a:lvl4pPr>
            <a:lvl5pPr>
              <a:defRPr sz="2000">
                <a:solidFill>
                  <a:schemeClr val="bg1"/>
                </a:solidFill>
                <a:latin typeface="Real Text Pro" charset="0"/>
                <a:ea typeface="Real Text Pro" charset="0"/>
                <a:cs typeface="Real Text Pro" charset="0"/>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Real Text Pro" charset="0"/>
                <a:ea typeface="Real Text Pro" charset="0"/>
                <a:cs typeface="Real Text Pro"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Title 1"/>
          <p:cNvSpPr>
            <a:spLocks noGrp="1"/>
          </p:cNvSpPr>
          <p:nvPr>
            <p:ph type="title"/>
          </p:nvPr>
        </p:nvSpPr>
        <p:spPr>
          <a:xfrm>
            <a:off x="839788" y="457200"/>
            <a:ext cx="3932237" cy="1379768"/>
          </a:xfrm>
        </p:spPr>
        <p:txBody>
          <a:bodyPr anchor="b"/>
          <a:lstStyle>
            <a:lvl1pPr>
              <a:defRPr sz="3200">
                <a:solidFill>
                  <a:schemeClr val="tx1"/>
                </a:solidFill>
                <a:latin typeface="Real Text Pro" charset="0"/>
                <a:ea typeface="Real Text Pro" charset="0"/>
                <a:cs typeface="Real Text Pro" charset="0"/>
              </a:defRPr>
            </a:lvl1pPr>
          </a:lstStyle>
          <a:p>
            <a:r>
              <a:rPr lang="en-US"/>
              <a:t>Click to edit Master title style</a:t>
            </a:r>
          </a:p>
        </p:txBody>
      </p:sp>
      <p:cxnSp>
        <p:nvCxnSpPr>
          <p:cNvPr id="10" name="Straight Connector 9"/>
          <p:cNvCxnSpPr/>
          <p:nvPr userDrawn="1"/>
        </p:nvCxnSpPr>
        <p:spPr>
          <a:xfrm>
            <a:off x="838200" y="1841630"/>
            <a:ext cx="3933825" cy="0"/>
          </a:xfrm>
          <a:prstGeom prst="line">
            <a:avLst/>
          </a:prstGeom>
          <a:ln w="25400">
            <a:solidFill>
              <a:srgbClr val="E1192B"/>
            </a:solidFill>
          </a:ln>
        </p:spPr>
        <p:style>
          <a:lnRef idx="1">
            <a:schemeClr val="accent1"/>
          </a:lnRef>
          <a:fillRef idx="0">
            <a:schemeClr val="accent1"/>
          </a:fillRef>
          <a:effectRef idx="0">
            <a:schemeClr val="accent1"/>
          </a:effectRef>
          <a:fontRef idx="minor">
            <a:schemeClr val="tx1"/>
          </a:fontRef>
        </p:style>
      </p:cxnSp>
      <p:pic>
        <p:nvPicPr>
          <p:cNvPr id="12" name="Picture 11"/>
          <p:cNvPicPr>
            <a:picLocks noChangeAspect="1"/>
          </p:cNvPicPr>
          <p:nvPr userDrawn="1"/>
        </p:nvPicPr>
        <p:blipFill>
          <a:blip r:embed="rId2"/>
          <a:stretch>
            <a:fillRect/>
          </a:stretch>
        </p:blipFill>
        <p:spPr>
          <a:xfrm>
            <a:off x="10604771" y="5559425"/>
            <a:ext cx="1079500" cy="830792"/>
          </a:xfrm>
          <a:prstGeom prst="rect">
            <a:avLst/>
          </a:prstGeom>
        </p:spPr>
      </p:pic>
      <p:sp>
        <p:nvSpPr>
          <p:cNvPr id="2" name="Slide Number Placeholder 1"/>
          <p:cNvSpPr>
            <a:spLocks noGrp="1"/>
          </p:cNvSpPr>
          <p:nvPr>
            <p:ph type="sldNum" sz="quarter" idx="10"/>
          </p:nvPr>
        </p:nvSpPr>
        <p:spPr/>
        <p:txBody>
          <a:bodyPr/>
          <a:lstStyle>
            <a:lvl1pPr>
              <a:defRPr>
                <a:solidFill>
                  <a:schemeClr val="bg1">
                    <a:lumMod val="75000"/>
                  </a:schemeClr>
                </a:solidFill>
              </a:defRPr>
            </a:lvl1pPr>
          </a:lstStyle>
          <a:p>
            <a:fld id="{2BE017B6-6466-CA44-A203-DCC007137B39}" type="slidenum">
              <a:rPr lang="en-US" smtClean="0"/>
              <a:pPr/>
              <a:t>‹#›</a:t>
            </a:fld>
            <a:endParaRPr lang="en-US"/>
          </a:p>
        </p:txBody>
      </p:sp>
    </p:spTree>
    <p:extLst>
      <p:ext uri="{BB962C8B-B14F-4D97-AF65-F5344CB8AC3E}">
        <p14:creationId xmlns:p14="http://schemas.microsoft.com/office/powerpoint/2010/main" val="31725850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1_Content with Caption">
    <p:spTree>
      <p:nvGrpSpPr>
        <p:cNvPr id="1" name=""/>
        <p:cNvGrpSpPr/>
        <p:nvPr/>
      </p:nvGrpSpPr>
      <p:grpSpPr>
        <a:xfrm>
          <a:off x="0" y="0"/>
          <a:ext cx="0" cy="0"/>
          <a:chOff x="0" y="0"/>
          <a:chExt cx="0" cy="0"/>
        </a:xfrm>
      </p:grpSpPr>
      <p:sp>
        <p:nvSpPr>
          <p:cNvPr id="9" name="Rectangle 8"/>
          <p:cNvSpPr/>
          <p:nvPr userDrawn="1"/>
        </p:nvSpPr>
        <p:spPr>
          <a:xfrm>
            <a:off x="1" y="0"/>
            <a:ext cx="4963886"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9788" y="457200"/>
            <a:ext cx="3932237" cy="1379768"/>
          </a:xfrm>
        </p:spPr>
        <p:txBody>
          <a:bodyPr anchor="b"/>
          <a:lstStyle>
            <a:lvl1pPr>
              <a:defRPr sz="3200">
                <a:solidFill>
                  <a:schemeClr val="bg1"/>
                </a:solidFill>
                <a:latin typeface="Real Text Pro" charset="0"/>
                <a:ea typeface="Real Text Pro" charset="0"/>
                <a:cs typeface="Real Text Pro" charset="0"/>
              </a:defRPr>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solidFill>
                  <a:schemeClr val="tx1"/>
                </a:solidFill>
                <a:latin typeface="Real Text Pro" charset="0"/>
                <a:ea typeface="Real Text Pro" charset="0"/>
                <a:cs typeface="Real Text Pro" charset="0"/>
              </a:defRPr>
            </a:lvl1pPr>
            <a:lvl2pPr>
              <a:defRPr sz="2800">
                <a:solidFill>
                  <a:schemeClr val="tx1"/>
                </a:solidFill>
                <a:latin typeface="Real Text Pro" charset="0"/>
                <a:ea typeface="Real Text Pro" charset="0"/>
                <a:cs typeface="Real Text Pro" charset="0"/>
              </a:defRPr>
            </a:lvl2pPr>
            <a:lvl3pPr>
              <a:defRPr sz="2400">
                <a:solidFill>
                  <a:schemeClr val="tx1"/>
                </a:solidFill>
                <a:latin typeface="Real Text Pro" charset="0"/>
                <a:ea typeface="Real Text Pro" charset="0"/>
                <a:cs typeface="Real Text Pro" charset="0"/>
              </a:defRPr>
            </a:lvl3pPr>
            <a:lvl4pPr>
              <a:defRPr sz="2000">
                <a:solidFill>
                  <a:schemeClr val="tx1"/>
                </a:solidFill>
                <a:latin typeface="Real Text Pro" charset="0"/>
                <a:ea typeface="Real Text Pro" charset="0"/>
                <a:cs typeface="Real Text Pro" charset="0"/>
              </a:defRPr>
            </a:lvl4pPr>
            <a:lvl5pPr>
              <a:defRPr sz="2000">
                <a:solidFill>
                  <a:schemeClr val="tx1"/>
                </a:solidFill>
                <a:latin typeface="Real Text Pro" charset="0"/>
                <a:ea typeface="Real Text Pro" charset="0"/>
                <a:cs typeface="Real Text Pro" charset="0"/>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solidFill>
                  <a:schemeClr val="bg1"/>
                </a:solidFill>
                <a:latin typeface="Real Text Pro" charset="0"/>
                <a:ea typeface="Real Text Pro" charset="0"/>
                <a:cs typeface="Real Text Pro"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cxnSp>
        <p:nvCxnSpPr>
          <p:cNvPr id="8" name="Straight Connector 7"/>
          <p:cNvCxnSpPr/>
          <p:nvPr userDrawn="1"/>
        </p:nvCxnSpPr>
        <p:spPr>
          <a:xfrm>
            <a:off x="838200" y="1841630"/>
            <a:ext cx="3933825" cy="0"/>
          </a:xfrm>
          <a:prstGeom prst="line">
            <a:avLst/>
          </a:prstGeom>
          <a:ln w="25400">
            <a:solidFill>
              <a:srgbClr val="E1192B"/>
            </a:solidFill>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userDrawn="1"/>
        </p:nvPicPr>
        <p:blipFill>
          <a:blip r:embed="rId2"/>
          <a:stretch>
            <a:fillRect/>
          </a:stretch>
        </p:blipFill>
        <p:spPr>
          <a:xfrm>
            <a:off x="10604771" y="5559425"/>
            <a:ext cx="1079500" cy="830792"/>
          </a:xfrm>
          <a:prstGeom prst="rect">
            <a:avLst/>
          </a:prstGeom>
        </p:spPr>
      </p:pic>
      <p:sp>
        <p:nvSpPr>
          <p:cNvPr id="5" name="Slide Number Placeholder 4"/>
          <p:cNvSpPr>
            <a:spLocks noGrp="1"/>
          </p:cNvSpPr>
          <p:nvPr>
            <p:ph type="sldNum" sz="quarter" idx="10"/>
          </p:nvPr>
        </p:nvSpPr>
        <p:spPr/>
        <p:txBody>
          <a:bodyPr/>
          <a:lstStyle>
            <a:lvl1pPr>
              <a:defRPr>
                <a:solidFill>
                  <a:schemeClr val="bg1">
                    <a:lumMod val="75000"/>
                  </a:schemeClr>
                </a:solidFill>
              </a:defRPr>
            </a:lvl1pPr>
          </a:lstStyle>
          <a:p>
            <a:fld id="{2BE017B6-6466-CA44-A203-DCC007137B3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Slide">
    <p:bg>
      <p:bgRef idx="1001">
        <a:schemeClr val="bg1"/>
      </p:bgRef>
    </p:bg>
    <p:spTree>
      <p:nvGrpSpPr>
        <p:cNvPr id="1" name=""/>
        <p:cNvGrpSpPr/>
        <p:nvPr/>
      </p:nvGrpSpPr>
      <p:grpSpPr>
        <a:xfrm>
          <a:off x="0" y="0"/>
          <a:ext cx="0" cy="0"/>
          <a:chOff x="0" y="0"/>
          <a:chExt cx="0" cy="0"/>
        </a:xfrm>
      </p:grpSpPr>
      <p:sp>
        <p:nvSpPr>
          <p:cNvPr id="8" name="Title 1"/>
          <p:cNvSpPr>
            <a:spLocks noGrp="1"/>
          </p:cNvSpPr>
          <p:nvPr>
            <p:ph type="title"/>
          </p:nvPr>
        </p:nvSpPr>
        <p:spPr>
          <a:xfrm>
            <a:off x="831850" y="1709738"/>
            <a:ext cx="5824589" cy="2852737"/>
          </a:xfrm>
        </p:spPr>
        <p:txBody>
          <a:bodyPr anchor="b"/>
          <a:lstStyle>
            <a:lvl1pPr>
              <a:defRPr sz="6000">
                <a:solidFill>
                  <a:schemeClr val="tx1"/>
                </a:solidFill>
              </a:defRPr>
            </a:lvl1pPr>
          </a:lstStyle>
          <a:p>
            <a:r>
              <a:rPr lang="en-US"/>
              <a:t>Click to edit Master title style</a:t>
            </a:r>
          </a:p>
        </p:txBody>
      </p:sp>
      <p:pic>
        <p:nvPicPr>
          <p:cNvPr id="10" name="Picture 9"/>
          <p:cNvPicPr>
            <a:picLocks noChangeAspect="1"/>
          </p:cNvPicPr>
          <p:nvPr userDrawn="1"/>
        </p:nvPicPr>
        <p:blipFill>
          <a:blip r:embed="rId2"/>
          <a:stretch>
            <a:fillRect/>
          </a:stretch>
        </p:blipFill>
        <p:spPr>
          <a:xfrm>
            <a:off x="7404100" y="368300"/>
            <a:ext cx="4552950" cy="6325056"/>
          </a:xfrm>
          <a:prstGeom prst="rect">
            <a:avLst/>
          </a:prstGeom>
        </p:spPr>
      </p:pic>
    </p:spTree>
  </p:cSld>
  <p:clrMapOvr>
    <a:overrideClrMapping bg1="dk1" tx1="lt1" bg2="dk2" tx2="lt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9" name="Rectangle 8"/>
          <p:cNvSpPr/>
          <p:nvPr userDrawn="1"/>
        </p:nvSpPr>
        <p:spPr>
          <a:xfrm>
            <a:off x="4974771" y="0"/>
            <a:ext cx="7217229"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Real Text Pro" charset="0"/>
                <a:ea typeface="Real Text Pro" charset="0"/>
                <a:cs typeface="Real Text Pro"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Title 1"/>
          <p:cNvSpPr>
            <a:spLocks noGrp="1"/>
          </p:cNvSpPr>
          <p:nvPr>
            <p:ph type="title"/>
          </p:nvPr>
        </p:nvSpPr>
        <p:spPr>
          <a:xfrm>
            <a:off x="839788" y="457200"/>
            <a:ext cx="3932237" cy="1379768"/>
          </a:xfrm>
        </p:spPr>
        <p:txBody>
          <a:bodyPr anchor="b"/>
          <a:lstStyle>
            <a:lvl1pPr>
              <a:defRPr sz="3200">
                <a:solidFill>
                  <a:schemeClr val="tx1"/>
                </a:solidFill>
                <a:latin typeface="Real Text Pro" charset="0"/>
                <a:ea typeface="Real Text Pro" charset="0"/>
                <a:cs typeface="Real Text Pro" charset="0"/>
              </a:defRPr>
            </a:lvl1pPr>
          </a:lstStyle>
          <a:p>
            <a:r>
              <a:rPr lang="en-US"/>
              <a:t>Click to edit Master title style</a:t>
            </a:r>
          </a:p>
        </p:txBody>
      </p:sp>
      <p:cxnSp>
        <p:nvCxnSpPr>
          <p:cNvPr id="10" name="Straight Connector 9"/>
          <p:cNvCxnSpPr/>
          <p:nvPr userDrawn="1"/>
        </p:nvCxnSpPr>
        <p:spPr>
          <a:xfrm>
            <a:off x="838200" y="1841630"/>
            <a:ext cx="3933825" cy="0"/>
          </a:xfrm>
          <a:prstGeom prst="line">
            <a:avLst/>
          </a:prstGeom>
          <a:ln w="25400">
            <a:solidFill>
              <a:srgbClr val="E1192B"/>
            </a:solidFill>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userDrawn="1"/>
        </p:nvPicPr>
        <p:blipFill>
          <a:blip r:embed="rId2"/>
          <a:stretch>
            <a:fillRect/>
          </a:stretch>
        </p:blipFill>
        <p:spPr>
          <a:xfrm>
            <a:off x="10604771" y="5559425"/>
            <a:ext cx="1079500" cy="830792"/>
          </a:xfrm>
          <a:prstGeom prst="rect">
            <a:avLst/>
          </a:prstGeom>
        </p:spPr>
      </p:pic>
      <p:sp>
        <p:nvSpPr>
          <p:cNvPr id="2" name="Slide Number Placeholder 1"/>
          <p:cNvSpPr>
            <a:spLocks noGrp="1"/>
          </p:cNvSpPr>
          <p:nvPr>
            <p:ph type="sldNum" sz="quarter" idx="10"/>
          </p:nvPr>
        </p:nvSpPr>
        <p:spPr/>
        <p:txBody>
          <a:bodyPr/>
          <a:lstStyle>
            <a:lvl1pPr>
              <a:defRPr>
                <a:solidFill>
                  <a:schemeClr val="bg1">
                    <a:lumMod val="75000"/>
                  </a:schemeClr>
                </a:solidFill>
              </a:defRPr>
            </a:lvl1pPr>
          </a:lstStyle>
          <a:p>
            <a:fld id="{2BE017B6-6466-CA44-A203-DCC007137B39}" type="slidenum">
              <a:rPr lang="en-US" smtClean="0"/>
              <a:pPr/>
              <a:t>‹#›</a:t>
            </a:fld>
            <a:endParaRPr lang="en-US"/>
          </a:p>
        </p:txBody>
      </p:sp>
    </p:spTree>
    <p:extLst>
      <p:ext uri="{BB962C8B-B14F-4D97-AF65-F5344CB8AC3E}">
        <p14:creationId xmlns:p14="http://schemas.microsoft.com/office/powerpoint/2010/main" val="210926487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Picture with Caption">
    <p:spTree>
      <p:nvGrpSpPr>
        <p:cNvPr id="1" name=""/>
        <p:cNvGrpSpPr/>
        <p:nvPr/>
      </p:nvGrpSpPr>
      <p:grpSpPr>
        <a:xfrm>
          <a:off x="0" y="0"/>
          <a:ext cx="0" cy="0"/>
          <a:chOff x="0" y="0"/>
          <a:chExt cx="0" cy="0"/>
        </a:xfrm>
      </p:grpSpPr>
      <p:sp>
        <p:nvSpPr>
          <p:cNvPr id="6" name="Rectangle 5"/>
          <p:cNvSpPr/>
          <p:nvPr userDrawn="1"/>
        </p:nvSpPr>
        <p:spPr>
          <a:xfrm>
            <a:off x="1" y="0"/>
            <a:ext cx="4963886"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solidFill>
                  <a:schemeClr val="bg1"/>
                </a:solidFill>
                <a:latin typeface="Real Text Pro" charset="0"/>
                <a:ea typeface="Real Text Pro" charset="0"/>
                <a:cs typeface="Real Text Pro"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Title 1"/>
          <p:cNvSpPr>
            <a:spLocks noGrp="1"/>
          </p:cNvSpPr>
          <p:nvPr>
            <p:ph type="title"/>
          </p:nvPr>
        </p:nvSpPr>
        <p:spPr>
          <a:xfrm>
            <a:off x="839788" y="457200"/>
            <a:ext cx="3932237" cy="1379768"/>
          </a:xfrm>
        </p:spPr>
        <p:txBody>
          <a:bodyPr anchor="b"/>
          <a:lstStyle>
            <a:lvl1pPr>
              <a:defRPr sz="3200">
                <a:solidFill>
                  <a:schemeClr val="bg1"/>
                </a:solidFill>
                <a:latin typeface="Real Text Pro" charset="0"/>
                <a:ea typeface="Real Text Pro" charset="0"/>
                <a:cs typeface="Real Text Pro" charset="0"/>
              </a:defRPr>
            </a:lvl1pPr>
          </a:lstStyle>
          <a:p>
            <a:r>
              <a:rPr lang="en-US"/>
              <a:t>Click to edit Master title style</a:t>
            </a:r>
          </a:p>
        </p:txBody>
      </p:sp>
      <p:cxnSp>
        <p:nvCxnSpPr>
          <p:cNvPr id="9" name="Straight Connector 8"/>
          <p:cNvCxnSpPr/>
          <p:nvPr userDrawn="1"/>
        </p:nvCxnSpPr>
        <p:spPr>
          <a:xfrm>
            <a:off x="838200" y="1841630"/>
            <a:ext cx="3933825" cy="0"/>
          </a:xfrm>
          <a:prstGeom prst="line">
            <a:avLst/>
          </a:prstGeom>
          <a:ln w="25400">
            <a:solidFill>
              <a:srgbClr val="E1192B"/>
            </a:solidFill>
          </a:ln>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userDrawn="1"/>
        </p:nvPicPr>
        <p:blipFill>
          <a:blip r:embed="rId2"/>
          <a:stretch>
            <a:fillRect/>
          </a:stretch>
        </p:blipFill>
        <p:spPr>
          <a:xfrm>
            <a:off x="10604771" y="5559425"/>
            <a:ext cx="1079500" cy="830792"/>
          </a:xfrm>
          <a:prstGeom prst="rect">
            <a:avLst/>
          </a:prstGeom>
        </p:spPr>
      </p:pic>
      <p:sp>
        <p:nvSpPr>
          <p:cNvPr id="2" name="Slide Number Placeholder 1"/>
          <p:cNvSpPr>
            <a:spLocks noGrp="1"/>
          </p:cNvSpPr>
          <p:nvPr>
            <p:ph type="sldNum" sz="quarter" idx="10"/>
          </p:nvPr>
        </p:nvSpPr>
        <p:spPr/>
        <p:txBody>
          <a:bodyPr/>
          <a:lstStyle>
            <a:lvl1pPr>
              <a:defRPr>
                <a:solidFill>
                  <a:schemeClr val="bg1">
                    <a:lumMod val="75000"/>
                  </a:schemeClr>
                </a:solidFill>
              </a:defRPr>
            </a:lvl1pPr>
          </a:lstStyle>
          <a:p>
            <a:fld id="{2BE017B6-6466-CA44-A203-DCC007137B39}" type="slidenum">
              <a:rPr lang="en-US" smtClean="0"/>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End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343089" y="1206500"/>
            <a:ext cx="5839012" cy="1524000"/>
          </a:xfrm>
        </p:spPr>
        <p:txBody>
          <a:bodyPr>
            <a:normAutofit/>
          </a:bodyPr>
          <a:lstStyle>
            <a:lvl1pPr algn="ctr">
              <a:defRPr sz="6000" b="1" i="0">
                <a:latin typeface="Real Text Pro Demibold" charset="0"/>
                <a:ea typeface="Real Text Pro Demibold" charset="0"/>
                <a:cs typeface="Real Text Pro Demibold" charset="0"/>
              </a:defRPr>
            </a:lvl1pPr>
          </a:lstStyle>
          <a:p>
            <a:r>
              <a:rPr lang="en-US"/>
              <a:t>Thank You!</a:t>
            </a:r>
          </a:p>
        </p:txBody>
      </p:sp>
      <p:pic>
        <p:nvPicPr>
          <p:cNvPr id="4" name="Picture 3"/>
          <p:cNvPicPr>
            <a:picLocks noChangeAspect="1"/>
          </p:cNvPicPr>
          <p:nvPr userDrawn="1"/>
        </p:nvPicPr>
        <p:blipFill>
          <a:blip r:embed="rId2">
            <a:biLevel thresh="50000"/>
          </a:blip>
          <a:stretch>
            <a:fillRect/>
          </a:stretch>
        </p:blipFill>
        <p:spPr>
          <a:xfrm>
            <a:off x="3343089" y="3747891"/>
            <a:ext cx="5839012" cy="1842071"/>
          </a:xfrm>
          <a:prstGeom prst="rect">
            <a:avLst/>
          </a:prstGeom>
        </p:spPr>
      </p:pic>
      <p:cxnSp>
        <p:nvCxnSpPr>
          <p:cNvPr id="5" name="Straight Connector 4"/>
          <p:cNvCxnSpPr/>
          <p:nvPr userDrawn="1"/>
        </p:nvCxnSpPr>
        <p:spPr>
          <a:xfrm>
            <a:off x="2514600" y="2997200"/>
            <a:ext cx="7370442" cy="0"/>
          </a:xfrm>
          <a:prstGeom prst="line">
            <a:avLst/>
          </a:prstGeom>
          <a:ln w="25400">
            <a:solidFill>
              <a:srgbClr val="E1192B"/>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9017094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_EndSlide">
    <p:bg>
      <p:bgRef idx="1001">
        <a:schemeClr val="bg1"/>
      </p:bgRef>
    </p:bg>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3343089" y="1206500"/>
            <a:ext cx="5839012" cy="1524000"/>
          </a:xfrm>
        </p:spPr>
        <p:txBody>
          <a:bodyPr>
            <a:normAutofit/>
          </a:bodyPr>
          <a:lstStyle>
            <a:lvl1pPr algn="ctr">
              <a:defRPr sz="6000" b="1" i="0">
                <a:latin typeface="Real Text Pro Demibold" charset="0"/>
                <a:ea typeface="Real Text Pro Demibold" charset="0"/>
                <a:cs typeface="Real Text Pro Demibold" charset="0"/>
              </a:defRPr>
            </a:lvl1pPr>
          </a:lstStyle>
          <a:p>
            <a:r>
              <a:rPr lang="en-US"/>
              <a:t>Thank You!</a:t>
            </a:r>
          </a:p>
        </p:txBody>
      </p:sp>
      <p:cxnSp>
        <p:nvCxnSpPr>
          <p:cNvPr id="10" name="Straight Connector 9"/>
          <p:cNvCxnSpPr/>
          <p:nvPr userDrawn="1"/>
        </p:nvCxnSpPr>
        <p:spPr>
          <a:xfrm>
            <a:off x="2514600" y="2997200"/>
            <a:ext cx="7370442" cy="0"/>
          </a:xfrm>
          <a:prstGeom prst="line">
            <a:avLst/>
          </a:prstGeom>
          <a:ln w="25400">
            <a:solidFill>
              <a:srgbClr val="E1192B"/>
            </a:solidFill>
          </a:ln>
        </p:spPr>
        <p:style>
          <a:lnRef idx="1">
            <a:schemeClr val="accent1"/>
          </a:lnRef>
          <a:fillRef idx="0">
            <a:schemeClr val="accent1"/>
          </a:fillRef>
          <a:effectRef idx="0">
            <a:schemeClr val="accent1"/>
          </a:effectRef>
          <a:fontRef idx="minor">
            <a:schemeClr val="tx1"/>
          </a:fontRef>
        </p:style>
      </p:cxnSp>
      <p:pic>
        <p:nvPicPr>
          <p:cNvPr id="5" name="Picture 4"/>
          <p:cNvPicPr>
            <a:picLocks noChangeAspect="1"/>
          </p:cNvPicPr>
          <p:nvPr userDrawn="1"/>
        </p:nvPicPr>
        <p:blipFill>
          <a:blip r:embed="rId2">
            <a:biLevel thresh="25000"/>
          </a:blip>
          <a:stretch>
            <a:fillRect/>
          </a:stretch>
        </p:blipFill>
        <p:spPr>
          <a:xfrm>
            <a:off x="3343089" y="3747891"/>
            <a:ext cx="5839012" cy="1842071"/>
          </a:xfrm>
          <a:prstGeom prst="rect">
            <a:avLst/>
          </a:prstGeom>
        </p:spPr>
      </p:pic>
    </p:spTree>
  </p:cSld>
  <p:clrMapOvr>
    <a:overrideClrMapping bg1="dk1" tx1="lt1" bg2="dk2" tx2="lt2" accent1="accent1" accent2="accent2" accent3="accent3" accent4="accent4" accent5="accent5" accent6="accent6" hlink="hlink" folHlink="folHlink"/>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3_End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343089" y="1206500"/>
            <a:ext cx="5839012" cy="1524000"/>
          </a:xfrm>
        </p:spPr>
        <p:txBody>
          <a:bodyPr>
            <a:normAutofit/>
          </a:bodyPr>
          <a:lstStyle>
            <a:lvl1pPr algn="ctr">
              <a:defRPr sz="6000" b="1" i="0">
                <a:latin typeface="Real Text Pro Demibold" charset="0"/>
                <a:ea typeface="Real Text Pro Demibold" charset="0"/>
                <a:cs typeface="Real Text Pro Demibold" charset="0"/>
              </a:defRPr>
            </a:lvl1pPr>
          </a:lstStyle>
          <a:p>
            <a:r>
              <a:rPr lang="en-US"/>
              <a:t>Thank You!</a:t>
            </a:r>
          </a:p>
        </p:txBody>
      </p:sp>
      <p:cxnSp>
        <p:nvCxnSpPr>
          <p:cNvPr id="5" name="Straight Connector 4"/>
          <p:cNvCxnSpPr/>
          <p:nvPr userDrawn="1"/>
        </p:nvCxnSpPr>
        <p:spPr>
          <a:xfrm>
            <a:off x="2514600" y="2997200"/>
            <a:ext cx="7370442" cy="0"/>
          </a:xfrm>
          <a:prstGeom prst="line">
            <a:avLst/>
          </a:prstGeom>
          <a:ln w="25400">
            <a:solidFill>
              <a:srgbClr val="E1192B"/>
            </a:solidFill>
          </a:ln>
        </p:spPr>
        <p:style>
          <a:lnRef idx="1">
            <a:schemeClr val="accent1"/>
          </a:lnRef>
          <a:fillRef idx="0">
            <a:schemeClr val="accent1"/>
          </a:fillRef>
          <a:effectRef idx="0">
            <a:schemeClr val="accent1"/>
          </a:effectRef>
          <a:fontRef idx="minor">
            <a:schemeClr val="tx1"/>
          </a:fontRef>
        </p:style>
      </p:cxnSp>
      <p:pic>
        <p:nvPicPr>
          <p:cNvPr id="6" name="Picture 5"/>
          <p:cNvPicPr>
            <a:picLocks noChangeAspect="1"/>
          </p:cNvPicPr>
          <p:nvPr userDrawn="1"/>
        </p:nvPicPr>
        <p:blipFill>
          <a:blip r:embed="rId2"/>
          <a:stretch>
            <a:fillRect/>
          </a:stretch>
        </p:blipFill>
        <p:spPr>
          <a:xfrm>
            <a:off x="4509994" y="3528577"/>
            <a:ext cx="3505201" cy="2336801"/>
          </a:xfrm>
          <a:prstGeom prst="rect">
            <a:avLst/>
          </a:prstGeom>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4_EndSlide">
    <p:bg>
      <p:bgRef idx="1001">
        <a:schemeClr val="bg1"/>
      </p:bgRef>
    </p:bg>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3343089" y="1206500"/>
            <a:ext cx="5839012" cy="1524000"/>
          </a:xfrm>
        </p:spPr>
        <p:txBody>
          <a:bodyPr>
            <a:normAutofit/>
          </a:bodyPr>
          <a:lstStyle>
            <a:lvl1pPr algn="ctr">
              <a:defRPr sz="6000" b="1" i="0">
                <a:latin typeface="Real Text Pro Demibold" charset="0"/>
                <a:ea typeface="Real Text Pro Demibold" charset="0"/>
                <a:cs typeface="Real Text Pro Demibold" charset="0"/>
              </a:defRPr>
            </a:lvl1pPr>
          </a:lstStyle>
          <a:p>
            <a:r>
              <a:rPr lang="en-US"/>
              <a:t>Thank You!</a:t>
            </a:r>
          </a:p>
        </p:txBody>
      </p:sp>
      <p:cxnSp>
        <p:nvCxnSpPr>
          <p:cNvPr id="10" name="Straight Connector 9"/>
          <p:cNvCxnSpPr/>
          <p:nvPr userDrawn="1"/>
        </p:nvCxnSpPr>
        <p:spPr>
          <a:xfrm>
            <a:off x="2514600" y="2997200"/>
            <a:ext cx="7370442" cy="0"/>
          </a:xfrm>
          <a:prstGeom prst="line">
            <a:avLst/>
          </a:prstGeom>
          <a:ln w="25400">
            <a:solidFill>
              <a:srgbClr val="E1192B"/>
            </a:solidFill>
          </a:ln>
        </p:spPr>
        <p:style>
          <a:lnRef idx="1">
            <a:schemeClr val="accent1"/>
          </a:lnRef>
          <a:fillRef idx="0">
            <a:schemeClr val="accent1"/>
          </a:fillRef>
          <a:effectRef idx="0">
            <a:schemeClr val="accent1"/>
          </a:effectRef>
          <a:fontRef idx="minor">
            <a:schemeClr val="tx1"/>
          </a:fontRef>
        </p:style>
      </p:cxnSp>
      <p:pic>
        <p:nvPicPr>
          <p:cNvPr id="5" name="Picture 4"/>
          <p:cNvPicPr>
            <a:picLocks noChangeAspect="1"/>
          </p:cNvPicPr>
          <p:nvPr userDrawn="1"/>
        </p:nvPicPr>
        <p:blipFill>
          <a:blip r:embed="rId2"/>
          <a:stretch>
            <a:fillRect/>
          </a:stretch>
        </p:blipFill>
        <p:spPr>
          <a:xfrm>
            <a:off x="4509994" y="3528576"/>
            <a:ext cx="3505202" cy="2336801"/>
          </a:xfrm>
          <a:prstGeom prst="rect">
            <a:avLst/>
          </a:prstGeom>
        </p:spPr>
      </p:pic>
    </p:spTree>
  </p:cSld>
  <p:clrMapOvr>
    <a:overrideClrMapping bg1="dk1" tx1="lt1" bg2="dk2" tx2="lt2" accent1="accent1" accent2="accent2" accent3="accent3" accent4="accent4" accent5="accent5" accent6="accent6" hlink="hlink" folHlink="folHlink"/>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4779752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TitleSlide">
    <p:bg>
      <p:bgRef idx="1001">
        <a:schemeClr val="bg1"/>
      </p:bgRef>
    </p:bg>
    <p:spTree>
      <p:nvGrpSpPr>
        <p:cNvPr id="1" name=""/>
        <p:cNvGrpSpPr/>
        <p:nvPr/>
      </p:nvGrpSpPr>
      <p:grpSpPr>
        <a:xfrm>
          <a:off x="0" y="0"/>
          <a:ext cx="0" cy="0"/>
          <a:chOff x="0" y="0"/>
          <a:chExt cx="0" cy="0"/>
        </a:xfrm>
      </p:grpSpPr>
      <p:sp>
        <p:nvSpPr>
          <p:cNvPr id="11" name="Title 1"/>
          <p:cNvSpPr>
            <a:spLocks noGrp="1"/>
          </p:cNvSpPr>
          <p:nvPr>
            <p:ph type="ctrTitle"/>
          </p:nvPr>
        </p:nvSpPr>
        <p:spPr>
          <a:xfrm>
            <a:off x="631371" y="1122363"/>
            <a:ext cx="6096807" cy="2387600"/>
          </a:xfrm>
        </p:spPr>
        <p:txBody>
          <a:bodyPr anchor="b"/>
          <a:lstStyle>
            <a:lvl1pPr algn="l">
              <a:defRPr sz="6000">
                <a:latin typeface="Real Head Pro" charset="0"/>
                <a:ea typeface="Real Head Pro" charset="0"/>
                <a:cs typeface="Real Head Pro" charset="0"/>
              </a:defRPr>
            </a:lvl1pPr>
          </a:lstStyle>
          <a:p>
            <a:r>
              <a:rPr lang="en-US"/>
              <a:t>Click to edit Master title style</a:t>
            </a:r>
          </a:p>
        </p:txBody>
      </p:sp>
      <p:sp>
        <p:nvSpPr>
          <p:cNvPr id="12" name="Subtitle 2"/>
          <p:cNvSpPr>
            <a:spLocks noGrp="1"/>
          </p:cNvSpPr>
          <p:nvPr>
            <p:ph type="subTitle" idx="1"/>
          </p:nvPr>
        </p:nvSpPr>
        <p:spPr>
          <a:xfrm>
            <a:off x="631371" y="3602038"/>
            <a:ext cx="6096807" cy="1655762"/>
          </a:xfrm>
        </p:spPr>
        <p:txBody>
          <a:bodyPr/>
          <a:lstStyle>
            <a:lvl1pPr marL="0" indent="0" algn="l">
              <a:buNone/>
              <a:defRPr sz="2400">
                <a:latin typeface="Real Text Pro" charset="0"/>
                <a:ea typeface="Real Text Pro" charset="0"/>
                <a:cs typeface="Real Text Pro"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891378" y="3632753"/>
            <a:ext cx="5144909" cy="3047331"/>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TitleSlide">
    <p:bg>
      <p:bgRef idx="1001">
        <a:schemeClr val="bg1"/>
      </p:bgRef>
    </p:bg>
    <p:spTree>
      <p:nvGrpSpPr>
        <p:cNvPr id="1" name=""/>
        <p:cNvGrpSpPr/>
        <p:nvPr/>
      </p:nvGrpSpPr>
      <p:grpSpPr>
        <a:xfrm>
          <a:off x="0" y="0"/>
          <a:ext cx="0" cy="0"/>
          <a:chOff x="0" y="0"/>
          <a:chExt cx="0" cy="0"/>
        </a:xfrm>
      </p:grpSpPr>
      <p:sp>
        <p:nvSpPr>
          <p:cNvPr id="10" name="Title 1"/>
          <p:cNvSpPr>
            <a:spLocks noGrp="1"/>
          </p:cNvSpPr>
          <p:nvPr>
            <p:ph type="title"/>
          </p:nvPr>
        </p:nvSpPr>
        <p:spPr>
          <a:xfrm>
            <a:off x="831850" y="1709738"/>
            <a:ext cx="5824589" cy="2852737"/>
          </a:xfrm>
        </p:spPr>
        <p:txBody>
          <a:bodyPr anchor="b"/>
          <a:lstStyle>
            <a:lvl1pPr>
              <a:defRPr sz="6000">
                <a:solidFill>
                  <a:schemeClr val="tx1"/>
                </a:solidFill>
              </a:defRPr>
            </a:lvl1pPr>
          </a:lstStyle>
          <a:p>
            <a:r>
              <a:rPr lang="en-US"/>
              <a:t>Click to edit Master title style</a:t>
            </a:r>
          </a:p>
        </p:txBody>
      </p:sp>
      <p:sp>
        <p:nvSpPr>
          <p:cNvPr id="11" name="Text Placeholder 2"/>
          <p:cNvSpPr>
            <a:spLocks noGrp="1"/>
          </p:cNvSpPr>
          <p:nvPr>
            <p:ph type="body" idx="1"/>
          </p:nvPr>
        </p:nvSpPr>
        <p:spPr>
          <a:xfrm>
            <a:off x="831850" y="4589463"/>
            <a:ext cx="5824589"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pic>
        <p:nvPicPr>
          <p:cNvPr id="2" name="Picture 1"/>
          <p:cNvPicPr>
            <a:picLocks noChangeAspect="1"/>
          </p:cNvPicPr>
          <p:nvPr userDrawn="1"/>
        </p:nvPicPr>
        <p:blipFill>
          <a:blip r:embed="rId2"/>
          <a:stretch>
            <a:fillRect/>
          </a:stretch>
        </p:blipFill>
        <p:spPr>
          <a:xfrm>
            <a:off x="7404100" y="368300"/>
            <a:ext cx="4552950" cy="6325056"/>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692001"/>
            <a:ext cx="10515600" cy="4351338"/>
          </a:xfrm>
        </p:spPr>
        <p:txBody>
          <a:bodyPr/>
          <a:lstStyle>
            <a:lvl1pPr>
              <a:defRPr>
                <a:latin typeface="Real Text Pro" charset="0"/>
                <a:ea typeface="Real Text Pro" charset="0"/>
                <a:cs typeface="Real Text Pro" charset="0"/>
              </a:defRPr>
            </a:lvl1pPr>
            <a:lvl2pPr>
              <a:defRPr>
                <a:latin typeface="Real Text Pro" charset="0"/>
                <a:ea typeface="Real Text Pro" charset="0"/>
                <a:cs typeface="Real Text Pro" charset="0"/>
              </a:defRPr>
            </a:lvl2pPr>
            <a:lvl3pPr>
              <a:defRPr>
                <a:latin typeface="Real Text Pro" charset="0"/>
                <a:ea typeface="Real Text Pro" charset="0"/>
                <a:cs typeface="Real Text Pro" charset="0"/>
              </a:defRPr>
            </a:lvl3pPr>
            <a:lvl4pPr>
              <a:defRPr>
                <a:latin typeface="Real Text Pro" charset="0"/>
                <a:ea typeface="Real Text Pro" charset="0"/>
                <a:cs typeface="Real Text Pro" charset="0"/>
              </a:defRPr>
            </a:lvl4pPr>
            <a:lvl5pPr>
              <a:defRPr>
                <a:latin typeface="Real Text Pro" charset="0"/>
                <a:ea typeface="Real Text Pro" charset="0"/>
                <a:cs typeface="Real Text Pro"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6" name="Straight Connector 5"/>
          <p:cNvCxnSpPr/>
          <p:nvPr userDrawn="1"/>
        </p:nvCxnSpPr>
        <p:spPr>
          <a:xfrm>
            <a:off x="838200" y="1332089"/>
            <a:ext cx="9810044" cy="0"/>
          </a:xfrm>
          <a:prstGeom prst="line">
            <a:avLst/>
          </a:prstGeom>
          <a:ln w="25400">
            <a:solidFill>
              <a:srgbClr val="E1192B"/>
            </a:solidFill>
          </a:ln>
        </p:spPr>
        <p:style>
          <a:lnRef idx="1">
            <a:schemeClr val="accent1"/>
          </a:lnRef>
          <a:fillRef idx="0">
            <a:schemeClr val="accent1"/>
          </a:fillRef>
          <a:effectRef idx="0">
            <a:schemeClr val="accent1"/>
          </a:effectRef>
          <a:fontRef idx="minor">
            <a:schemeClr val="tx1"/>
          </a:fontRef>
        </p:style>
      </p:cxnSp>
      <p:sp>
        <p:nvSpPr>
          <p:cNvPr id="11" name="Title 1"/>
          <p:cNvSpPr>
            <a:spLocks noGrp="1"/>
          </p:cNvSpPr>
          <p:nvPr>
            <p:ph type="title"/>
          </p:nvPr>
        </p:nvSpPr>
        <p:spPr>
          <a:xfrm>
            <a:off x="838200" y="302417"/>
            <a:ext cx="10515600" cy="1325563"/>
          </a:xfrm>
        </p:spPr>
        <p:txBody>
          <a:bodyPr/>
          <a:lstStyle>
            <a:lvl1pPr>
              <a:defRPr>
                <a:solidFill>
                  <a:schemeClr val="tx1"/>
                </a:solidFill>
                <a:latin typeface="Real Head Pro" charset="0"/>
                <a:ea typeface="Real Head Pro" charset="0"/>
                <a:cs typeface="Real Head Pro" charset="0"/>
              </a:defRPr>
            </a:lvl1pPr>
          </a:lstStyle>
          <a:p>
            <a:r>
              <a:rPr lang="en-US"/>
              <a:t>Click to edit Master title style</a:t>
            </a:r>
          </a:p>
        </p:txBody>
      </p:sp>
      <p:pic>
        <p:nvPicPr>
          <p:cNvPr id="9" name="Picture 8"/>
          <p:cNvPicPr>
            <a:picLocks noChangeAspect="1"/>
          </p:cNvPicPr>
          <p:nvPr userDrawn="1"/>
        </p:nvPicPr>
        <p:blipFill>
          <a:blip r:embed="rId2"/>
          <a:stretch>
            <a:fillRect/>
          </a:stretch>
        </p:blipFill>
        <p:spPr>
          <a:xfrm>
            <a:off x="10604771" y="5559425"/>
            <a:ext cx="1079500" cy="830792"/>
          </a:xfrm>
          <a:prstGeom prst="rect">
            <a:avLst/>
          </a:prstGeom>
        </p:spPr>
      </p:pic>
      <p:sp>
        <p:nvSpPr>
          <p:cNvPr id="4" name="Slide Number Placeholder 3"/>
          <p:cNvSpPr>
            <a:spLocks noGrp="1"/>
          </p:cNvSpPr>
          <p:nvPr>
            <p:ph type="sldNum" sz="quarter" idx="10"/>
          </p:nvPr>
        </p:nvSpPr>
        <p:spPr/>
        <p:txBody>
          <a:bodyPr/>
          <a:lstStyle>
            <a:lvl1pPr>
              <a:defRPr>
                <a:solidFill>
                  <a:schemeClr val="bg1">
                    <a:lumMod val="75000"/>
                  </a:schemeClr>
                </a:solidFill>
              </a:defRPr>
            </a:lvl1pPr>
          </a:lstStyle>
          <a:p>
            <a:fld id="{2BE017B6-6466-CA44-A203-DCC007137B39}" type="slidenum">
              <a:rPr lang="en-US" smtClean="0"/>
              <a:pPr/>
              <a:t>‹#›</a:t>
            </a:fld>
            <a:endParaRPr lang="en-US"/>
          </a:p>
        </p:txBody>
      </p:sp>
    </p:spTree>
    <p:extLst>
      <p:ext uri="{BB962C8B-B14F-4D97-AF65-F5344CB8AC3E}">
        <p14:creationId xmlns:p14="http://schemas.microsoft.com/office/powerpoint/2010/main" val="17459659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le and Content">
    <p:bg>
      <p:bgRef idx="1001">
        <a:schemeClr val="bg1"/>
      </p:bgRef>
    </p:bg>
    <p:spTree>
      <p:nvGrpSpPr>
        <p:cNvPr id="1" name=""/>
        <p:cNvGrpSpPr/>
        <p:nvPr/>
      </p:nvGrpSpPr>
      <p:grpSpPr>
        <a:xfrm>
          <a:off x="0" y="0"/>
          <a:ext cx="0" cy="0"/>
          <a:chOff x="0" y="0"/>
          <a:chExt cx="0" cy="0"/>
        </a:xfrm>
      </p:grpSpPr>
      <p:sp>
        <p:nvSpPr>
          <p:cNvPr id="5" name="Content Placeholder 2"/>
          <p:cNvSpPr>
            <a:spLocks noGrp="1"/>
          </p:cNvSpPr>
          <p:nvPr>
            <p:ph idx="1"/>
          </p:nvPr>
        </p:nvSpPr>
        <p:spPr>
          <a:xfrm>
            <a:off x="838200" y="1692001"/>
            <a:ext cx="10515600" cy="4351338"/>
          </a:xfrm>
        </p:spPr>
        <p:txBody>
          <a:bodyPr/>
          <a:lstStyle>
            <a:lvl1pPr>
              <a:defRPr>
                <a:latin typeface="Real Text Pro" charset="0"/>
                <a:ea typeface="Real Text Pro" charset="0"/>
                <a:cs typeface="Real Text Pro" charset="0"/>
              </a:defRPr>
            </a:lvl1pPr>
            <a:lvl2pPr>
              <a:defRPr>
                <a:latin typeface="Real Text Pro" charset="0"/>
                <a:ea typeface="Real Text Pro" charset="0"/>
                <a:cs typeface="Real Text Pro" charset="0"/>
              </a:defRPr>
            </a:lvl2pPr>
            <a:lvl3pPr>
              <a:defRPr>
                <a:latin typeface="Real Text Pro" charset="0"/>
                <a:ea typeface="Real Text Pro" charset="0"/>
                <a:cs typeface="Real Text Pro" charset="0"/>
              </a:defRPr>
            </a:lvl3pPr>
            <a:lvl4pPr>
              <a:defRPr>
                <a:latin typeface="Real Text Pro" charset="0"/>
                <a:ea typeface="Real Text Pro" charset="0"/>
                <a:cs typeface="Real Text Pro" charset="0"/>
              </a:defRPr>
            </a:lvl4pPr>
            <a:lvl5pPr>
              <a:defRPr>
                <a:latin typeface="Real Text Pro" charset="0"/>
                <a:ea typeface="Real Text Pro" charset="0"/>
                <a:cs typeface="Real Text Pro"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7" name="Straight Connector 6"/>
          <p:cNvCxnSpPr/>
          <p:nvPr userDrawn="1"/>
        </p:nvCxnSpPr>
        <p:spPr>
          <a:xfrm>
            <a:off x="838200" y="1332089"/>
            <a:ext cx="9810044" cy="0"/>
          </a:xfrm>
          <a:prstGeom prst="line">
            <a:avLst/>
          </a:prstGeom>
          <a:ln w="25400">
            <a:solidFill>
              <a:srgbClr val="E1192B"/>
            </a:solidFill>
          </a:ln>
        </p:spPr>
        <p:style>
          <a:lnRef idx="1">
            <a:schemeClr val="accent1"/>
          </a:lnRef>
          <a:fillRef idx="0">
            <a:schemeClr val="accent1"/>
          </a:fillRef>
          <a:effectRef idx="0">
            <a:schemeClr val="accent1"/>
          </a:effectRef>
          <a:fontRef idx="minor">
            <a:schemeClr val="tx1"/>
          </a:fontRef>
        </p:style>
      </p:cxnSp>
      <p:sp>
        <p:nvSpPr>
          <p:cNvPr id="9" name="Title 1"/>
          <p:cNvSpPr>
            <a:spLocks noGrp="1"/>
          </p:cNvSpPr>
          <p:nvPr>
            <p:ph type="title"/>
          </p:nvPr>
        </p:nvSpPr>
        <p:spPr>
          <a:xfrm>
            <a:off x="838200" y="302417"/>
            <a:ext cx="10515600" cy="1325563"/>
          </a:xfrm>
        </p:spPr>
        <p:txBody>
          <a:bodyPr/>
          <a:lstStyle>
            <a:lvl1pPr>
              <a:defRPr>
                <a:solidFill>
                  <a:schemeClr val="tx1"/>
                </a:solidFill>
                <a:latin typeface="Real Head Pro" charset="0"/>
                <a:ea typeface="Real Head Pro" charset="0"/>
                <a:cs typeface="Real Head Pro" charset="0"/>
              </a:defRPr>
            </a:lvl1pPr>
          </a:lstStyle>
          <a:p>
            <a:r>
              <a:rPr lang="en-US"/>
              <a:t>Click to edit Master title style</a:t>
            </a:r>
          </a:p>
        </p:txBody>
      </p:sp>
      <p:pic>
        <p:nvPicPr>
          <p:cNvPr id="8" name="Picture 7"/>
          <p:cNvPicPr>
            <a:picLocks noChangeAspect="1"/>
          </p:cNvPicPr>
          <p:nvPr userDrawn="1"/>
        </p:nvPicPr>
        <p:blipFill>
          <a:blip r:embed="rId2"/>
          <a:stretch>
            <a:fillRect/>
          </a:stretch>
        </p:blipFill>
        <p:spPr>
          <a:xfrm>
            <a:off x="10604771" y="5559425"/>
            <a:ext cx="1079500" cy="830792"/>
          </a:xfrm>
          <a:prstGeom prst="rect">
            <a:avLst/>
          </a:prstGeom>
        </p:spPr>
      </p:pic>
      <p:sp>
        <p:nvSpPr>
          <p:cNvPr id="10" name="Slide Number Placeholder 3"/>
          <p:cNvSpPr>
            <a:spLocks noGrp="1"/>
          </p:cNvSpPr>
          <p:nvPr>
            <p:ph type="sldNum" sz="quarter" idx="4"/>
          </p:nvPr>
        </p:nvSpPr>
        <p:spPr>
          <a:xfrm>
            <a:off x="9017000" y="6356350"/>
            <a:ext cx="2743200" cy="365125"/>
          </a:xfrm>
          <a:prstGeom prst="rect">
            <a:avLst/>
          </a:prstGeom>
        </p:spPr>
        <p:txBody>
          <a:bodyPr vert="horz" lIns="91440" tIns="45720" rIns="91440" bIns="45720" rtlCol="0" anchor="ctr"/>
          <a:lstStyle>
            <a:lvl1pPr algn="r">
              <a:defRPr sz="1200">
                <a:solidFill>
                  <a:schemeClr val="tx1">
                    <a:lumMod val="75000"/>
                  </a:schemeClr>
                </a:solidFill>
              </a:defRPr>
            </a:lvl1pPr>
          </a:lstStyle>
          <a:p>
            <a:fld id="{2BE017B6-6466-CA44-A203-DCC007137B39}"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5" name="Straight Connector 4"/>
          <p:cNvCxnSpPr/>
          <p:nvPr userDrawn="1"/>
        </p:nvCxnSpPr>
        <p:spPr>
          <a:xfrm>
            <a:off x="838200" y="4515556"/>
            <a:ext cx="9829800" cy="0"/>
          </a:xfrm>
          <a:prstGeom prst="line">
            <a:avLst/>
          </a:prstGeom>
          <a:ln w="25400">
            <a:solidFill>
              <a:srgbClr val="E1192B"/>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335051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userDrawn="1"/>
        </p:nvSpPr>
        <p:spPr>
          <a:xfrm>
            <a:off x="0" y="0"/>
            <a:ext cx="6096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365125"/>
            <a:ext cx="4944533" cy="1325563"/>
          </a:xfrm>
        </p:spPr>
        <p:txBody>
          <a:bodyPr/>
          <a:lstStyle>
            <a:lvl1pPr>
              <a:defRPr>
                <a:solidFill>
                  <a:schemeClr val="bg1"/>
                </a:solidFill>
                <a:latin typeface="Real Head Pro" charset="0"/>
                <a:ea typeface="Real Head Pro" charset="0"/>
                <a:cs typeface="Real Head Pro" charset="0"/>
              </a:defRPr>
            </a:lvl1pPr>
          </a:lstStyle>
          <a:p>
            <a:r>
              <a:rPr lang="en-US"/>
              <a:t>Click to edit Master title style</a:t>
            </a:r>
          </a:p>
        </p:txBody>
      </p:sp>
      <p:sp>
        <p:nvSpPr>
          <p:cNvPr id="3" name="Content Placeholder 2"/>
          <p:cNvSpPr>
            <a:spLocks noGrp="1"/>
          </p:cNvSpPr>
          <p:nvPr>
            <p:ph sz="half" idx="1"/>
          </p:nvPr>
        </p:nvSpPr>
        <p:spPr>
          <a:xfrm>
            <a:off x="838200" y="1825625"/>
            <a:ext cx="4944533" cy="4351338"/>
          </a:xfrm>
        </p:spPr>
        <p:txBody>
          <a:bodyPr/>
          <a:lstStyle>
            <a:lvl1pPr>
              <a:defRPr>
                <a:solidFill>
                  <a:schemeClr val="bg1"/>
                </a:solidFill>
                <a:latin typeface="Real Text Pro" charset="0"/>
                <a:ea typeface="Real Text Pro" charset="0"/>
                <a:cs typeface="Real Text Pro" charset="0"/>
              </a:defRPr>
            </a:lvl1pPr>
            <a:lvl2pPr>
              <a:defRPr>
                <a:solidFill>
                  <a:schemeClr val="bg1"/>
                </a:solidFill>
                <a:latin typeface="Real Text Pro" charset="0"/>
                <a:ea typeface="Real Text Pro" charset="0"/>
                <a:cs typeface="Real Text Pro" charset="0"/>
              </a:defRPr>
            </a:lvl2pPr>
            <a:lvl3pPr>
              <a:defRPr>
                <a:solidFill>
                  <a:schemeClr val="bg1"/>
                </a:solidFill>
                <a:latin typeface="Real Text Pro" charset="0"/>
                <a:ea typeface="Real Text Pro" charset="0"/>
                <a:cs typeface="Real Text Pro" charset="0"/>
              </a:defRPr>
            </a:lvl3pPr>
            <a:lvl4pPr>
              <a:defRPr>
                <a:solidFill>
                  <a:schemeClr val="bg1"/>
                </a:solidFill>
                <a:latin typeface="Real Text Pro" charset="0"/>
                <a:ea typeface="Real Text Pro" charset="0"/>
                <a:cs typeface="Real Text Pro" charset="0"/>
              </a:defRPr>
            </a:lvl4pPr>
            <a:lvl5pPr>
              <a:defRPr>
                <a:solidFill>
                  <a:schemeClr val="bg1"/>
                </a:solidFill>
                <a:latin typeface="Real Text Pro" charset="0"/>
                <a:ea typeface="Real Text Pro" charset="0"/>
                <a:cs typeface="Real Text Pro"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535994" y="1825625"/>
            <a:ext cx="5181600" cy="4351338"/>
          </a:xfrm>
        </p:spPr>
        <p:txBody>
          <a:bodyPr/>
          <a:lstStyle>
            <a:lvl1pPr>
              <a:defRPr>
                <a:latin typeface="Real Text Pro" charset="0"/>
                <a:ea typeface="Real Text Pro" charset="0"/>
                <a:cs typeface="Real Text Pro" charset="0"/>
              </a:defRPr>
            </a:lvl1pPr>
            <a:lvl2pPr>
              <a:defRPr>
                <a:latin typeface="Real Text Pro" charset="0"/>
                <a:ea typeface="Real Text Pro" charset="0"/>
                <a:cs typeface="Real Text Pro" charset="0"/>
              </a:defRPr>
            </a:lvl2pPr>
            <a:lvl3pPr>
              <a:defRPr>
                <a:latin typeface="Real Text Pro" charset="0"/>
                <a:ea typeface="Real Text Pro" charset="0"/>
                <a:cs typeface="Real Text Pro" charset="0"/>
              </a:defRPr>
            </a:lvl3pPr>
            <a:lvl4pPr>
              <a:defRPr>
                <a:latin typeface="Real Text Pro" charset="0"/>
                <a:ea typeface="Real Text Pro" charset="0"/>
                <a:cs typeface="Real Text Pro" charset="0"/>
              </a:defRPr>
            </a:lvl4pPr>
            <a:lvl5pPr>
              <a:defRPr>
                <a:latin typeface="Real Text Pro" charset="0"/>
                <a:ea typeface="Real Text Pro" charset="0"/>
                <a:cs typeface="Real Text Pro"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7" name="Straight Connector 6"/>
          <p:cNvCxnSpPr/>
          <p:nvPr userDrawn="1"/>
        </p:nvCxnSpPr>
        <p:spPr>
          <a:xfrm>
            <a:off x="838200" y="1690688"/>
            <a:ext cx="4944533" cy="0"/>
          </a:xfrm>
          <a:prstGeom prst="line">
            <a:avLst/>
          </a:prstGeom>
          <a:ln w="25400">
            <a:solidFill>
              <a:srgbClr val="E1192B"/>
            </a:solidFill>
          </a:ln>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userDrawn="1"/>
        </p:nvPicPr>
        <p:blipFill>
          <a:blip r:embed="rId2"/>
          <a:stretch>
            <a:fillRect/>
          </a:stretch>
        </p:blipFill>
        <p:spPr>
          <a:xfrm>
            <a:off x="10604771" y="5559425"/>
            <a:ext cx="1079500" cy="830792"/>
          </a:xfrm>
          <a:prstGeom prst="rect">
            <a:avLst/>
          </a:prstGeom>
        </p:spPr>
      </p:pic>
      <p:sp>
        <p:nvSpPr>
          <p:cNvPr id="5" name="Slide Number Placeholder 4"/>
          <p:cNvSpPr>
            <a:spLocks noGrp="1"/>
          </p:cNvSpPr>
          <p:nvPr>
            <p:ph type="sldNum" sz="quarter" idx="10"/>
          </p:nvPr>
        </p:nvSpPr>
        <p:spPr/>
        <p:txBody>
          <a:bodyPr/>
          <a:lstStyle>
            <a:lvl1pPr>
              <a:defRPr>
                <a:solidFill>
                  <a:schemeClr val="bg1">
                    <a:lumMod val="75000"/>
                  </a:schemeClr>
                </a:solidFill>
              </a:defRPr>
            </a:lvl1pPr>
          </a:lstStyle>
          <a:p>
            <a:fld id="{2BE017B6-6466-CA44-A203-DCC007137B39}" type="slidenum">
              <a:rPr lang="en-US" smtClean="0"/>
              <a:pPr/>
              <a:t>‹#›</a:t>
            </a:fld>
            <a:endParaRPr lang="en-US"/>
          </a:p>
        </p:txBody>
      </p:sp>
    </p:spTree>
    <p:extLst>
      <p:ext uri="{BB962C8B-B14F-4D97-AF65-F5344CB8AC3E}">
        <p14:creationId xmlns:p14="http://schemas.microsoft.com/office/powerpoint/2010/main" val="18619493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10" name="Rectangle 9"/>
          <p:cNvSpPr/>
          <p:nvPr userDrawn="1"/>
        </p:nvSpPr>
        <p:spPr>
          <a:xfrm>
            <a:off x="6096000" y="0"/>
            <a:ext cx="6096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 name="Title 1"/>
          <p:cNvSpPr>
            <a:spLocks noGrp="1"/>
          </p:cNvSpPr>
          <p:nvPr>
            <p:ph type="title"/>
          </p:nvPr>
        </p:nvSpPr>
        <p:spPr>
          <a:xfrm>
            <a:off x="838200" y="365125"/>
            <a:ext cx="4944533" cy="1325563"/>
          </a:xfrm>
        </p:spPr>
        <p:txBody>
          <a:bodyPr/>
          <a:lstStyle>
            <a:lvl1pPr>
              <a:defRPr>
                <a:solidFill>
                  <a:schemeClr val="tx1"/>
                </a:solidFill>
                <a:latin typeface="Real Head Pro" charset="0"/>
                <a:ea typeface="Real Head Pro" charset="0"/>
                <a:cs typeface="Real Head Pro" charset="0"/>
              </a:defRPr>
            </a:lvl1pPr>
          </a:lstStyle>
          <a:p>
            <a:r>
              <a:rPr lang="en-US"/>
              <a:t>Click to edit Master title style</a:t>
            </a:r>
          </a:p>
        </p:txBody>
      </p:sp>
      <p:sp>
        <p:nvSpPr>
          <p:cNvPr id="12" name="Content Placeholder 2"/>
          <p:cNvSpPr>
            <a:spLocks noGrp="1"/>
          </p:cNvSpPr>
          <p:nvPr>
            <p:ph sz="half" idx="1"/>
          </p:nvPr>
        </p:nvSpPr>
        <p:spPr>
          <a:xfrm>
            <a:off x="838200" y="1825625"/>
            <a:ext cx="4944533" cy="4351338"/>
          </a:xfrm>
        </p:spPr>
        <p:txBody>
          <a:bodyPr/>
          <a:lstStyle>
            <a:lvl1pPr>
              <a:defRPr>
                <a:solidFill>
                  <a:schemeClr val="tx1"/>
                </a:solidFill>
                <a:latin typeface="Real Text Pro" charset="0"/>
                <a:ea typeface="Real Text Pro" charset="0"/>
                <a:cs typeface="Real Text Pro" charset="0"/>
              </a:defRPr>
            </a:lvl1pPr>
            <a:lvl2pPr>
              <a:defRPr>
                <a:solidFill>
                  <a:schemeClr val="tx1"/>
                </a:solidFill>
                <a:latin typeface="Real Text Pro" charset="0"/>
                <a:ea typeface="Real Text Pro" charset="0"/>
                <a:cs typeface="Real Text Pro" charset="0"/>
              </a:defRPr>
            </a:lvl2pPr>
            <a:lvl3pPr>
              <a:defRPr>
                <a:solidFill>
                  <a:schemeClr val="tx1"/>
                </a:solidFill>
                <a:latin typeface="Real Text Pro" charset="0"/>
                <a:ea typeface="Real Text Pro" charset="0"/>
                <a:cs typeface="Real Text Pro" charset="0"/>
              </a:defRPr>
            </a:lvl3pPr>
            <a:lvl4pPr>
              <a:defRPr>
                <a:solidFill>
                  <a:schemeClr val="tx1"/>
                </a:solidFill>
                <a:latin typeface="Real Text Pro" charset="0"/>
                <a:ea typeface="Real Text Pro" charset="0"/>
                <a:cs typeface="Real Text Pro" charset="0"/>
              </a:defRPr>
            </a:lvl4pPr>
            <a:lvl5pPr>
              <a:defRPr>
                <a:solidFill>
                  <a:schemeClr val="tx1"/>
                </a:solidFill>
                <a:latin typeface="Real Text Pro" charset="0"/>
                <a:ea typeface="Real Text Pro" charset="0"/>
                <a:cs typeface="Real Text Pro"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3"/>
          <p:cNvSpPr>
            <a:spLocks noGrp="1"/>
          </p:cNvSpPr>
          <p:nvPr>
            <p:ph sz="half" idx="2"/>
          </p:nvPr>
        </p:nvSpPr>
        <p:spPr>
          <a:xfrm>
            <a:off x="6553200" y="1825625"/>
            <a:ext cx="5181600" cy="4351338"/>
          </a:xfrm>
        </p:spPr>
        <p:txBody>
          <a:bodyPr/>
          <a:lstStyle>
            <a:lvl1pPr>
              <a:defRPr>
                <a:solidFill>
                  <a:schemeClr val="bg1"/>
                </a:solidFill>
                <a:latin typeface="Real Text Pro" charset="0"/>
                <a:ea typeface="Real Text Pro" charset="0"/>
                <a:cs typeface="Real Text Pro" charset="0"/>
              </a:defRPr>
            </a:lvl1pPr>
            <a:lvl2pPr>
              <a:defRPr>
                <a:solidFill>
                  <a:schemeClr val="bg1"/>
                </a:solidFill>
                <a:latin typeface="Real Text Pro" charset="0"/>
                <a:ea typeface="Real Text Pro" charset="0"/>
                <a:cs typeface="Real Text Pro" charset="0"/>
              </a:defRPr>
            </a:lvl2pPr>
            <a:lvl3pPr>
              <a:defRPr>
                <a:solidFill>
                  <a:schemeClr val="bg1"/>
                </a:solidFill>
                <a:latin typeface="Real Text Pro" charset="0"/>
                <a:ea typeface="Real Text Pro" charset="0"/>
                <a:cs typeface="Real Text Pro" charset="0"/>
              </a:defRPr>
            </a:lvl3pPr>
            <a:lvl4pPr>
              <a:defRPr>
                <a:solidFill>
                  <a:schemeClr val="bg1"/>
                </a:solidFill>
                <a:latin typeface="Real Text Pro" charset="0"/>
                <a:ea typeface="Real Text Pro" charset="0"/>
                <a:cs typeface="Real Text Pro" charset="0"/>
              </a:defRPr>
            </a:lvl4pPr>
            <a:lvl5pPr>
              <a:defRPr>
                <a:solidFill>
                  <a:schemeClr val="bg1"/>
                </a:solidFill>
                <a:latin typeface="Real Text Pro" charset="0"/>
                <a:ea typeface="Real Text Pro" charset="0"/>
                <a:cs typeface="Real Text Pro"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14" name="Picture 13"/>
          <p:cNvPicPr>
            <a:picLocks noChangeAspect="1"/>
          </p:cNvPicPr>
          <p:nvPr userDrawn="1"/>
        </p:nvPicPr>
        <p:blipFill>
          <a:blip r:embed="rId2"/>
          <a:stretch>
            <a:fillRect/>
          </a:stretch>
        </p:blipFill>
        <p:spPr>
          <a:xfrm>
            <a:off x="838200" y="6397395"/>
            <a:ext cx="2688771" cy="240173"/>
          </a:xfrm>
          <a:prstGeom prst="rect">
            <a:avLst/>
          </a:prstGeom>
        </p:spPr>
      </p:pic>
      <p:cxnSp>
        <p:nvCxnSpPr>
          <p:cNvPr id="16" name="Straight Connector 15"/>
          <p:cNvCxnSpPr/>
          <p:nvPr userDrawn="1"/>
        </p:nvCxnSpPr>
        <p:spPr>
          <a:xfrm>
            <a:off x="838200" y="1690688"/>
            <a:ext cx="4944533" cy="0"/>
          </a:xfrm>
          <a:prstGeom prst="line">
            <a:avLst/>
          </a:prstGeom>
          <a:ln w="25400">
            <a:solidFill>
              <a:srgbClr val="E1192B"/>
            </a:solidFill>
          </a:ln>
        </p:spPr>
        <p:style>
          <a:lnRef idx="1">
            <a:schemeClr val="accent1"/>
          </a:lnRef>
          <a:fillRef idx="0">
            <a:schemeClr val="accent1"/>
          </a:fillRef>
          <a:effectRef idx="0">
            <a:schemeClr val="accent1"/>
          </a:effectRef>
          <a:fontRef idx="minor">
            <a:schemeClr val="tx1"/>
          </a:fontRef>
        </p:style>
      </p:cxnSp>
      <p:pic>
        <p:nvPicPr>
          <p:cNvPr id="17" name="Picture 16"/>
          <p:cNvPicPr>
            <a:picLocks noChangeAspect="1"/>
          </p:cNvPicPr>
          <p:nvPr userDrawn="1"/>
        </p:nvPicPr>
        <p:blipFill>
          <a:blip r:embed="rId3"/>
          <a:stretch>
            <a:fillRect/>
          </a:stretch>
        </p:blipFill>
        <p:spPr>
          <a:xfrm>
            <a:off x="10604771" y="5559425"/>
            <a:ext cx="1079500" cy="830792"/>
          </a:xfrm>
          <a:prstGeom prst="rect">
            <a:avLst/>
          </a:prstGeom>
        </p:spPr>
      </p:pic>
      <p:sp>
        <p:nvSpPr>
          <p:cNvPr id="2" name="Slide Number Placeholder 1"/>
          <p:cNvSpPr>
            <a:spLocks noGrp="1"/>
          </p:cNvSpPr>
          <p:nvPr>
            <p:ph type="sldNum" sz="quarter" idx="10"/>
          </p:nvPr>
        </p:nvSpPr>
        <p:spPr/>
        <p:txBody>
          <a:bodyPr/>
          <a:lstStyle>
            <a:lvl1pPr>
              <a:defRPr>
                <a:solidFill>
                  <a:schemeClr val="bg1">
                    <a:lumMod val="75000"/>
                  </a:schemeClr>
                </a:solidFill>
              </a:defRPr>
            </a:lvl1pPr>
          </a:lstStyle>
          <a:p>
            <a:fld id="{2BE017B6-6466-CA44-A203-DCC007137B3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p:cNvSpPr>
            <a:spLocks noGrp="1"/>
          </p:cNvSpPr>
          <p:nvPr>
            <p:ph type="sldNum" sz="quarter" idx="4"/>
          </p:nvPr>
        </p:nvSpPr>
        <p:spPr>
          <a:xfrm>
            <a:off x="90170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BE017B6-6466-CA44-A203-DCC007137B39}" type="slidenum">
              <a:rPr lang="en-US" smtClean="0"/>
              <a:t>‹#›</a:t>
            </a:fld>
            <a:endParaRPr lang="en-US"/>
          </a:p>
        </p:txBody>
      </p:sp>
    </p:spTree>
    <p:extLst>
      <p:ext uri="{BB962C8B-B14F-4D97-AF65-F5344CB8AC3E}">
        <p14:creationId xmlns:p14="http://schemas.microsoft.com/office/powerpoint/2010/main" val="445032995"/>
      </p:ext>
    </p:extLst>
  </p:cSld>
  <p:clrMap bg1="lt1" tx1="dk1" bg2="lt2" tx2="dk2" accent1="accent1" accent2="accent2" accent3="accent3" accent4="accent4" accent5="accent5" accent6="accent6" hlink="hlink" folHlink="folHlink"/>
  <p:sldLayoutIdLst>
    <p:sldLayoutId id="2147483662" r:id="rId1"/>
    <p:sldLayoutId id="2147483661" r:id="rId2"/>
    <p:sldLayoutId id="2147483663" r:id="rId3"/>
    <p:sldLayoutId id="2147483672" r:id="rId4"/>
    <p:sldLayoutId id="2147483650" r:id="rId5"/>
    <p:sldLayoutId id="2147483667" r:id="rId6"/>
    <p:sldLayoutId id="2147483651" r:id="rId7"/>
    <p:sldLayoutId id="2147483652" r:id="rId8"/>
    <p:sldLayoutId id="2147483668" r:id="rId9"/>
    <p:sldLayoutId id="2147483692" r:id="rId10"/>
    <p:sldLayoutId id="2147483691" r:id="rId11"/>
    <p:sldLayoutId id="2147483683" r:id="rId12"/>
    <p:sldLayoutId id="2147483655" r:id="rId13"/>
    <p:sldLayoutId id="2147483695" r:id="rId14"/>
    <p:sldLayoutId id="2147483696" r:id="rId15"/>
    <p:sldLayoutId id="2147483697" r:id="rId16"/>
    <p:sldLayoutId id="2147483680" r:id="rId17"/>
    <p:sldLayoutId id="2147483656" r:id="rId18"/>
    <p:sldLayoutId id="2147483671" r:id="rId19"/>
    <p:sldLayoutId id="2147483657" r:id="rId20"/>
    <p:sldLayoutId id="2147483675" r:id="rId21"/>
    <p:sldLayoutId id="2147483688" r:id="rId22"/>
    <p:sldLayoutId id="2147483689" r:id="rId23"/>
    <p:sldLayoutId id="2147483693" r:id="rId24"/>
    <p:sldLayoutId id="2147483694" r:id="rId25"/>
    <p:sldLayoutId id="2147483690" r:id="rId26"/>
  </p:sldLayoutIdLst>
  <p:hf hdr="0" ftr="0" dt="0"/>
  <p:txStyles>
    <p:titleStyle>
      <a:lvl1pPr algn="l" defTabSz="914400" rtl="0" eaLnBrk="1" latinLnBrk="0" hangingPunct="1">
        <a:lnSpc>
          <a:spcPct val="90000"/>
        </a:lnSpc>
        <a:spcBef>
          <a:spcPct val="0"/>
        </a:spcBef>
        <a:buNone/>
        <a:defRPr sz="4400" kern="1200">
          <a:solidFill>
            <a:schemeClr val="tx1"/>
          </a:solidFill>
          <a:latin typeface="Real Head Pro" charset="0"/>
          <a:ea typeface="Real Head Pro" charset="0"/>
          <a:cs typeface="Real Head Pro"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Real Text Pro" charset="0"/>
          <a:ea typeface="Real Text Pro" charset="0"/>
          <a:cs typeface="Real Text Pro"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Real Text Pro" charset="0"/>
          <a:ea typeface="Real Text Pro" charset="0"/>
          <a:cs typeface="Real Text Pro"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Real Text Pro" charset="0"/>
          <a:ea typeface="Real Text Pro" charset="0"/>
          <a:cs typeface="Real Text Pro"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Real Text Pro" charset="0"/>
          <a:ea typeface="Real Text Pro" charset="0"/>
          <a:cs typeface="Real Text Pro"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Real Text Pro" charset="0"/>
          <a:ea typeface="Real Text Pro" charset="0"/>
          <a:cs typeface="Real Text Pro"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hyperlink" Target="https://rc-docs.northeastern.edu/en/latest/using-ood/fileexplore.html" TargetMode="External"/><Relationship Id="rId2" Type="http://schemas.openxmlformats.org/officeDocument/2006/relationships/hyperlink" Target="https://rc-docs.northeastern.edu/en/latest/using-ood/introduction.html" TargetMode="Externa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hyperlink" Target="https://machinelearningmastery.com/machine-learning-in-python-step-by-step/" TargetMode="Externa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hyperlink" Target="mailto:username@login.discovery.neu.edu" TargetMode="External"/><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5.xml"/><Relationship Id="rId5" Type="http://schemas.openxmlformats.org/officeDocument/2006/relationships/image" Target="../media/image20.png"/><Relationship Id="rId4" Type="http://schemas.openxmlformats.org/officeDocument/2006/relationships/image" Target="../media/image19.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hyperlink" Target="https://machinelearningmastery.com/supervised-and-unsupervised-machine-learning-algorithms/" TargetMode="External"/><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3" Type="http://schemas.openxmlformats.org/officeDocument/2006/relationships/hyperlink" Target="https://en.wikipedia.org/wiki/Reinforcement_learning" TargetMode="External"/><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hyperlink" Target="https://rc-docs.northeastern.edu/en/latest/using-ood/interactiveapps.html" TargetMode="Externa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hyperlink" Target="https://rc-docs.northeastern.edu/en/latest/using-discovery/workingwithgpu.html" TargetMode="External"/><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5.xml"/><Relationship Id="rId1" Type="http://schemas.openxmlformats.org/officeDocument/2006/relationships/slideLayout" Target="../slideLayouts/slideLayout8.xml"/><Relationship Id="rId4" Type="http://schemas.openxmlformats.org/officeDocument/2006/relationships/hyperlink" Target="https://datascience.berkeley.edu/about/what-is-data-science/"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www.technologyreview.com/2018/11/17/103781/what-is-machine-learning-we-drew-you-another-flowchart/" TargetMode="External"/><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31371" y="1122363"/>
            <a:ext cx="11178556" cy="1247350"/>
          </a:xfrm>
        </p:spPr>
        <p:txBody>
          <a:bodyPr/>
          <a:lstStyle/>
          <a:p>
            <a:pPr algn="ctr"/>
            <a:r>
              <a:rPr lang="en-US"/>
              <a:t>Machine Learning On Discovery </a:t>
            </a:r>
          </a:p>
        </p:txBody>
      </p:sp>
      <p:sp>
        <p:nvSpPr>
          <p:cNvPr id="6" name="Subtitle 2">
            <a:extLst>
              <a:ext uri="{FF2B5EF4-FFF2-40B4-BE49-F238E27FC236}">
                <a16:creationId xmlns:a16="http://schemas.microsoft.com/office/drawing/2014/main" id="{BE312A08-20EB-6649-9A67-45951B4B6232}"/>
              </a:ext>
            </a:extLst>
          </p:cNvPr>
          <p:cNvSpPr>
            <a:spLocks noGrp="1"/>
          </p:cNvSpPr>
          <p:nvPr>
            <p:ph type="subTitle" idx="1"/>
          </p:nvPr>
        </p:nvSpPr>
        <p:spPr>
          <a:xfrm>
            <a:off x="631370" y="4449652"/>
            <a:ext cx="6096807" cy="1114851"/>
          </a:xfrm>
        </p:spPr>
        <p:txBody>
          <a:bodyPr>
            <a:normAutofit lnSpcReduction="10000"/>
          </a:bodyPr>
          <a:lstStyle/>
          <a:p>
            <a:r>
              <a:rPr lang="en-US"/>
              <a:t>Bootcamp Module</a:t>
            </a:r>
          </a:p>
          <a:p>
            <a:r>
              <a:rPr lang="en-US"/>
              <a:t>Instructors: </a:t>
            </a:r>
            <a:br>
              <a:rPr lang="en-US"/>
            </a:br>
            <a:r>
              <a:rPr lang="en-US"/>
              <a:t>Dr. </a:t>
            </a:r>
            <a:r>
              <a:rPr lang="en-US" err="1"/>
              <a:t>Manasvita</a:t>
            </a:r>
            <a:r>
              <a:rPr lang="en-US"/>
              <a:t> Joshi &amp; Mr. </a:t>
            </a:r>
            <a:r>
              <a:rPr lang="en-US" err="1"/>
              <a:t>Rohin</a:t>
            </a:r>
            <a:r>
              <a:rPr lang="en-US"/>
              <a:t> Arora</a:t>
            </a:r>
          </a:p>
        </p:txBody>
      </p:sp>
    </p:spTree>
    <p:extLst>
      <p:ext uri="{BB962C8B-B14F-4D97-AF65-F5344CB8AC3E}">
        <p14:creationId xmlns:p14="http://schemas.microsoft.com/office/powerpoint/2010/main" val="16457762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4C91B78-E08E-7346-BC45-4D93C4E812CF}"/>
              </a:ext>
            </a:extLst>
          </p:cNvPr>
          <p:cNvSpPr>
            <a:spLocks noGrp="1"/>
          </p:cNvSpPr>
          <p:nvPr>
            <p:ph type="title"/>
          </p:nvPr>
        </p:nvSpPr>
        <p:spPr>
          <a:xfrm>
            <a:off x="838200" y="2766218"/>
            <a:ext cx="10515600" cy="1325563"/>
          </a:xfrm>
        </p:spPr>
        <p:txBody>
          <a:bodyPr/>
          <a:lstStyle/>
          <a:p>
            <a:pPr algn="ctr"/>
            <a:r>
              <a:rPr lang="en-US"/>
              <a:t>Interactive Session Exercises</a:t>
            </a:r>
          </a:p>
        </p:txBody>
      </p:sp>
      <p:sp>
        <p:nvSpPr>
          <p:cNvPr id="4" name="Slide Number Placeholder 3">
            <a:extLst>
              <a:ext uri="{FF2B5EF4-FFF2-40B4-BE49-F238E27FC236}">
                <a16:creationId xmlns:a16="http://schemas.microsoft.com/office/drawing/2014/main" id="{76DE2191-A93E-A041-B6A2-89125A44B145}"/>
              </a:ext>
            </a:extLst>
          </p:cNvPr>
          <p:cNvSpPr>
            <a:spLocks noGrp="1"/>
          </p:cNvSpPr>
          <p:nvPr>
            <p:ph type="sldNum" sz="quarter" idx="4"/>
          </p:nvPr>
        </p:nvSpPr>
        <p:spPr/>
        <p:txBody>
          <a:bodyPr/>
          <a:lstStyle/>
          <a:p>
            <a:fld id="{2BE017B6-6466-CA44-A203-DCC007137B39}" type="slidenum">
              <a:rPr lang="en-US" smtClean="0"/>
              <a:pPr/>
              <a:t>11</a:t>
            </a:fld>
            <a:endParaRPr lang="en-US"/>
          </a:p>
        </p:txBody>
      </p:sp>
    </p:spTree>
    <p:extLst>
      <p:ext uri="{BB962C8B-B14F-4D97-AF65-F5344CB8AC3E}">
        <p14:creationId xmlns:p14="http://schemas.microsoft.com/office/powerpoint/2010/main" val="9973332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417AD52-1B49-394D-86D4-6C52E14CA7AA}"/>
              </a:ext>
            </a:extLst>
          </p:cNvPr>
          <p:cNvSpPr>
            <a:spLocks noGrp="1"/>
          </p:cNvSpPr>
          <p:nvPr>
            <p:ph idx="1"/>
          </p:nvPr>
        </p:nvSpPr>
        <p:spPr>
          <a:xfrm>
            <a:off x="838200" y="2956727"/>
            <a:ext cx="10515600" cy="660680"/>
          </a:xfrm>
        </p:spPr>
        <p:txBody>
          <a:bodyPr>
            <a:normAutofit/>
          </a:bodyPr>
          <a:lstStyle/>
          <a:p>
            <a:pPr marL="0" indent="0" algn="ctr">
              <a:buNone/>
            </a:pPr>
            <a:r>
              <a:rPr lang="en-US" sz="3200"/>
              <a:t>Accessing Discovery Through OOD</a:t>
            </a:r>
          </a:p>
        </p:txBody>
      </p:sp>
      <p:sp>
        <p:nvSpPr>
          <p:cNvPr id="3" name="Title 2">
            <a:extLst>
              <a:ext uri="{FF2B5EF4-FFF2-40B4-BE49-F238E27FC236}">
                <a16:creationId xmlns:a16="http://schemas.microsoft.com/office/drawing/2014/main" id="{01D73147-2A38-4547-8CA5-9F8F8123959C}"/>
              </a:ext>
            </a:extLst>
          </p:cNvPr>
          <p:cNvSpPr>
            <a:spLocks noGrp="1"/>
          </p:cNvSpPr>
          <p:nvPr>
            <p:ph type="title"/>
          </p:nvPr>
        </p:nvSpPr>
        <p:spPr/>
        <p:txBody>
          <a:bodyPr/>
          <a:lstStyle/>
          <a:p>
            <a:r>
              <a:rPr lang="en-US"/>
              <a:t>Exercise 1</a:t>
            </a:r>
          </a:p>
        </p:txBody>
      </p:sp>
      <p:sp>
        <p:nvSpPr>
          <p:cNvPr id="4" name="Slide Number Placeholder 3">
            <a:extLst>
              <a:ext uri="{FF2B5EF4-FFF2-40B4-BE49-F238E27FC236}">
                <a16:creationId xmlns:a16="http://schemas.microsoft.com/office/drawing/2014/main" id="{1EB81519-33B5-1F4B-9D78-AAF8B23C082F}"/>
              </a:ext>
            </a:extLst>
          </p:cNvPr>
          <p:cNvSpPr>
            <a:spLocks noGrp="1"/>
          </p:cNvSpPr>
          <p:nvPr>
            <p:ph type="sldNum" sz="quarter" idx="4"/>
          </p:nvPr>
        </p:nvSpPr>
        <p:spPr/>
        <p:txBody>
          <a:bodyPr/>
          <a:lstStyle/>
          <a:p>
            <a:fld id="{2BE017B6-6466-CA44-A203-DCC007137B39}" type="slidenum">
              <a:rPr lang="en-US" smtClean="0"/>
              <a:pPr/>
              <a:t>12</a:t>
            </a:fld>
            <a:endParaRPr lang="en-US"/>
          </a:p>
        </p:txBody>
      </p:sp>
    </p:spTree>
    <p:extLst>
      <p:ext uri="{BB962C8B-B14F-4D97-AF65-F5344CB8AC3E}">
        <p14:creationId xmlns:p14="http://schemas.microsoft.com/office/powerpoint/2010/main" val="20416169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C76E1C4-532D-6249-A800-7B1AA73F4CF5}"/>
              </a:ext>
            </a:extLst>
          </p:cNvPr>
          <p:cNvSpPr>
            <a:spLocks noGrp="1"/>
          </p:cNvSpPr>
          <p:nvPr>
            <p:ph idx="1"/>
          </p:nvPr>
        </p:nvSpPr>
        <p:spPr/>
        <p:txBody>
          <a:bodyPr/>
          <a:lstStyle/>
          <a:p>
            <a:r>
              <a:rPr lang="en-US"/>
              <a:t>Open OnDemand (OOD) – web portal to Discovery cluster.</a:t>
            </a:r>
          </a:p>
          <a:p>
            <a:r>
              <a:rPr lang="en-US"/>
              <a:t>Various Interactive Apps available on OOD, including </a:t>
            </a:r>
            <a:r>
              <a:rPr lang="en-US" err="1"/>
              <a:t>Jupyter</a:t>
            </a:r>
            <a:r>
              <a:rPr lang="en-US"/>
              <a:t> notebook, </a:t>
            </a:r>
            <a:r>
              <a:rPr lang="en-US" err="1"/>
              <a:t>JupyterLab</a:t>
            </a:r>
            <a:r>
              <a:rPr lang="en-US"/>
              <a:t>, </a:t>
            </a:r>
            <a:r>
              <a:rPr lang="en-US" err="1"/>
              <a:t>Knime</a:t>
            </a:r>
            <a:r>
              <a:rPr lang="en-US"/>
              <a:t>, &amp; WEKA ML platforms.</a:t>
            </a:r>
          </a:p>
          <a:p>
            <a:r>
              <a:rPr lang="en-US">
                <a:hlinkClick r:id="rId2"/>
              </a:rPr>
              <a:t>https://rc-docs.northeastern.edu/en/latest/using-ood/introduction.html</a:t>
            </a:r>
            <a:endParaRPr lang="en-US"/>
          </a:p>
          <a:p>
            <a:r>
              <a:rPr lang="en-US"/>
              <a:t>Manage files on Discovery using OOD</a:t>
            </a:r>
          </a:p>
          <a:p>
            <a:r>
              <a:rPr lang="en-US">
                <a:hlinkClick r:id="rId3"/>
              </a:rPr>
              <a:t>https://rc-docs.northeastern.edu/en/latest/using-ood/fileexplore.html</a:t>
            </a:r>
            <a:endParaRPr lang="en-US"/>
          </a:p>
          <a:p>
            <a:endParaRPr lang="en-US"/>
          </a:p>
        </p:txBody>
      </p:sp>
      <p:sp>
        <p:nvSpPr>
          <p:cNvPr id="3" name="Title 2">
            <a:extLst>
              <a:ext uri="{FF2B5EF4-FFF2-40B4-BE49-F238E27FC236}">
                <a16:creationId xmlns:a16="http://schemas.microsoft.com/office/drawing/2014/main" id="{176BCD49-623D-2740-A19A-3DD9B2C693AA}"/>
              </a:ext>
            </a:extLst>
          </p:cNvPr>
          <p:cNvSpPr>
            <a:spLocks noGrp="1"/>
          </p:cNvSpPr>
          <p:nvPr>
            <p:ph type="title"/>
          </p:nvPr>
        </p:nvSpPr>
        <p:spPr/>
        <p:txBody>
          <a:bodyPr/>
          <a:lstStyle/>
          <a:p>
            <a:r>
              <a:rPr lang="en-US"/>
              <a:t>Demo</a:t>
            </a:r>
          </a:p>
        </p:txBody>
      </p:sp>
      <p:sp>
        <p:nvSpPr>
          <p:cNvPr id="4" name="Slide Number Placeholder 3">
            <a:extLst>
              <a:ext uri="{FF2B5EF4-FFF2-40B4-BE49-F238E27FC236}">
                <a16:creationId xmlns:a16="http://schemas.microsoft.com/office/drawing/2014/main" id="{0A874D6F-B223-C648-A5AA-4CCE7EDFE9E4}"/>
              </a:ext>
            </a:extLst>
          </p:cNvPr>
          <p:cNvSpPr>
            <a:spLocks noGrp="1"/>
          </p:cNvSpPr>
          <p:nvPr>
            <p:ph type="sldNum" sz="quarter" idx="4"/>
          </p:nvPr>
        </p:nvSpPr>
        <p:spPr/>
        <p:txBody>
          <a:bodyPr/>
          <a:lstStyle/>
          <a:p>
            <a:fld id="{2BE017B6-6466-CA44-A203-DCC007137B39}" type="slidenum">
              <a:rPr lang="en-US" smtClean="0"/>
              <a:pPr/>
              <a:t>13</a:t>
            </a:fld>
            <a:endParaRPr lang="en-US"/>
          </a:p>
        </p:txBody>
      </p:sp>
    </p:spTree>
    <p:extLst>
      <p:ext uri="{BB962C8B-B14F-4D97-AF65-F5344CB8AC3E}">
        <p14:creationId xmlns:p14="http://schemas.microsoft.com/office/powerpoint/2010/main" val="905360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76BCD49-623D-2740-A19A-3DD9B2C693AA}"/>
              </a:ext>
            </a:extLst>
          </p:cNvPr>
          <p:cNvSpPr>
            <a:spLocks noGrp="1"/>
          </p:cNvSpPr>
          <p:nvPr>
            <p:ph type="title"/>
          </p:nvPr>
        </p:nvSpPr>
        <p:spPr>
          <a:xfrm>
            <a:off x="838200" y="302418"/>
            <a:ext cx="10515600" cy="1056022"/>
          </a:xfrm>
        </p:spPr>
        <p:txBody>
          <a:bodyPr/>
          <a:lstStyle/>
          <a:p>
            <a:r>
              <a:rPr lang="en-US"/>
              <a:t>Demo</a:t>
            </a:r>
          </a:p>
        </p:txBody>
      </p:sp>
      <p:sp>
        <p:nvSpPr>
          <p:cNvPr id="4" name="Slide Number Placeholder 3">
            <a:extLst>
              <a:ext uri="{FF2B5EF4-FFF2-40B4-BE49-F238E27FC236}">
                <a16:creationId xmlns:a16="http://schemas.microsoft.com/office/drawing/2014/main" id="{0A874D6F-B223-C648-A5AA-4CCE7EDFE9E4}"/>
              </a:ext>
            </a:extLst>
          </p:cNvPr>
          <p:cNvSpPr>
            <a:spLocks noGrp="1"/>
          </p:cNvSpPr>
          <p:nvPr>
            <p:ph type="sldNum" sz="quarter" idx="4"/>
          </p:nvPr>
        </p:nvSpPr>
        <p:spPr/>
        <p:txBody>
          <a:bodyPr/>
          <a:lstStyle/>
          <a:p>
            <a:fld id="{2BE017B6-6466-CA44-A203-DCC007137B39}" type="slidenum">
              <a:rPr lang="en-US" smtClean="0"/>
              <a:pPr/>
              <a:t>14</a:t>
            </a:fld>
            <a:endParaRPr lang="en-US"/>
          </a:p>
        </p:txBody>
      </p:sp>
      <p:pic>
        <p:nvPicPr>
          <p:cNvPr id="8" name="Content Placeholder 7">
            <a:extLst>
              <a:ext uri="{FF2B5EF4-FFF2-40B4-BE49-F238E27FC236}">
                <a16:creationId xmlns:a16="http://schemas.microsoft.com/office/drawing/2014/main" id="{62D1E2D3-1D30-FB43-9860-565DA73ADF37}"/>
              </a:ext>
            </a:extLst>
          </p:cNvPr>
          <p:cNvPicPr>
            <a:picLocks noGrp="1" noChangeAspect="1"/>
          </p:cNvPicPr>
          <p:nvPr>
            <p:ph idx="1"/>
          </p:nvPr>
        </p:nvPicPr>
        <p:blipFill>
          <a:blip r:embed="rId2"/>
          <a:stretch>
            <a:fillRect/>
          </a:stretch>
        </p:blipFill>
        <p:spPr>
          <a:xfrm>
            <a:off x="554862" y="1470704"/>
            <a:ext cx="4777505" cy="5250772"/>
          </a:xfrm>
        </p:spPr>
      </p:pic>
      <p:sp>
        <p:nvSpPr>
          <p:cNvPr id="11" name="Oval 10">
            <a:extLst>
              <a:ext uri="{FF2B5EF4-FFF2-40B4-BE49-F238E27FC236}">
                <a16:creationId xmlns:a16="http://schemas.microsoft.com/office/drawing/2014/main" id="{A90B80E2-B689-6B40-9627-BDA3A4F61F1B}"/>
              </a:ext>
            </a:extLst>
          </p:cNvPr>
          <p:cNvSpPr/>
          <p:nvPr/>
        </p:nvSpPr>
        <p:spPr>
          <a:xfrm>
            <a:off x="2794716" y="4262907"/>
            <a:ext cx="772732" cy="206062"/>
          </a:xfrm>
          <a:prstGeom prst="ellipse">
            <a:avLst/>
          </a:prstGeom>
          <a:noFill/>
          <a:ln w="25400">
            <a:solidFill>
              <a:srgbClr val="E1192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7FEA6728-3B50-0D47-BD87-6DA819670F71}"/>
              </a:ext>
            </a:extLst>
          </p:cNvPr>
          <p:cNvGrpSpPr/>
          <p:nvPr/>
        </p:nvGrpSpPr>
        <p:grpSpPr>
          <a:xfrm>
            <a:off x="5802744" y="1622485"/>
            <a:ext cx="6135971" cy="4986725"/>
            <a:chOff x="5815623" y="1622485"/>
            <a:chExt cx="6135971" cy="4986725"/>
          </a:xfrm>
        </p:grpSpPr>
        <p:pic>
          <p:nvPicPr>
            <p:cNvPr id="10" name="Picture 9">
              <a:extLst>
                <a:ext uri="{FF2B5EF4-FFF2-40B4-BE49-F238E27FC236}">
                  <a16:creationId xmlns:a16="http://schemas.microsoft.com/office/drawing/2014/main" id="{51C53AF5-E7F8-0D4E-BF35-9B34551535A1}"/>
                </a:ext>
              </a:extLst>
            </p:cNvPr>
            <p:cNvPicPr>
              <a:picLocks noChangeAspect="1"/>
            </p:cNvPicPr>
            <p:nvPr/>
          </p:nvPicPr>
          <p:blipFill>
            <a:blip r:embed="rId3"/>
            <a:stretch>
              <a:fillRect/>
            </a:stretch>
          </p:blipFill>
          <p:spPr>
            <a:xfrm>
              <a:off x="5815623" y="1622485"/>
              <a:ext cx="6135971" cy="4986725"/>
            </a:xfrm>
            <a:prstGeom prst="rect">
              <a:avLst/>
            </a:prstGeom>
          </p:spPr>
        </p:pic>
        <p:sp>
          <p:nvSpPr>
            <p:cNvPr id="12" name="Oval 11">
              <a:extLst>
                <a:ext uri="{FF2B5EF4-FFF2-40B4-BE49-F238E27FC236}">
                  <a16:creationId xmlns:a16="http://schemas.microsoft.com/office/drawing/2014/main" id="{7CBDD2BF-124C-9E45-A534-92A54C09207D}"/>
                </a:ext>
              </a:extLst>
            </p:cNvPr>
            <p:cNvSpPr/>
            <p:nvPr/>
          </p:nvSpPr>
          <p:spPr>
            <a:xfrm>
              <a:off x="6141078" y="5291069"/>
              <a:ext cx="5212722" cy="646091"/>
            </a:xfrm>
            <a:prstGeom prst="ellipse">
              <a:avLst/>
            </a:prstGeom>
            <a:noFill/>
            <a:ln w="25400">
              <a:solidFill>
                <a:srgbClr val="E1192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1351765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7F51C3FF-EDA1-594B-99BB-5D99477935D3}"/>
              </a:ext>
            </a:extLst>
          </p:cNvPr>
          <p:cNvPicPr>
            <a:picLocks noGrp="1" noChangeAspect="1"/>
          </p:cNvPicPr>
          <p:nvPr>
            <p:ph idx="1"/>
          </p:nvPr>
        </p:nvPicPr>
        <p:blipFill>
          <a:blip r:embed="rId2"/>
          <a:stretch>
            <a:fillRect/>
          </a:stretch>
        </p:blipFill>
        <p:spPr>
          <a:xfrm>
            <a:off x="619259" y="1627980"/>
            <a:ext cx="10515600" cy="3696531"/>
          </a:xfrm>
        </p:spPr>
      </p:pic>
      <p:sp>
        <p:nvSpPr>
          <p:cNvPr id="3" name="Title 2">
            <a:extLst>
              <a:ext uri="{FF2B5EF4-FFF2-40B4-BE49-F238E27FC236}">
                <a16:creationId xmlns:a16="http://schemas.microsoft.com/office/drawing/2014/main" id="{176BCD49-623D-2740-A19A-3DD9B2C693AA}"/>
              </a:ext>
            </a:extLst>
          </p:cNvPr>
          <p:cNvSpPr>
            <a:spLocks noGrp="1"/>
          </p:cNvSpPr>
          <p:nvPr>
            <p:ph type="title"/>
          </p:nvPr>
        </p:nvSpPr>
        <p:spPr/>
        <p:txBody>
          <a:bodyPr/>
          <a:lstStyle/>
          <a:p>
            <a:r>
              <a:rPr lang="en-US"/>
              <a:t>Demo</a:t>
            </a:r>
          </a:p>
        </p:txBody>
      </p:sp>
      <p:sp>
        <p:nvSpPr>
          <p:cNvPr id="4" name="Slide Number Placeholder 3">
            <a:extLst>
              <a:ext uri="{FF2B5EF4-FFF2-40B4-BE49-F238E27FC236}">
                <a16:creationId xmlns:a16="http://schemas.microsoft.com/office/drawing/2014/main" id="{0A874D6F-B223-C648-A5AA-4CCE7EDFE9E4}"/>
              </a:ext>
            </a:extLst>
          </p:cNvPr>
          <p:cNvSpPr>
            <a:spLocks noGrp="1"/>
          </p:cNvSpPr>
          <p:nvPr>
            <p:ph type="sldNum" sz="quarter" idx="4"/>
          </p:nvPr>
        </p:nvSpPr>
        <p:spPr/>
        <p:txBody>
          <a:bodyPr/>
          <a:lstStyle/>
          <a:p>
            <a:fld id="{2BE017B6-6466-CA44-A203-DCC007137B39}" type="slidenum">
              <a:rPr lang="en-US" smtClean="0"/>
              <a:pPr/>
              <a:t>15</a:t>
            </a:fld>
            <a:endParaRPr lang="en-US"/>
          </a:p>
        </p:txBody>
      </p:sp>
      <p:sp>
        <p:nvSpPr>
          <p:cNvPr id="7" name="Oval 6">
            <a:extLst>
              <a:ext uri="{FF2B5EF4-FFF2-40B4-BE49-F238E27FC236}">
                <a16:creationId xmlns:a16="http://schemas.microsoft.com/office/drawing/2014/main" id="{38051A24-4AC4-764C-B967-91DAD8EA0D0F}"/>
              </a:ext>
            </a:extLst>
          </p:cNvPr>
          <p:cNvSpPr/>
          <p:nvPr/>
        </p:nvSpPr>
        <p:spPr>
          <a:xfrm>
            <a:off x="966990" y="4134119"/>
            <a:ext cx="2278487" cy="515156"/>
          </a:xfrm>
          <a:prstGeom prst="ellipse">
            <a:avLst/>
          </a:prstGeom>
          <a:noFill/>
          <a:ln w="25400">
            <a:solidFill>
              <a:srgbClr val="E1192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B1E41EF2-E402-3C41-85D4-01B59FE20ED7}"/>
              </a:ext>
            </a:extLst>
          </p:cNvPr>
          <p:cNvSpPr/>
          <p:nvPr/>
        </p:nvSpPr>
        <p:spPr>
          <a:xfrm>
            <a:off x="8912180" y="2240924"/>
            <a:ext cx="2171166" cy="712619"/>
          </a:xfrm>
          <a:prstGeom prst="ellipse">
            <a:avLst/>
          </a:prstGeom>
          <a:noFill/>
          <a:ln w="25400">
            <a:solidFill>
              <a:srgbClr val="E1192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468052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76BCD49-623D-2740-A19A-3DD9B2C693AA}"/>
              </a:ext>
            </a:extLst>
          </p:cNvPr>
          <p:cNvSpPr>
            <a:spLocks noGrp="1"/>
          </p:cNvSpPr>
          <p:nvPr>
            <p:ph type="title"/>
          </p:nvPr>
        </p:nvSpPr>
        <p:spPr/>
        <p:txBody>
          <a:bodyPr/>
          <a:lstStyle/>
          <a:p>
            <a:r>
              <a:rPr lang="en-US"/>
              <a:t>Demo</a:t>
            </a:r>
          </a:p>
        </p:txBody>
      </p:sp>
      <p:sp>
        <p:nvSpPr>
          <p:cNvPr id="4" name="Slide Number Placeholder 3">
            <a:extLst>
              <a:ext uri="{FF2B5EF4-FFF2-40B4-BE49-F238E27FC236}">
                <a16:creationId xmlns:a16="http://schemas.microsoft.com/office/drawing/2014/main" id="{0A874D6F-B223-C648-A5AA-4CCE7EDFE9E4}"/>
              </a:ext>
            </a:extLst>
          </p:cNvPr>
          <p:cNvSpPr>
            <a:spLocks noGrp="1"/>
          </p:cNvSpPr>
          <p:nvPr>
            <p:ph type="sldNum" sz="quarter" idx="4"/>
          </p:nvPr>
        </p:nvSpPr>
        <p:spPr/>
        <p:txBody>
          <a:bodyPr/>
          <a:lstStyle/>
          <a:p>
            <a:fld id="{2BE017B6-6466-CA44-A203-DCC007137B39}" type="slidenum">
              <a:rPr lang="en-US" smtClean="0"/>
              <a:pPr/>
              <a:t>16</a:t>
            </a:fld>
            <a:endParaRPr lang="en-US"/>
          </a:p>
        </p:txBody>
      </p:sp>
      <p:pic>
        <p:nvPicPr>
          <p:cNvPr id="10" name="Content Placeholder 9">
            <a:extLst>
              <a:ext uri="{FF2B5EF4-FFF2-40B4-BE49-F238E27FC236}">
                <a16:creationId xmlns:a16="http://schemas.microsoft.com/office/drawing/2014/main" id="{5A822626-716A-E742-BDC7-F2B47D704AD7}"/>
              </a:ext>
            </a:extLst>
          </p:cNvPr>
          <p:cNvPicPr>
            <a:picLocks noGrp="1" noChangeAspect="1"/>
          </p:cNvPicPr>
          <p:nvPr>
            <p:ph idx="1"/>
          </p:nvPr>
        </p:nvPicPr>
        <p:blipFill>
          <a:blip r:embed="rId2"/>
          <a:stretch>
            <a:fillRect/>
          </a:stretch>
        </p:blipFill>
        <p:spPr>
          <a:xfrm>
            <a:off x="1106240" y="1532586"/>
            <a:ext cx="9396714" cy="4892826"/>
          </a:xfrm>
        </p:spPr>
      </p:pic>
      <p:sp>
        <p:nvSpPr>
          <p:cNvPr id="7" name="Oval 6">
            <a:extLst>
              <a:ext uri="{FF2B5EF4-FFF2-40B4-BE49-F238E27FC236}">
                <a16:creationId xmlns:a16="http://schemas.microsoft.com/office/drawing/2014/main" id="{38051A24-4AC4-764C-B967-91DAD8EA0D0F}"/>
              </a:ext>
            </a:extLst>
          </p:cNvPr>
          <p:cNvSpPr/>
          <p:nvPr/>
        </p:nvSpPr>
        <p:spPr>
          <a:xfrm>
            <a:off x="1222150" y="3777319"/>
            <a:ext cx="2278487" cy="515156"/>
          </a:xfrm>
          <a:prstGeom prst="ellipse">
            <a:avLst/>
          </a:prstGeom>
          <a:noFill/>
          <a:ln w="25400">
            <a:solidFill>
              <a:srgbClr val="E1192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297001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76BCD49-623D-2740-A19A-3DD9B2C693AA}"/>
              </a:ext>
            </a:extLst>
          </p:cNvPr>
          <p:cNvSpPr>
            <a:spLocks noGrp="1"/>
          </p:cNvSpPr>
          <p:nvPr>
            <p:ph type="title"/>
          </p:nvPr>
        </p:nvSpPr>
        <p:spPr/>
        <p:txBody>
          <a:bodyPr/>
          <a:lstStyle/>
          <a:p>
            <a:r>
              <a:rPr lang="en-US"/>
              <a:t>Demo</a:t>
            </a:r>
          </a:p>
        </p:txBody>
      </p:sp>
      <p:sp>
        <p:nvSpPr>
          <p:cNvPr id="4" name="Slide Number Placeholder 3">
            <a:extLst>
              <a:ext uri="{FF2B5EF4-FFF2-40B4-BE49-F238E27FC236}">
                <a16:creationId xmlns:a16="http://schemas.microsoft.com/office/drawing/2014/main" id="{0A874D6F-B223-C648-A5AA-4CCE7EDFE9E4}"/>
              </a:ext>
            </a:extLst>
          </p:cNvPr>
          <p:cNvSpPr>
            <a:spLocks noGrp="1"/>
          </p:cNvSpPr>
          <p:nvPr>
            <p:ph type="sldNum" sz="quarter" idx="4"/>
          </p:nvPr>
        </p:nvSpPr>
        <p:spPr/>
        <p:txBody>
          <a:bodyPr/>
          <a:lstStyle/>
          <a:p>
            <a:fld id="{2BE017B6-6466-CA44-A203-DCC007137B39}" type="slidenum">
              <a:rPr lang="en-US" smtClean="0"/>
              <a:pPr/>
              <a:t>17</a:t>
            </a:fld>
            <a:endParaRPr lang="en-US"/>
          </a:p>
        </p:txBody>
      </p:sp>
      <p:pic>
        <p:nvPicPr>
          <p:cNvPr id="8" name="Content Placeholder 7">
            <a:extLst>
              <a:ext uri="{FF2B5EF4-FFF2-40B4-BE49-F238E27FC236}">
                <a16:creationId xmlns:a16="http://schemas.microsoft.com/office/drawing/2014/main" id="{8FFCD027-9A4F-7F41-842F-4A091190ED54}"/>
              </a:ext>
            </a:extLst>
          </p:cNvPr>
          <p:cNvPicPr>
            <a:picLocks noGrp="1" noChangeAspect="1"/>
          </p:cNvPicPr>
          <p:nvPr>
            <p:ph idx="1"/>
          </p:nvPr>
        </p:nvPicPr>
        <p:blipFill>
          <a:blip r:embed="rId2"/>
          <a:stretch>
            <a:fillRect/>
          </a:stretch>
        </p:blipFill>
        <p:spPr>
          <a:xfrm>
            <a:off x="778365" y="2006160"/>
            <a:ext cx="10515600" cy="2827227"/>
          </a:xfrm>
        </p:spPr>
      </p:pic>
      <p:sp>
        <p:nvSpPr>
          <p:cNvPr id="7" name="Oval 6">
            <a:extLst>
              <a:ext uri="{FF2B5EF4-FFF2-40B4-BE49-F238E27FC236}">
                <a16:creationId xmlns:a16="http://schemas.microsoft.com/office/drawing/2014/main" id="{38051A24-4AC4-764C-B967-91DAD8EA0D0F}"/>
              </a:ext>
            </a:extLst>
          </p:cNvPr>
          <p:cNvSpPr/>
          <p:nvPr/>
        </p:nvSpPr>
        <p:spPr>
          <a:xfrm>
            <a:off x="1016088" y="3734587"/>
            <a:ext cx="2278487" cy="399531"/>
          </a:xfrm>
          <a:prstGeom prst="ellipse">
            <a:avLst/>
          </a:prstGeom>
          <a:noFill/>
          <a:ln w="25400">
            <a:solidFill>
              <a:srgbClr val="E1192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517427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417AD52-1B49-394D-86D4-6C52E14CA7AA}"/>
              </a:ext>
            </a:extLst>
          </p:cNvPr>
          <p:cNvSpPr>
            <a:spLocks noGrp="1"/>
          </p:cNvSpPr>
          <p:nvPr>
            <p:ph idx="1"/>
          </p:nvPr>
        </p:nvSpPr>
        <p:spPr>
          <a:xfrm>
            <a:off x="838200" y="2956727"/>
            <a:ext cx="10515600" cy="660680"/>
          </a:xfrm>
        </p:spPr>
        <p:txBody>
          <a:bodyPr>
            <a:normAutofit/>
          </a:bodyPr>
          <a:lstStyle/>
          <a:p>
            <a:pPr marL="0" indent="0" algn="ctr">
              <a:buNone/>
            </a:pPr>
            <a:r>
              <a:rPr lang="en-US" sz="3200"/>
              <a:t>Machine Learning in Python in Six Steps</a:t>
            </a:r>
          </a:p>
        </p:txBody>
      </p:sp>
      <p:sp>
        <p:nvSpPr>
          <p:cNvPr id="3" name="Title 2">
            <a:extLst>
              <a:ext uri="{FF2B5EF4-FFF2-40B4-BE49-F238E27FC236}">
                <a16:creationId xmlns:a16="http://schemas.microsoft.com/office/drawing/2014/main" id="{01D73147-2A38-4547-8CA5-9F8F8123959C}"/>
              </a:ext>
            </a:extLst>
          </p:cNvPr>
          <p:cNvSpPr>
            <a:spLocks noGrp="1"/>
          </p:cNvSpPr>
          <p:nvPr>
            <p:ph type="title"/>
          </p:nvPr>
        </p:nvSpPr>
        <p:spPr/>
        <p:txBody>
          <a:bodyPr/>
          <a:lstStyle/>
          <a:p>
            <a:r>
              <a:rPr lang="en-US"/>
              <a:t>Exercise 2</a:t>
            </a:r>
          </a:p>
        </p:txBody>
      </p:sp>
      <p:sp>
        <p:nvSpPr>
          <p:cNvPr id="4" name="Slide Number Placeholder 3">
            <a:extLst>
              <a:ext uri="{FF2B5EF4-FFF2-40B4-BE49-F238E27FC236}">
                <a16:creationId xmlns:a16="http://schemas.microsoft.com/office/drawing/2014/main" id="{1EB81519-33B5-1F4B-9D78-AAF8B23C082F}"/>
              </a:ext>
            </a:extLst>
          </p:cNvPr>
          <p:cNvSpPr>
            <a:spLocks noGrp="1"/>
          </p:cNvSpPr>
          <p:nvPr>
            <p:ph type="sldNum" sz="quarter" idx="4"/>
          </p:nvPr>
        </p:nvSpPr>
        <p:spPr/>
        <p:txBody>
          <a:bodyPr/>
          <a:lstStyle/>
          <a:p>
            <a:fld id="{2BE017B6-6466-CA44-A203-DCC007137B39}" type="slidenum">
              <a:rPr lang="en-US" smtClean="0"/>
              <a:pPr/>
              <a:t>18</a:t>
            </a:fld>
            <a:endParaRPr lang="en-US"/>
          </a:p>
        </p:txBody>
      </p:sp>
    </p:spTree>
    <p:extLst>
      <p:ext uri="{BB962C8B-B14F-4D97-AF65-F5344CB8AC3E}">
        <p14:creationId xmlns:p14="http://schemas.microsoft.com/office/powerpoint/2010/main" val="17875235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4B35700-AC3B-9749-9864-C69C393B3ACA}"/>
              </a:ext>
            </a:extLst>
          </p:cNvPr>
          <p:cNvSpPr>
            <a:spLocks noGrp="1"/>
          </p:cNvSpPr>
          <p:nvPr>
            <p:ph type="title"/>
          </p:nvPr>
        </p:nvSpPr>
        <p:spPr/>
        <p:txBody>
          <a:bodyPr/>
          <a:lstStyle/>
          <a:p>
            <a:r>
              <a:rPr lang="en-US" b="1"/>
              <a:t>Iris Classification</a:t>
            </a:r>
            <a:endParaRPr lang="en-US"/>
          </a:p>
        </p:txBody>
      </p:sp>
      <p:sp>
        <p:nvSpPr>
          <p:cNvPr id="7" name="Content Placeholder 6">
            <a:extLst>
              <a:ext uri="{FF2B5EF4-FFF2-40B4-BE49-F238E27FC236}">
                <a16:creationId xmlns:a16="http://schemas.microsoft.com/office/drawing/2014/main" id="{C25FEDBD-609E-3746-82E1-D4B34720E591}"/>
              </a:ext>
            </a:extLst>
          </p:cNvPr>
          <p:cNvSpPr>
            <a:spLocks noGrp="1"/>
          </p:cNvSpPr>
          <p:nvPr>
            <p:ph idx="1"/>
          </p:nvPr>
        </p:nvSpPr>
        <p:spPr>
          <a:xfrm>
            <a:off x="567741" y="1692000"/>
            <a:ext cx="10958852" cy="4798951"/>
          </a:xfrm>
        </p:spPr>
        <p:txBody>
          <a:bodyPr>
            <a:normAutofit/>
          </a:bodyPr>
          <a:lstStyle/>
          <a:p>
            <a:r>
              <a:rPr lang="en-US"/>
              <a:t>Small </a:t>
            </a:r>
            <a:r>
              <a:rPr lang="en-US" b="1"/>
              <a:t>"Hello World"</a:t>
            </a:r>
            <a:r>
              <a:rPr lang="en-US"/>
              <a:t> of machine learning. </a:t>
            </a:r>
          </a:p>
          <a:p>
            <a:r>
              <a:rPr lang="en-US"/>
              <a:t>Based on supervised learning. </a:t>
            </a:r>
          </a:p>
          <a:p>
            <a:r>
              <a:rPr lang="en-US"/>
              <a:t>It is a multi-class classification problem – data set contains 3 classes of iris plant with 50 instances of each class.</a:t>
            </a:r>
          </a:p>
          <a:p>
            <a:r>
              <a:rPr lang="en-US"/>
              <a:t>Features of data set are all </a:t>
            </a:r>
            <a:r>
              <a:rPr lang="en-US" b="1"/>
              <a:t>numeric</a:t>
            </a:r>
            <a:r>
              <a:rPr lang="en-US"/>
              <a:t> or nominal. </a:t>
            </a:r>
          </a:p>
          <a:p>
            <a:r>
              <a:rPr lang="en-US"/>
              <a:t>Storing this data doesn't require much memory because it only has 4 attributes/features and 150 rows. </a:t>
            </a:r>
          </a:p>
          <a:p>
            <a:r>
              <a:rPr lang="en-US"/>
              <a:t>All numeric attributes are in same units &amp; scale – no scaling or transforms needed. </a:t>
            </a:r>
          </a:p>
          <a:p>
            <a:r>
              <a:rPr lang="en-US"/>
              <a:t>For this data set most ML algorithms are straightforward to apply.</a:t>
            </a:r>
          </a:p>
        </p:txBody>
      </p:sp>
      <p:sp>
        <p:nvSpPr>
          <p:cNvPr id="5" name="Slide Number Placeholder 4">
            <a:extLst>
              <a:ext uri="{FF2B5EF4-FFF2-40B4-BE49-F238E27FC236}">
                <a16:creationId xmlns:a16="http://schemas.microsoft.com/office/drawing/2014/main" id="{93047E1D-2B08-164D-A2C8-BC5D654E8629}"/>
              </a:ext>
            </a:extLst>
          </p:cNvPr>
          <p:cNvSpPr>
            <a:spLocks noGrp="1"/>
          </p:cNvSpPr>
          <p:nvPr>
            <p:ph type="sldNum" sz="quarter" idx="10"/>
          </p:nvPr>
        </p:nvSpPr>
        <p:spPr/>
        <p:txBody>
          <a:bodyPr/>
          <a:lstStyle/>
          <a:p>
            <a:fld id="{2BE017B6-6466-CA44-A203-DCC007137B39}" type="slidenum">
              <a:rPr lang="en-US" smtClean="0"/>
              <a:pPr/>
              <a:t>19</a:t>
            </a:fld>
            <a:endParaRPr lang="en-US"/>
          </a:p>
        </p:txBody>
      </p:sp>
    </p:spTree>
    <p:extLst>
      <p:ext uri="{BB962C8B-B14F-4D97-AF65-F5344CB8AC3E}">
        <p14:creationId xmlns:p14="http://schemas.microsoft.com/office/powerpoint/2010/main" val="31061101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76BCD49-623D-2740-A19A-3DD9B2C693AA}"/>
              </a:ext>
            </a:extLst>
          </p:cNvPr>
          <p:cNvSpPr>
            <a:spLocks noGrp="1"/>
          </p:cNvSpPr>
          <p:nvPr>
            <p:ph type="title"/>
          </p:nvPr>
        </p:nvSpPr>
        <p:spPr>
          <a:xfrm>
            <a:off x="838200" y="302417"/>
            <a:ext cx="10515600" cy="1077121"/>
          </a:xfrm>
        </p:spPr>
        <p:txBody>
          <a:bodyPr/>
          <a:lstStyle/>
          <a:p>
            <a:r>
              <a:rPr lang="en-US"/>
              <a:t>Demo</a:t>
            </a:r>
          </a:p>
        </p:txBody>
      </p:sp>
      <p:sp>
        <p:nvSpPr>
          <p:cNvPr id="4" name="Slide Number Placeholder 3">
            <a:extLst>
              <a:ext uri="{FF2B5EF4-FFF2-40B4-BE49-F238E27FC236}">
                <a16:creationId xmlns:a16="http://schemas.microsoft.com/office/drawing/2014/main" id="{0A874D6F-B223-C648-A5AA-4CCE7EDFE9E4}"/>
              </a:ext>
            </a:extLst>
          </p:cNvPr>
          <p:cNvSpPr>
            <a:spLocks noGrp="1"/>
          </p:cNvSpPr>
          <p:nvPr>
            <p:ph type="sldNum" sz="quarter" idx="4"/>
          </p:nvPr>
        </p:nvSpPr>
        <p:spPr/>
        <p:txBody>
          <a:bodyPr/>
          <a:lstStyle/>
          <a:p>
            <a:fld id="{2BE017B6-6466-CA44-A203-DCC007137B39}" type="slidenum">
              <a:rPr lang="en-US" smtClean="0"/>
              <a:pPr/>
              <a:t>20</a:t>
            </a:fld>
            <a:endParaRPr lang="en-US"/>
          </a:p>
        </p:txBody>
      </p:sp>
      <p:pic>
        <p:nvPicPr>
          <p:cNvPr id="9" name="Content Placeholder 8">
            <a:extLst>
              <a:ext uri="{FF2B5EF4-FFF2-40B4-BE49-F238E27FC236}">
                <a16:creationId xmlns:a16="http://schemas.microsoft.com/office/drawing/2014/main" id="{A086EC01-6719-B94B-BC5D-76FB6BAF238C}"/>
              </a:ext>
            </a:extLst>
          </p:cNvPr>
          <p:cNvPicPr>
            <a:picLocks noGrp="1" noChangeAspect="1"/>
          </p:cNvPicPr>
          <p:nvPr>
            <p:ph idx="1"/>
          </p:nvPr>
        </p:nvPicPr>
        <p:blipFill>
          <a:blip r:embed="rId2"/>
          <a:stretch>
            <a:fillRect/>
          </a:stretch>
        </p:blipFill>
        <p:spPr>
          <a:xfrm>
            <a:off x="1775498" y="1692275"/>
            <a:ext cx="8641003" cy="4351338"/>
          </a:xfrm>
        </p:spPr>
      </p:pic>
      <p:sp>
        <p:nvSpPr>
          <p:cNvPr id="7" name="Oval 6">
            <a:extLst>
              <a:ext uri="{FF2B5EF4-FFF2-40B4-BE49-F238E27FC236}">
                <a16:creationId xmlns:a16="http://schemas.microsoft.com/office/drawing/2014/main" id="{38051A24-4AC4-764C-B967-91DAD8EA0D0F}"/>
              </a:ext>
            </a:extLst>
          </p:cNvPr>
          <p:cNvSpPr/>
          <p:nvPr/>
        </p:nvSpPr>
        <p:spPr>
          <a:xfrm>
            <a:off x="3580327" y="2575775"/>
            <a:ext cx="1545465" cy="167425"/>
          </a:xfrm>
          <a:prstGeom prst="ellipse">
            <a:avLst/>
          </a:prstGeom>
          <a:noFill/>
          <a:ln w="25400">
            <a:solidFill>
              <a:srgbClr val="E1192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209135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38200" y="2086377"/>
            <a:ext cx="10515600" cy="3956962"/>
          </a:xfrm>
        </p:spPr>
        <p:txBody>
          <a:bodyPr/>
          <a:lstStyle/>
          <a:p>
            <a:r>
              <a:rPr lang="en-US" dirty="0"/>
              <a:t>Create </a:t>
            </a:r>
            <a:r>
              <a:rPr lang="en-US" dirty="0" err="1"/>
              <a:t>Conda</a:t>
            </a:r>
            <a:r>
              <a:rPr lang="en-US" dirty="0"/>
              <a:t> Environment – Exercise 1</a:t>
            </a:r>
          </a:p>
          <a:p>
            <a:r>
              <a:rPr lang="en-US" dirty="0"/>
              <a:t>Basic introduction to Data Science</a:t>
            </a:r>
          </a:p>
          <a:p>
            <a:r>
              <a:rPr lang="en-US" dirty="0"/>
              <a:t>Introduction to Machine Learning</a:t>
            </a:r>
          </a:p>
          <a:p>
            <a:r>
              <a:rPr lang="en-US" dirty="0"/>
              <a:t>Machine Learning Algorithms</a:t>
            </a:r>
          </a:p>
          <a:p>
            <a:r>
              <a:rPr lang="en-US" dirty="0"/>
              <a:t>Relation between Data Science and Machine Learning</a:t>
            </a:r>
          </a:p>
          <a:p>
            <a:r>
              <a:rPr lang="en-US" dirty="0"/>
              <a:t>Multi-classification problem using supervised learning – Exercise 2</a:t>
            </a:r>
          </a:p>
          <a:p>
            <a:r>
              <a:rPr lang="en-US" dirty="0"/>
              <a:t>Image net problem using </a:t>
            </a:r>
            <a:r>
              <a:rPr lang="en-US" dirty="0" err="1"/>
              <a:t>PyTorch</a:t>
            </a:r>
            <a:r>
              <a:rPr lang="en-US" dirty="0"/>
              <a:t> – Exercise 3</a:t>
            </a:r>
          </a:p>
          <a:p>
            <a:endParaRPr lang="en-US" dirty="0"/>
          </a:p>
          <a:p>
            <a:endParaRPr lang="en-US" dirty="0"/>
          </a:p>
        </p:txBody>
      </p:sp>
      <p:sp>
        <p:nvSpPr>
          <p:cNvPr id="3" name="Slide Number Placeholder 2"/>
          <p:cNvSpPr>
            <a:spLocks noGrp="1"/>
          </p:cNvSpPr>
          <p:nvPr>
            <p:ph type="sldNum" sz="quarter" idx="10"/>
          </p:nvPr>
        </p:nvSpPr>
        <p:spPr/>
        <p:txBody>
          <a:bodyPr/>
          <a:lstStyle/>
          <a:p>
            <a:fld id="{2BE017B6-6466-CA44-A203-DCC007137B39}" type="slidenum">
              <a:rPr lang="en-US" smtClean="0"/>
              <a:pPr/>
              <a:t>3</a:t>
            </a:fld>
            <a:endParaRPr lang="en-US"/>
          </a:p>
        </p:txBody>
      </p:sp>
    </p:spTree>
    <p:extLst>
      <p:ext uri="{BB962C8B-B14F-4D97-AF65-F5344CB8AC3E}">
        <p14:creationId xmlns:p14="http://schemas.microsoft.com/office/powerpoint/2010/main" val="29343232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80BBAC7D-E45F-D344-9028-435DE7200046}"/>
              </a:ext>
            </a:extLst>
          </p:cNvPr>
          <p:cNvSpPr>
            <a:spLocks noGrp="1"/>
          </p:cNvSpPr>
          <p:nvPr>
            <p:ph idx="1"/>
          </p:nvPr>
        </p:nvSpPr>
        <p:spPr>
          <a:xfrm>
            <a:off x="838200" y="1692001"/>
            <a:ext cx="10515600" cy="613317"/>
          </a:xfrm>
        </p:spPr>
        <p:txBody>
          <a:bodyPr/>
          <a:lstStyle/>
          <a:p>
            <a:r>
              <a:rPr lang="en-US" b="1"/>
              <a:t>Set up </a:t>
            </a:r>
            <a:r>
              <a:rPr lang="en-US"/>
              <a:t>the right environment &amp; import libraries</a:t>
            </a:r>
          </a:p>
          <a:p>
            <a:endParaRPr lang="en-US"/>
          </a:p>
        </p:txBody>
      </p:sp>
      <p:sp>
        <p:nvSpPr>
          <p:cNvPr id="4" name="Slide Number Placeholder 3">
            <a:extLst>
              <a:ext uri="{FF2B5EF4-FFF2-40B4-BE49-F238E27FC236}">
                <a16:creationId xmlns:a16="http://schemas.microsoft.com/office/drawing/2014/main" id="{E2AE0476-A25F-0140-838F-22D4D50ADA17}"/>
              </a:ext>
            </a:extLst>
          </p:cNvPr>
          <p:cNvSpPr>
            <a:spLocks noGrp="1"/>
          </p:cNvSpPr>
          <p:nvPr>
            <p:ph type="sldNum" sz="quarter" idx="10"/>
          </p:nvPr>
        </p:nvSpPr>
        <p:spPr/>
        <p:txBody>
          <a:bodyPr/>
          <a:lstStyle/>
          <a:p>
            <a:fld id="{2BE017B6-6466-CA44-A203-DCC007137B39}" type="slidenum">
              <a:rPr lang="en-US" smtClean="0"/>
              <a:pPr/>
              <a:t>21</a:t>
            </a:fld>
            <a:endParaRPr lang="en-US"/>
          </a:p>
        </p:txBody>
      </p:sp>
      <p:sp>
        <p:nvSpPr>
          <p:cNvPr id="5" name="Title 4">
            <a:extLst>
              <a:ext uri="{FF2B5EF4-FFF2-40B4-BE49-F238E27FC236}">
                <a16:creationId xmlns:a16="http://schemas.microsoft.com/office/drawing/2014/main" id="{59B8E54E-253D-F341-B6B6-B055452AE8DF}"/>
              </a:ext>
            </a:extLst>
          </p:cNvPr>
          <p:cNvSpPr>
            <a:spLocks noGrp="1"/>
          </p:cNvSpPr>
          <p:nvPr>
            <p:ph type="title"/>
          </p:nvPr>
        </p:nvSpPr>
        <p:spPr/>
        <p:txBody>
          <a:bodyPr/>
          <a:lstStyle/>
          <a:p>
            <a:r>
              <a:rPr lang="en-US"/>
              <a:t>Step 1</a:t>
            </a:r>
          </a:p>
        </p:txBody>
      </p:sp>
      <p:sp>
        <p:nvSpPr>
          <p:cNvPr id="7" name="TextBox 6">
            <a:extLst>
              <a:ext uri="{FF2B5EF4-FFF2-40B4-BE49-F238E27FC236}">
                <a16:creationId xmlns:a16="http://schemas.microsoft.com/office/drawing/2014/main" id="{E9A71BE4-16C7-F24D-8920-4A39DD13EE78}"/>
              </a:ext>
            </a:extLst>
          </p:cNvPr>
          <p:cNvSpPr txBox="1"/>
          <p:nvPr/>
        </p:nvSpPr>
        <p:spPr>
          <a:xfrm>
            <a:off x="194257" y="2305315"/>
            <a:ext cx="5576552" cy="3785652"/>
          </a:xfrm>
          <a:prstGeom prst="rect">
            <a:avLst/>
          </a:prstGeom>
          <a:solidFill>
            <a:schemeClr val="bg2"/>
          </a:solidFill>
        </p:spPr>
        <p:txBody>
          <a:bodyPr wrap="square" rtlCol="0">
            <a:spAutoFit/>
          </a:bodyPr>
          <a:lstStyle/>
          <a:p>
            <a:r>
              <a:rPr lang="en-US" sz="2000"/>
              <a:t># Python version</a:t>
            </a:r>
          </a:p>
          <a:p>
            <a:r>
              <a:rPr lang="en-US" sz="2000"/>
              <a:t>import sys</a:t>
            </a:r>
          </a:p>
          <a:p>
            <a:r>
              <a:rPr lang="en-US" sz="2000"/>
              <a:t>print('Python: {}'.format(</a:t>
            </a:r>
            <a:r>
              <a:rPr lang="en-US" sz="2000" err="1"/>
              <a:t>sys.version</a:t>
            </a:r>
            <a:r>
              <a:rPr lang="en-US" sz="2000"/>
              <a:t>))</a:t>
            </a:r>
          </a:p>
          <a:p>
            <a:endParaRPr lang="en-US" sz="2000"/>
          </a:p>
          <a:p>
            <a:r>
              <a:rPr lang="en-US" sz="2000"/>
              <a:t># </a:t>
            </a:r>
            <a:r>
              <a:rPr lang="en-US" sz="2000" err="1"/>
              <a:t>scipy</a:t>
            </a:r>
            <a:endParaRPr lang="en-US" sz="2000"/>
          </a:p>
          <a:p>
            <a:r>
              <a:rPr lang="en-US" sz="2000"/>
              <a:t>import </a:t>
            </a:r>
            <a:r>
              <a:rPr lang="en-US" sz="2000" err="1"/>
              <a:t>scipy</a:t>
            </a:r>
            <a:endParaRPr lang="en-US" sz="2000"/>
          </a:p>
          <a:p>
            <a:r>
              <a:rPr lang="en-US" sz="2000"/>
              <a:t>print('</a:t>
            </a:r>
            <a:r>
              <a:rPr lang="en-US" sz="2000" err="1"/>
              <a:t>scipy</a:t>
            </a:r>
            <a:r>
              <a:rPr lang="en-US" sz="2000"/>
              <a:t>: {}'.format(</a:t>
            </a:r>
            <a:r>
              <a:rPr lang="en-US" sz="2000" err="1"/>
              <a:t>scipy</a:t>
            </a:r>
            <a:r>
              <a:rPr lang="en-US" sz="2000"/>
              <a:t>.__version__))</a:t>
            </a:r>
          </a:p>
          <a:p>
            <a:endParaRPr lang="en-US" sz="2000"/>
          </a:p>
          <a:p>
            <a:r>
              <a:rPr lang="en-US" sz="2000"/>
              <a:t>import </a:t>
            </a:r>
            <a:r>
              <a:rPr lang="en-US" sz="2000" err="1"/>
              <a:t>numpy</a:t>
            </a:r>
            <a:endParaRPr lang="en-US" sz="2000"/>
          </a:p>
          <a:p>
            <a:r>
              <a:rPr lang="en-US" sz="2000"/>
              <a:t>import matplotlib</a:t>
            </a:r>
          </a:p>
          <a:p>
            <a:r>
              <a:rPr lang="en-US" sz="2000"/>
              <a:t>import pandas</a:t>
            </a:r>
          </a:p>
          <a:p>
            <a:r>
              <a:rPr lang="en-US" sz="2000"/>
              <a:t>import </a:t>
            </a:r>
            <a:r>
              <a:rPr lang="en-US" sz="2000" err="1"/>
              <a:t>sklearn</a:t>
            </a:r>
            <a:endParaRPr lang="en-US" sz="2000"/>
          </a:p>
        </p:txBody>
      </p:sp>
      <p:sp>
        <p:nvSpPr>
          <p:cNvPr id="8" name="TextBox 7">
            <a:extLst>
              <a:ext uri="{FF2B5EF4-FFF2-40B4-BE49-F238E27FC236}">
                <a16:creationId xmlns:a16="http://schemas.microsoft.com/office/drawing/2014/main" id="{00291AC5-28A1-4245-8EDB-153568EFD6E8}"/>
              </a:ext>
            </a:extLst>
          </p:cNvPr>
          <p:cNvSpPr txBox="1"/>
          <p:nvPr/>
        </p:nvSpPr>
        <p:spPr>
          <a:xfrm>
            <a:off x="6190444" y="2292436"/>
            <a:ext cx="5576552" cy="4278094"/>
          </a:xfrm>
          <a:prstGeom prst="rect">
            <a:avLst/>
          </a:prstGeom>
          <a:solidFill>
            <a:schemeClr val="bg2"/>
          </a:solidFill>
        </p:spPr>
        <p:txBody>
          <a:bodyPr wrap="square" rtlCol="0">
            <a:spAutoFit/>
          </a:bodyPr>
          <a:lstStyle/>
          <a:p>
            <a:r>
              <a:rPr lang="en-US" sz="1600"/>
              <a:t># Load libraries</a:t>
            </a:r>
          </a:p>
          <a:p>
            <a:r>
              <a:rPr lang="en-US" sz="1600"/>
              <a:t>from pandas import </a:t>
            </a:r>
            <a:r>
              <a:rPr lang="en-US" sz="1600" err="1"/>
              <a:t>read_csv</a:t>
            </a:r>
            <a:endParaRPr lang="en-US" sz="1600"/>
          </a:p>
          <a:p>
            <a:r>
              <a:rPr lang="en-US" sz="1600"/>
              <a:t>from </a:t>
            </a:r>
            <a:r>
              <a:rPr lang="en-US" sz="1600" err="1"/>
              <a:t>pandas.plotting</a:t>
            </a:r>
            <a:r>
              <a:rPr lang="en-US" sz="1600"/>
              <a:t> import </a:t>
            </a:r>
            <a:r>
              <a:rPr lang="en-US" sz="1600" err="1"/>
              <a:t>scatter_matrix</a:t>
            </a:r>
            <a:endParaRPr lang="en-US" sz="1600"/>
          </a:p>
          <a:p>
            <a:r>
              <a:rPr lang="en-US" sz="1600"/>
              <a:t>from matplotlib import </a:t>
            </a:r>
            <a:r>
              <a:rPr lang="en-US" sz="1600" err="1"/>
              <a:t>pyplot</a:t>
            </a:r>
            <a:endParaRPr lang="en-US" sz="1600"/>
          </a:p>
          <a:p>
            <a:r>
              <a:rPr lang="en-US" sz="1600"/>
              <a:t>from </a:t>
            </a:r>
            <a:r>
              <a:rPr lang="en-US" sz="1600" err="1"/>
              <a:t>sklearn.model_selection</a:t>
            </a:r>
            <a:r>
              <a:rPr lang="en-US" sz="1600"/>
              <a:t> import </a:t>
            </a:r>
            <a:r>
              <a:rPr lang="en-US" sz="1600" err="1"/>
              <a:t>train_test_split</a:t>
            </a:r>
            <a:endParaRPr lang="en-US" sz="1600"/>
          </a:p>
          <a:p>
            <a:r>
              <a:rPr lang="en-US" sz="1600"/>
              <a:t>from </a:t>
            </a:r>
            <a:r>
              <a:rPr lang="en-US" sz="1600" err="1"/>
              <a:t>sklearn.model_selection</a:t>
            </a:r>
            <a:r>
              <a:rPr lang="en-US" sz="1600"/>
              <a:t> import </a:t>
            </a:r>
            <a:r>
              <a:rPr lang="en-US" sz="1600" err="1"/>
              <a:t>cross_val_score</a:t>
            </a:r>
            <a:endParaRPr lang="en-US" sz="1600"/>
          </a:p>
          <a:p>
            <a:r>
              <a:rPr lang="en-US" sz="1600"/>
              <a:t>from </a:t>
            </a:r>
            <a:r>
              <a:rPr lang="en-US" sz="1600" err="1"/>
              <a:t>sklearn.model_selection</a:t>
            </a:r>
            <a:r>
              <a:rPr lang="en-US" sz="1600"/>
              <a:t> import </a:t>
            </a:r>
            <a:r>
              <a:rPr lang="en-US" sz="1600" err="1"/>
              <a:t>StratifiedKFold</a:t>
            </a:r>
            <a:endParaRPr lang="en-US" sz="1600"/>
          </a:p>
          <a:p>
            <a:r>
              <a:rPr lang="en-US" sz="1600"/>
              <a:t>from </a:t>
            </a:r>
            <a:r>
              <a:rPr lang="en-US" sz="1600" err="1"/>
              <a:t>sklearn.metrics</a:t>
            </a:r>
            <a:r>
              <a:rPr lang="en-US" sz="1600"/>
              <a:t> import </a:t>
            </a:r>
            <a:r>
              <a:rPr lang="en-US" sz="1600" err="1"/>
              <a:t>classification_report</a:t>
            </a:r>
            <a:endParaRPr lang="en-US" sz="1600"/>
          </a:p>
          <a:p>
            <a:r>
              <a:rPr lang="en-US" sz="1600"/>
              <a:t>from </a:t>
            </a:r>
            <a:r>
              <a:rPr lang="en-US" sz="1600" err="1"/>
              <a:t>sklearn.metrics</a:t>
            </a:r>
            <a:r>
              <a:rPr lang="en-US" sz="1600"/>
              <a:t> import </a:t>
            </a:r>
            <a:r>
              <a:rPr lang="en-US" sz="1600" err="1"/>
              <a:t>confusion_matrix</a:t>
            </a:r>
            <a:endParaRPr lang="en-US" sz="1600"/>
          </a:p>
          <a:p>
            <a:r>
              <a:rPr lang="en-US" sz="1600"/>
              <a:t>from </a:t>
            </a:r>
            <a:r>
              <a:rPr lang="en-US" sz="1600" err="1"/>
              <a:t>sklearn.metrics</a:t>
            </a:r>
            <a:r>
              <a:rPr lang="en-US" sz="1600"/>
              <a:t> import </a:t>
            </a:r>
            <a:r>
              <a:rPr lang="en-US" sz="1600" err="1"/>
              <a:t>accuracy_score</a:t>
            </a:r>
            <a:endParaRPr lang="en-US" sz="1600"/>
          </a:p>
          <a:p>
            <a:r>
              <a:rPr lang="en-US" sz="1600"/>
              <a:t>from </a:t>
            </a:r>
            <a:r>
              <a:rPr lang="en-US" sz="1600" err="1"/>
              <a:t>sklearn.linear_model</a:t>
            </a:r>
            <a:r>
              <a:rPr lang="en-US" sz="1600"/>
              <a:t> import </a:t>
            </a:r>
            <a:r>
              <a:rPr lang="en-US" sz="1600" err="1"/>
              <a:t>LogisticRegression</a:t>
            </a:r>
            <a:endParaRPr lang="en-US" sz="1600"/>
          </a:p>
          <a:p>
            <a:r>
              <a:rPr lang="en-US" sz="1600"/>
              <a:t>from </a:t>
            </a:r>
            <a:r>
              <a:rPr lang="en-US" sz="1600" err="1"/>
              <a:t>sklearn.tree</a:t>
            </a:r>
            <a:r>
              <a:rPr lang="en-US" sz="1600"/>
              <a:t> import </a:t>
            </a:r>
            <a:r>
              <a:rPr lang="en-US" sz="1600" err="1"/>
              <a:t>DecisionTreeClassifier</a:t>
            </a:r>
            <a:endParaRPr lang="en-US" sz="1600"/>
          </a:p>
          <a:p>
            <a:r>
              <a:rPr lang="en-US" sz="1600"/>
              <a:t>from </a:t>
            </a:r>
            <a:r>
              <a:rPr lang="en-US" sz="1600" err="1"/>
              <a:t>sklearn.neighbors</a:t>
            </a:r>
            <a:r>
              <a:rPr lang="en-US" sz="1600"/>
              <a:t> import </a:t>
            </a:r>
            <a:r>
              <a:rPr lang="en-US" sz="1600" err="1"/>
              <a:t>KNeighborsClassifier</a:t>
            </a:r>
            <a:endParaRPr lang="en-US" sz="1600"/>
          </a:p>
          <a:p>
            <a:r>
              <a:rPr lang="en-US" sz="1600"/>
              <a:t>from </a:t>
            </a:r>
            <a:r>
              <a:rPr lang="en-US" sz="1600" err="1"/>
              <a:t>sklearn.discriminant_analysis</a:t>
            </a:r>
            <a:r>
              <a:rPr lang="en-US" sz="1600"/>
              <a:t> import </a:t>
            </a:r>
            <a:r>
              <a:rPr lang="en-US" sz="1600" err="1"/>
              <a:t>LinearDiscriminantAnalysis</a:t>
            </a:r>
            <a:endParaRPr lang="en-US" sz="1600"/>
          </a:p>
          <a:p>
            <a:r>
              <a:rPr lang="en-US" sz="1600"/>
              <a:t>from </a:t>
            </a:r>
            <a:r>
              <a:rPr lang="en-US" sz="1600" err="1"/>
              <a:t>sklearn.naive_bayes</a:t>
            </a:r>
            <a:r>
              <a:rPr lang="en-US" sz="1600"/>
              <a:t> import </a:t>
            </a:r>
            <a:r>
              <a:rPr lang="en-US" sz="1600" err="1"/>
              <a:t>GaussianNB</a:t>
            </a:r>
            <a:endParaRPr lang="en-US" sz="1600"/>
          </a:p>
          <a:p>
            <a:r>
              <a:rPr lang="en-US" sz="1600"/>
              <a:t>from </a:t>
            </a:r>
            <a:r>
              <a:rPr lang="en-US" sz="1600" err="1"/>
              <a:t>sklearn.svm</a:t>
            </a:r>
            <a:r>
              <a:rPr lang="en-US" sz="1600"/>
              <a:t> import SVC</a:t>
            </a:r>
          </a:p>
        </p:txBody>
      </p:sp>
    </p:spTree>
    <p:extLst>
      <p:ext uri="{BB962C8B-B14F-4D97-AF65-F5344CB8AC3E}">
        <p14:creationId xmlns:p14="http://schemas.microsoft.com/office/powerpoint/2010/main" val="17440064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B7D1475-2101-C143-95A8-A38FFCEE65CE}"/>
              </a:ext>
            </a:extLst>
          </p:cNvPr>
          <p:cNvSpPr>
            <a:spLocks noGrp="1"/>
          </p:cNvSpPr>
          <p:nvPr>
            <p:ph idx="1"/>
          </p:nvPr>
        </p:nvSpPr>
        <p:spPr>
          <a:xfrm>
            <a:off x="838200" y="1692001"/>
            <a:ext cx="10515600" cy="4800874"/>
          </a:xfrm>
        </p:spPr>
        <p:txBody>
          <a:bodyPr>
            <a:normAutofit lnSpcReduction="10000"/>
          </a:bodyPr>
          <a:lstStyle/>
          <a:p>
            <a:r>
              <a:rPr lang="en-US" b="1"/>
              <a:t>Data Collection</a:t>
            </a:r>
          </a:p>
          <a:p>
            <a:endParaRPr lang="en-US"/>
          </a:p>
          <a:p>
            <a:endParaRPr lang="en-US"/>
          </a:p>
          <a:p>
            <a:endParaRPr lang="en-US"/>
          </a:p>
          <a:p>
            <a:endParaRPr lang="en-US"/>
          </a:p>
          <a:p>
            <a:endParaRPr lang="en-US"/>
          </a:p>
          <a:p>
            <a:endParaRPr lang="en-US"/>
          </a:p>
          <a:p>
            <a:endParaRPr lang="en-US"/>
          </a:p>
          <a:p>
            <a:endParaRPr lang="en-US"/>
          </a:p>
          <a:p>
            <a:r>
              <a:rPr lang="en-US"/>
              <a:t>No need for Data Cleaning/Processing in this case.</a:t>
            </a:r>
          </a:p>
        </p:txBody>
      </p:sp>
      <p:sp>
        <p:nvSpPr>
          <p:cNvPr id="3" name="Slide Number Placeholder 2">
            <a:extLst>
              <a:ext uri="{FF2B5EF4-FFF2-40B4-BE49-F238E27FC236}">
                <a16:creationId xmlns:a16="http://schemas.microsoft.com/office/drawing/2014/main" id="{3AF6FB0D-EAD9-6B49-AF00-5336F2EB4E24}"/>
              </a:ext>
            </a:extLst>
          </p:cNvPr>
          <p:cNvSpPr>
            <a:spLocks noGrp="1"/>
          </p:cNvSpPr>
          <p:nvPr>
            <p:ph type="sldNum" sz="quarter" idx="10"/>
          </p:nvPr>
        </p:nvSpPr>
        <p:spPr/>
        <p:txBody>
          <a:bodyPr/>
          <a:lstStyle/>
          <a:p>
            <a:fld id="{2BE017B6-6466-CA44-A203-DCC007137B39}" type="slidenum">
              <a:rPr lang="en-US" smtClean="0"/>
              <a:pPr/>
              <a:t>22</a:t>
            </a:fld>
            <a:endParaRPr lang="en-US"/>
          </a:p>
        </p:txBody>
      </p:sp>
      <p:sp>
        <p:nvSpPr>
          <p:cNvPr id="4" name="Title 3">
            <a:extLst>
              <a:ext uri="{FF2B5EF4-FFF2-40B4-BE49-F238E27FC236}">
                <a16:creationId xmlns:a16="http://schemas.microsoft.com/office/drawing/2014/main" id="{30A28AE2-76F8-0448-A6A9-9E7EC029ACB0}"/>
              </a:ext>
            </a:extLst>
          </p:cNvPr>
          <p:cNvSpPr>
            <a:spLocks noGrp="1"/>
          </p:cNvSpPr>
          <p:nvPr>
            <p:ph type="title"/>
          </p:nvPr>
        </p:nvSpPr>
        <p:spPr/>
        <p:txBody>
          <a:bodyPr/>
          <a:lstStyle/>
          <a:p>
            <a:r>
              <a:rPr lang="en-US"/>
              <a:t>Step 2 </a:t>
            </a:r>
          </a:p>
        </p:txBody>
      </p:sp>
      <p:sp>
        <p:nvSpPr>
          <p:cNvPr id="6" name="TextBox 5">
            <a:extLst>
              <a:ext uri="{FF2B5EF4-FFF2-40B4-BE49-F238E27FC236}">
                <a16:creationId xmlns:a16="http://schemas.microsoft.com/office/drawing/2014/main" id="{CF5C8330-776E-7541-9A3A-78975568A9DB}"/>
              </a:ext>
            </a:extLst>
          </p:cNvPr>
          <p:cNvSpPr txBox="1"/>
          <p:nvPr/>
        </p:nvSpPr>
        <p:spPr>
          <a:xfrm>
            <a:off x="941231" y="2220187"/>
            <a:ext cx="8782318" cy="3477875"/>
          </a:xfrm>
          <a:prstGeom prst="rect">
            <a:avLst/>
          </a:prstGeom>
          <a:solidFill>
            <a:schemeClr val="bg2"/>
          </a:solidFill>
        </p:spPr>
        <p:txBody>
          <a:bodyPr wrap="square" rtlCol="0">
            <a:spAutoFit/>
          </a:bodyPr>
          <a:lstStyle/>
          <a:p>
            <a:r>
              <a:rPr lang="en-US" sz="2000"/>
              <a:t># Load dataset</a:t>
            </a:r>
          </a:p>
          <a:p>
            <a:r>
              <a:rPr lang="en-US" sz="2000" err="1"/>
              <a:t>url</a:t>
            </a:r>
            <a:r>
              <a:rPr lang="en-US" sz="2000"/>
              <a:t> = "https://</a:t>
            </a:r>
            <a:r>
              <a:rPr lang="en-US" sz="2000" err="1"/>
              <a:t>raw.githubusercontent.com</a:t>
            </a:r>
            <a:r>
              <a:rPr lang="en-US" sz="2000"/>
              <a:t>/</a:t>
            </a:r>
            <a:r>
              <a:rPr lang="en-US" sz="2000" err="1"/>
              <a:t>jbrownlee</a:t>
            </a:r>
            <a:r>
              <a:rPr lang="en-US" sz="2000"/>
              <a:t>/Datasets/master/</a:t>
            </a:r>
            <a:r>
              <a:rPr lang="en-US" sz="2000" err="1"/>
              <a:t>iris.csv</a:t>
            </a:r>
            <a:r>
              <a:rPr lang="en-US" sz="2000"/>
              <a:t>"</a:t>
            </a:r>
          </a:p>
          <a:p>
            <a:endParaRPr lang="en-US" sz="2000"/>
          </a:p>
          <a:p>
            <a:r>
              <a:rPr lang="en-US" sz="2000"/>
              <a:t>#Declare column or feature names</a:t>
            </a:r>
          </a:p>
          <a:p>
            <a:r>
              <a:rPr lang="en-US" sz="2000"/>
              <a:t>names = ['sepal-length', 'sepal-width', 'petal-length', 'petal-width', 'class']</a:t>
            </a:r>
          </a:p>
          <a:p>
            <a:endParaRPr lang="en-US" sz="2000"/>
          </a:p>
          <a:p>
            <a:r>
              <a:rPr lang="en-US" sz="2000"/>
              <a:t>#Dataset can be read in two ways - directly using the </a:t>
            </a:r>
            <a:r>
              <a:rPr lang="en-US" sz="2000" err="1"/>
              <a:t>url</a:t>
            </a:r>
            <a:endParaRPr lang="en-US" sz="2000"/>
          </a:p>
          <a:p>
            <a:r>
              <a:rPr lang="en-US" sz="2000"/>
              <a:t>dataset = </a:t>
            </a:r>
            <a:r>
              <a:rPr lang="en-US" sz="2000" err="1"/>
              <a:t>read_csv</a:t>
            </a:r>
            <a:r>
              <a:rPr lang="en-US" sz="2000"/>
              <a:t>(</a:t>
            </a:r>
            <a:r>
              <a:rPr lang="en-US" sz="2000" err="1"/>
              <a:t>url</a:t>
            </a:r>
            <a:r>
              <a:rPr lang="en-US" sz="2000"/>
              <a:t>, names=names)</a:t>
            </a:r>
          </a:p>
          <a:p>
            <a:endParaRPr lang="en-US" sz="2000"/>
          </a:p>
          <a:p>
            <a:r>
              <a:rPr lang="en-US" sz="2000"/>
              <a:t>#or from a locally downloaded copy of </a:t>
            </a:r>
            <a:r>
              <a:rPr lang="en-US" sz="2000" err="1"/>
              <a:t>iris.csv</a:t>
            </a:r>
            <a:endParaRPr lang="en-US" sz="2000"/>
          </a:p>
          <a:p>
            <a:r>
              <a:rPr lang="en-US" sz="2000"/>
              <a:t>#dataset = </a:t>
            </a:r>
            <a:r>
              <a:rPr lang="en-US" sz="2000" err="1"/>
              <a:t>read_csv</a:t>
            </a:r>
            <a:r>
              <a:rPr lang="en-US" sz="2000"/>
              <a:t>("./</a:t>
            </a:r>
            <a:r>
              <a:rPr lang="en-US" sz="2000" err="1"/>
              <a:t>iris.csv</a:t>
            </a:r>
            <a:r>
              <a:rPr lang="en-US" sz="2000"/>
              <a:t>", names=names)</a:t>
            </a:r>
          </a:p>
        </p:txBody>
      </p:sp>
    </p:spTree>
    <p:extLst>
      <p:ext uri="{BB962C8B-B14F-4D97-AF65-F5344CB8AC3E}">
        <p14:creationId xmlns:p14="http://schemas.microsoft.com/office/powerpoint/2010/main" val="27055152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4E9E096-5801-D449-A6F1-D9F19C20EB8A}"/>
              </a:ext>
            </a:extLst>
          </p:cNvPr>
          <p:cNvSpPr>
            <a:spLocks noGrp="1"/>
          </p:cNvSpPr>
          <p:nvPr>
            <p:ph idx="1"/>
          </p:nvPr>
        </p:nvSpPr>
        <p:spPr>
          <a:xfrm>
            <a:off x="838200" y="1692001"/>
            <a:ext cx="10515600" cy="708299"/>
          </a:xfrm>
        </p:spPr>
        <p:txBody>
          <a:bodyPr/>
          <a:lstStyle/>
          <a:p>
            <a:r>
              <a:rPr lang="en-US" b="1"/>
              <a:t>Data Exploration/Summary </a:t>
            </a:r>
          </a:p>
        </p:txBody>
      </p:sp>
      <p:sp>
        <p:nvSpPr>
          <p:cNvPr id="3" name="Slide Number Placeholder 2">
            <a:extLst>
              <a:ext uri="{FF2B5EF4-FFF2-40B4-BE49-F238E27FC236}">
                <a16:creationId xmlns:a16="http://schemas.microsoft.com/office/drawing/2014/main" id="{4214EB5B-32E5-624B-A877-D92EC754C1C1}"/>
              </a:ext>
            </a:extLst>
          </p:cNvPr>
          <p:cNvSpPr>
            <a:spLocks noGrp="1"/>
          </p:cNvSpPr>
          <p:nvPr>
            <p:ph type="sldNum" sz="quarter" idx="10"/>
          </p:nvPr>
        </p:nvSpPr>
        <p:spPr/>
        <p:txBody>
          <a:bodyPr/>
          <a:lstStyle/>
          <a:p>
            <a:fld id="{2BE017B6-6466-CA44-A203-DCC007137B39}" type="slidenum">
              <a:rPr lang="en-US" smtClean="0"/>
              <a:pPr/>
              <a:t>23</a:t>
            </a:fld>
            <a:endParaRPr lang="en-US"/>
          </a:p>
        </p:txBody>
      </p:sp>
      <p:sp>
        <p:nvSpPr>
          <p:cNvPr id="4" name="Title 3">
            <a:extLst>
              <a:ext uri="{FF2B5EF4-FFF2-40B4-BE49-F238E27FC236}">
                <a16:creationId xmlns:a16="http://schemas.microsoft.com/office/drawing/2014/main" id="{9E17FBF6-24FC-0E40-9EB5-1976AAC7E358}"/>
              </a:ext>
            </a:extLst>
          </p:cNvPr>
          <p:cNvSpPr>
            <a:spLocks noGrp="1"/>
          </p:cNvSpPr>
          <p:nvPr>
            <p:ph type="title"/>
          </p:nvPr>
        </p:nvSpPr>
        <p:spPr/>
        <p:txBody>
          <a:bodyPr/>
          <a:lstStyle/>
          <a:p>
            <a:r>
              <a:rPr lang="en-US"/>
              <a:t>Step 3</a:t>
            </a:r>
          </a:p>
        </p:txBody>
      </p:sp>
      <p:sp>
        <p:nvSpPr>
          <p:cNvPr id="5" name="TextBox 4">
            <a:extLst>
              <a:ext uri="{FF2B5EF4-FFF2-40B4-BE49-F238E27FC236}">
                <a16:creationId xmlns:a16="http://schemas.microsoft.com/office/drawing/2014/main" id="{0570F838-A747-0C46-ABCB-BC0900531336}"/>
              </a:ext>
            </a:extLst>
          </p:cNvPr>
          <p:cNvSpPr txBox="1"/>
          <p:nvPr/>
        </p:nvSpPr>
        <p:spPr>
          <a:xfrm>
            <a:off x="838200" y="2262922"/>
            <a:ext cx="9626600" cy="4093428"/>
          </a:xfrm>
          <a:prstGeom prst="rect">
            <a:avLst/>
          </a:prstGeom>
          <a:solidFill>
            <a:schemeClr val="bg2"/>
          </a:solidFill>
        </p:spPr>
        <p:txBody>
          <a:bodyPr wrap="square" rtlCol="0">
            <a:spAutoFit/>
          </a:bodyPr>
          <a:lstStyle/>
          <a:p>
            <a:r>
              <a:rPr lang="en-US" sz="2000"/>
              <a:t># Dimensions or shape of the data set</a:t>
            </a:r>
          </a:p>
          <a:p>
            <a:r>
              <a:rPr lang="en-US" sz="2000" err="1"/>
              <a:t>dataset.shape</a:t>
            </a:r>
            <a:endParaRPr lang="en-US" sz="2000"/>
          </a:p>
          <a:p>
            <a:endParaRPr lang="en-US" sz="2000"/>
          </a:p>
          <a:p>
            <a:r>
              <a:rPr lang="en-US" sz="2000"/>
              <a:t># Peek at the, say first 20 rows, of the data set using head</a:t>
            </a:r>
          </a:p>
          <a:p>
            <a:r>
              <a:rPr lang="en-US" sz="2000" err="1"/>
              <a:t>dataset.head</a:t>
            </a:r>
            <a:r>
              <a:rPr lang="en-US" sz="2000"/>
              <a:t>(20)</a:t>
            </a:r>
          </a:p>
          <a:p>
            <a:endParaRPr lang="en-US" sz="2000"/>
          </a:p>
          <a:p>
            <a:r>
              <a:rPr lang="en-US" sz="2000"/>
              <a:t># Statistical summary of each attribute</a:t>
            </a:r>
          </a:p>
          <a:p>
            <a:r>
              <a:rPr lang="en-US" sz="2000"/>
              <a:t># Pandas describe() is used to view basic statistical details, like count, mean, min and max,</a:t>
            </a:r>
          </a:p>
          <a:p>
            <a:r>
              <a:rPr lang="en-US" sz="2000"/>
              <a:t># &amp; some percentiles</a:t>
            </a:r>
          </a:p>
          <a:p>
            <a:r>
              <a:rPr lang="en-US" sz="2000" err="1"/>
              <a:t>dataset.describe</a:t>
            </a:r>
            <a:r>
              <a:rPr lang="en-US" sz="2000"/>
              <a:t>()</a:t>
            </a:r>
          </a:p>
          <a:p>
            <a:endParaRPr lang="en-US" sz="2000"/>
          </a:p>
          <a:p>
            <a:r>
              <a:rPr lang="en-US" sz="2000"/>
              <a:t># Number of instances (rows) that belong to each class =&gt; class distribution</a:t>
            </a:r>
          </a:p>
          <a:p>
            <a:r>
              <a:rPr lang="en-US" sz="2000" err="1"/>
              <a:t>dataset.groupby</a:t>
            </a:r>
            <a:r>
              <a:rPr lang="en-US" sz="2000"/>
              <a:t>('class').size()</a:t>
            </a:r>
          </a:p>
        </p:txBody>
      </p:sp>
    </p:spTree>
    <p:extLst>
      <p:ext uri="{BB962C8B-B14F-4D97-AF65-F5344CB8AC3E}">
        <p14:creationId xmlns:p14="http://schemas.microsoft.com/office/powerpoint/2010/main" val="16868174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9992AB3-DFFF-2F4D-8BF2-92B56B6E8A6F}"/>
              </a:ext>
            </a:extLst>
          </p:cNvPr>
          <p:cNvSpPr>
            <a:spLocks noGrp="1"/>
          </p:cNvSpPr>
          <p:nvPr>
            <p:ph idx="1"/>
          </p:nvPr>
        </p:nvSpPr>
        <p:spPr>
          <a:xfrm>
            <a:off x="838200" y="1692001"/>
            <a:ext cx="9918700" cy="3184799"/>
          </a:xfrm>
        </p:spPr>
        <p:txBody>
          <a:bodyPr/>
          <a:lstStyle/>
          <a:p>
            <a:r>
              <a:rPr lang="en-US" b="1"/>
              <a:t>Data Visualization</a:t>
            </a:r>
            <a:br>
              <a:rPr lang="en-US" b="1"/>
            </a:br>
            <a:endParaRPr lang="en-US" b="1"/>
          </a:p>
          <a:p>
            <a:r>
              <a:rPr lang="en-US"/>
              <a:t>Univariate plots to better understand each attribute.</a:t>
            </a:r>
          </a:p>
          <a:p>
            <a:r>
              <a:rPr lang="en-US"/>
              <a:t>Multivariate plots to better understand the relationships between attributes.</a:t>
            </a:r>
          </a:p>
          <a:p>
            <a:endParaRPr lang="en-US"/>
          </a:p>
        </p:txBody>
      </p:sp>
      <p:sp>
        <p:nvSpPr>
          <p:cNvPr id="3" name="Slide Number Placeholder 2">
            <a:extLst>
              <a:ext uri="{FF2B5EF4-FFF2-40B4-BE49-F238E27FC236}">
                <a16:creationId xmlns:a16="http://schemas.microsoft.com/office/drawing/2014/main" id="{99245202-12A9-3F44-9EEF-30F8B3164DD4}"/>
              </a:ext>
            </a:extLst>
          </p:cNvPr>
          <p:cNvSpPr>
            <a:spLocks noGrp="1"/>
          </p:cNvSpPr>
          <p:nvPr>
            <p:ph type="sldNum" sz="quarter" idx="10"/>
          </p:nvPr>
        </p:nvSpPr>
        <p:spPr/>
        <p:txBody>
          <a:bodyPr/>
          <a:lstStyle/>
          <a:p>
            <a:fld id="{2BE017B6-6466-CA44-A203-DCC007137B39}" type="slidenum">
              <a:rPr lang="en-US" smtClean="0"/>
              <a:pPr/>
              <a:t>24</a:t>
            </a:fld>
            <a:endParaRPr lang="en-US"/>
          </a:p>
        </p:txBody>
      </p:sp>
      <p:sp>
        <p:nvSpPr>
          <p:cNvPr id="4" name="Title 3">
            <a:extLst>
              <a:ext uri="{FF2B5EF4-FFF2-40B4-BE49-F238E27FC236}">
                <a16:creationId xmlns:a16="http://schemas.microsoft.com/office/drawing/2014/main" id="{C611BF3E-2A48-6844-A187-E13476C2CEB3}"/>
              </a:ext>
            </a:extLst>
          </p:cNvPr>
          <p:cNvSpPr>
            <a:spLocks noGrp="1"/>
          </p:cNvSpPr>
          <p:nvPr>
            <p:ph type="title"/>
          </p:nvPr>
        </p:nvSpPr>
        <p:spPr/>
        <p:txBody>
          <a:bodyPr/>
          <a:lstStyle/>
          <a:p>
            <a:r>
              <a:rPr lang="en-US"/>
              <a:t>Step 4</a:t>
            </a:r>
          </a:p>
        </p:txBody>
      </p:sp>
      <p:sp>
        <p:nvSpPr>
          <p:cNvPr id="5" name="Rectangle 4">
            <a:extLst>
              <a:ext uri="{FF2B5EF4-FFF2-40B4-BE49-F238E27FC236}">
                <a16:creationId xmlns:a16="http://schemas.microsoft.com/office/drawing/2014/main" id="{457861C3-31DF-6F49-AA1E-52BB24344621}"/>
              </a:ext>
            </a:extLst>
          </p:cNvPr>
          <p:cNvSpPr/>
          <p:nvPr/>
        </p:nvSpPr>
        <p:spPr>
          <a:xfrm>
            <a:off x="838200" y="5630232"/>
            <a:ext cx="6908800" cy="338554"/>
          </a:xfrm>
          <a:prstGeom prst="rect">
            <a:avLst/>
          </a:prstGeom>
        </p:spPr>
        <p:txBody>
          <a:bodyPr wrap="square">
            <a:spAutoFit/>
          </a:bodyPr>
          <a:lstStyle/>
          <a:p>
            <a:r>
              <a:rPr lang="en-US" sz="1600" u="sng">
                <a:solidFill>
                  <a:srgbClr val="1A466C"/>
                </a:solidFill>
                <a:hlinkClick r:id="rId2"/>
              </a:rPr>
              <a:t>https://machinelearningmastery.com/machine-learning-in-python-step-by-step/</a:t>
            </a:r>
            <a:endParaRPr lang="en-US" sz="1600" b="0" i="0">
              <a:solidFill>
                <a:srgbClr val="000000"/>
              </a:solidFill>
              <a:effectLst/>
            </a:endParaRPr>
          </a:p>
        </p:txBody>
      </p:sp>
    </p:spTree>
    <p:extLst>
      <p:ext uri="{BB962C8B-B14F-4D97-AF65-F5344CB8AC3E}">
        <p14:creationId xmlns:p14="http://schemas.microsoft.com/office/powerpoint/2010/main" val="26539551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F0A0239-196B-D14C-9C9C-BFFAF2035BAD}"/>
              </a:ext>
            </a:extLst>
          </p:cNvPr>
          <p:cNvSpPr>
            <a:spLocks noGrp="1"/>
          </p:cNvSpPr>
          <p:nvPr>
            <p:ph idx="1"/>
          </p:nvPr>
        </p:nvSpPr>
        <p:spPr>
          <a:xfrm>
            <a:off x="838200" y="1692001"/>
            <a:ext cx="9753600" cy="4800874"/>
          </a:xfrm>
        </p:spPr>
        <p:txBody>
          <a:bodyPr>
            <a:normAutofit lnSpcReduction="10000"/>
          </a:bodyPr>
          <a:lstStyle/>
          <a:p>
            <a:r>
              <a:rPr lang="en-US" b="1"/>
              <a:t>Data Modeling/Analysis</a:t>
            </a:r>
          </a:p>
          <a:p>
            <a:r>
              <a:rPr lang="en-US"/>
              <a:t>Create Training &amp; Testing/Validation Set</a:t>
            </a:r>
            <a:br>
              <a:rPr lang="en-US"/>
            </a:br>
            <a:br>
              <a:rPr lang="en-US"/>
            </a:br>
            <a:br>
              <a:rPr lang="en-US"/>
            </a:br>
            <a:br>
              <a:rPr lang="en-US"/>
            </a:br>
            <a:br>
              <a:rPr lang="en-US"/>
            </a:br>
            <a:br>
              <a:rPr lang="en-US"/>
            </a:br>
            <a:br>
              <a:rPr lang="en-US"/>
            </a:br>
            <a:br>
              <a:rPr lang="en-US"/>
            </a:br>
            <a:endParaRPr lang="en-US"/>
          </a:p>
          <a:p>
            <a:r>
              <a:rPr lang="en-US"/>
              <a:t>Build &amp; Evaluate Models - Better to apply several models on data set, compare accuracy against one another, and then select final model to apply on testing data set.</a:t>
            </a:r>
          </a:p>
          <a:p>
            <a:endParaRPr lang="en-US"/>
          </a:p>
        </p:txBody>
      </p:sp>
      <p:sp>
        <p:nvSpPr>
          <p:cNvPr id="3" name="Slide Number Placeholder 2">
            <a:extLst>
              <a:ext uri="{FF2B5EF4-FFF2-40B4-BE49-F238E27FC236}">
                <a16:creationId xmlns:a16="http://schemas.microsoft.com/office/drawing/2014/main" id="{DBE6A85B-9F85-AA45-9622-E019540D3969}"/>
              </a:ext>
            </a:extLst>
          </p:cNvPr>
          <p:cNvSpPr>
            <a:spLocks noGrp="1"/>
          </p:cNvSpPr>
          <p:nvPr>
            <p:ph type="sldNum" sz="quarter" idx="10"/>
          </p:nvPr>
        </p:nvSpPr>
        <p:spPr/>
        <p:txBody>
          <a:bodyPr/>
          <a:lstStyle/>
          <a:p>
            <a:fld id="{2BE017B6-6466-CA44-A203-DCC007137B39}" type="slidenum">
              <a:rPr lang="en-US" smtClean="0"/>
              <a:pPr/>
              <a:t>25</a:t>
            </a:fld>
            <a:endParaRPr lang="en-US"/>
          </a:p>
        </p:txBody>
      </p:sp>
      <p:sp>
        <p:nvSpPr>
          <p:cNvPr id="4" name="Title 3">
            <a:extLst>
              <a:ext uri="{FF2B5EF4-FFF2-40B4-BE49-F238E27FC236}">
                <a16:creationId xmlns:a16="http://schemas.microsoft.com/office/drawing/2014/main" id="{5FB9370A-3371-3F4D-A5D0-2E393BE37DF3}"/>
              </a:ext>
            </a:extLst>
          </p:cNvPr>
          <p:cNvSpPr>
            <a:spLocks noGrp="1"/>
          </p:cNvSpPr>
          <p:nvPr>
            <p:ph type="title"/>
          </p:nvPr>
        </p:nvSpPr>
        <p:spPr/>
        <p:txBody>
          <a:bodyPr/>
          <a:lstStyle/>
          <a:p>
            <a:r>
              <a:rPr lang="en-US"/>
              <a:t>Step 5</a:t>
            </a:r>
          </a:p>
        </p:txBody>
      </p:sp>
      <p:sp>
        <p:nvSpPr>
          <p:cNvPr id="5" name="TextBox 4">
            <a:extLst>
              <a:ext uri="{FF2B5EF4-FFF2-40B4-BE49-F238E27FC236}">
                <a16:creationId xmlns:a16="http://schemas.microsoft.com/office/drawing/2014/main" id="{5BBBD86D-BAED-4541-8CE2-54915D70599C}"/>
              </a:ext>
            </a:extLst>
          </p:cNvPr>
          <p:cNvSpPr txBox="1"/>
          <p:nvPr/>
        </p:nvSpPr>
        <p:spPr>
          <a:xfrm>
            <a:off x="1184857" y="2737370"/>
            <a:ext cx="5576552" cy="2246769"/>
          </a:xfrm>
          <a:prstGeom prst="rect">
            <a:avLst/>
          </a:prstGeom>
          <a:solidFill>
            <a:schemeClr val="bg2"/>
          </a:solidFill>
        </p:spPr>
        <p:txBody>
          <a:bodyPr wrap="square" rtlCol="0">
            <a:spAutoFit/>
          </a:bodyPr>
          <a:lstStyle/>
          <a:p>
            <a:r>
              <a:rPr lang="en-US" sz="2000"/>
              <a:t># Split-out training &amp; validation datasets</a:t>
            </a:r>
          </a:p>
          <a:p>
            <a:r>
              <a:rPr lang="en-US" sz="2000"/>
              <a:t>array = </a:t>
            </a:r>
            <a:r>
              <a:rPr lang="en-US" sz="2000" err="1"/>
              <a:t>dataset.values</a:t>
            </a:r>
            <a:endParaRPr lang="en-US" sz="2000"/>
          </a:p>
          <a:p>
            <a:r>
              <a:rPr lang="en-US" sz="2000"/>
              <a:t>X = array[:,0:4]</a:t>
            </a:r>
          </a:p>
          <a:p>
            <a:r>
              <a:rPr lang="en-US" sz="2000"/>
              <a:t>y = array[:,4]</a:t>
            </a:r>
          </a:p>
          <a:p>
            <a:r>
              <a:rPr lang="en-US" sz="2000" err="1"/>
              <a:t>X_train</a:t>
            </a:r>
            <a:r>
              <a:rPr lang="en-US" sz="2000"/>
              <a:t>, </a:t>
            </a:r>
            <a:r>
              <a:rPr lang="en-US" sz="2000" err="1"/>
              <a:t>X_validation</a:t>
            </a:r>
            <a:r>
              <a:rPr lang="en-US" sz="2000"/>
              <a:t>, </a:t>
            </a:r>
            <a:r>
              <a:rPr lang="en-US" sz="2000" err="1"/>
              <a:t>Y_train</a:t>
            </a:r>
            <a:r>
              <a:rPr lang="en-US" sz="2000"/>
              <a:t>, </a:t>
            </a:r>
            <a:r>
              <a:rPr lang="en-US" sz="2000" err="1"/>
              <a:t>Y_validation</a:t>
            </a:r>
            <a:r>
              <a:rPr lang="en-US" sz="2000"/>
              <a:t> = </a:t>
            </a:r>
            <a:r>
              <a:rPr lang="en-US" sz="2000" err="1"/>
              <a:t>train_test_split</a:t>
            </a:r>
            <a:r>
              <a:rPr lang="en-US" sz="2000"/>
              <a:t>(X, y, </a:t>
            </a:r>
            <a:r>
              <a:rPr lang="en-US" sz="2000" err="1"/>
              <a:t>test_size</a:t>
            </a:r>
            <a:r>
              <a:rPr lang="en-US" sz="2000"/>
              <a:t>=0.20, </a:t>
            </a:r>
            <a:r>
              <a:rPr lang="en-US" sz="2000" err="1"/>
              <a:t>random_state</a:t>
            </a:r>
            <a:r>
              <a:rPr lang="en-US" sz="2000"/>
              <a:t>=1)</a:t>
            </a:r>
          </a:p>
        </p:txBody>
      </p:sp>
    </p:spTree>
    <p:extLst>
      <p:ext uri="{BB962C8B-B14F-4D97-AF65-F5344CB8AC3E}">
        <p14:creationId xmlns:p14="http://schemas.microsoft.com/office/powerpoint/2010/main" val="32883348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7E2514F-7B2F-834C-BB82-E4F82DB055F8}"/>
              </a:ext>
            </a:extLst>
          </p:cNvPr>
          <p:cNvSpPr>
            <a:spLocks noGrp="1"/>
          </p:cNvSpPr>
          <p:nvPr>
            <p:ph idx="1"/>
          </p:nvPr>
        </p:nvSpPr>
        <p:spPr>
          <a:xfrm>
            <a:off x="838200" y="1692001"/>
            <a:ext cx="9740900" cy="4800874"/>
          </a:xfrm>
        </p:spPr>
        <p:txBody>
          <a:bodyPr>
            <a:normAutofit lnSpcReduction="10000"/>
          </a:bodyPr>
          <a:lstStyle/>
          <a:p>
            <a:r>
              <a:rPr lang="en-US"/>
              <a:t>Logistic Regression (</a:t>
            </a:r>
            <a:r>
              <a:rPr lang="en-US" b="1"/>
              <a:t>LR</a:t>
            </a:r>
            <a:r>
              <a:rPr lang="en-US"/>
              <a:t>).</a:t>
            </a:r>
          </a:p>
          <a:p>
            <a:r>
              <a:rPr lang="en-US"/>
              <a:t>Linear Discriminant Analysis (</a:t>
            </a:r>
            <a:r>
              <a:rPr lang="en-US" b="1"/>
              <a:t>LDA</a:t>
            </a:r>
            <a:r>
              <a:rPr lang="en-US"/>
              <a:t>).</a:t>
            </a:r>
          </a:p>
          <a:p>
            <a:r>
              <a:rPr lang="en-US"/>
              <a:t>K-Nearest Neighbors (</a:t>
            </a:r>
            <a:r>
              <a:rPr lang="en-US" b="1"/>
              <a:t>KNN</a:t>
            </a:r>
            <a:r>
              <a:rPr lang="en-US"/>
              <a:t>).</a:t>
            </a:r>
          </a:p>
          <a:p>
            <a:r>
              <a:rPr lang="en-US"/>
              <a:t>Classification and Regression Trees (</a:t>
            </a:r>
            <a:r>
              <a:rPr lang="en-US" b="1"/>
              <a:t>CART</a:t>
            </a:r>
            <a:r>
              <a:rPr lang="en-US"/>
              <a:t>).</a:t>
            </a:r>
          </a:p>
          <a:p>
            <a:r>
              <a:rPr lang="en-US"/>
              <a:t>Gaussian Naive Bayes (</a:t>
            </a:r>
            <a:r>
              <a:rPr lang="en-US" b="1"/>
              <a:t>NB</a:t>
            </a:r>
            <a:r>
              <a:rPr lang="en-US"/>
              <a:t>).</a:t>
            </a:r>
          </a:p>
          <a:p>
            <a:r>
              <a:rPr lang="en-US"/>
              <a:t>Support Vector Machines (</a:t>
            </a:r>
            <a:r>
              <a:rPr lang="en-US" b="1"/>
              <a:t>SVM</a:t>
            </a:r>
            <a:r>
              <a:rPr lang="en-US"/>
              <a:t>).</a:t>
            </a:r>
            <a:br>
              <a:rPr lang="en-US"/>
            </a:br>
            <a:endParaRPr lang="en-US"/>
          </a:p>
          <a:p>
            <a:r>
              <a:rPr lang="en-US"/>
              <a:t>Good mixture of simple linear (LR and LDA), and nonlinear (KNN, CART, NB and SVM) algorithms.</a:t>
            </a:r>
          </a:p>
          <a:p>
            <a:r>
              <a:rPr lang="en-US"/>
              <a:t>Select the </a:t>
            </a:r>
            <a:r>
              <a:rPr lang="en-US" b="1"/>
              <a:t>best model </a:t>
            </a:r>
            <a:r>
              <a:rPr lang="en-US"/>
              <a:t>based on accuracy.</a:t>
            </a:r>
          </a:p>
        </p:txBody>
      </p:sp>
      <p:sp>
        <p:nvSpPr>
          <p:cNvPr id="3" name="Slide Number Placeholder 2">
            <a:extLst>
              <a:ext uri="{FF2B5EF4-FFF2-40B4-BE49-F238E27FC236}">
                <a16:creationId xmlns:a16="http://schemas.microsoft.com/office/drawing/2014/main" id="{5D5D8607-5DE9-CF44-BD36-30796110F86F}"/>
              </a:ext>
            </a:extLst>
          </p:cNvPr>
          <p:cNvSpPr>
            <a:spLocks noGrp="1"/>
          </p:cNvSpPr>
          <p:nvPr>
            <p:ph type="sldNum" sz="quarter" idx="10"/>
          </p:nvPr>
        </p:nvSpPr>
        <p:spPr/>
        <p:txBody>
          <a:bodyPr/>
          <a:lstStyle/>
          <a:p>
            <a:fld id="{2BE017B6-6466-CA44-A203-DCC007137B39}" type="slidenum">
              <a:rPr lang="en-US" smtClean="0"/>
              <a:pPr/>
              <a:t>26</a:t>
            </a:fld>
            <a:endParaRPr lang="en-US"/>
          </a:p>
        </p:txBody>
      </p:sp>
      <p:sp>
        <p:nvSpPr>
          <p:cNvPr id="4" name="Title 3">
            <a:extLst>
              <a:ext uri="{FF2B5EF4-FFF2-40B4-BE49-F238E27FC236}">
                <a16:creationId xmlns:a16="http://schemas.microsoft.com/office/drawing/2014/main" id="{0A902FFB-5BAF-A44D-BB86-C05A245206E8}"/>
              </a:ext>
            </a:extLst>
          </p:cNvPr>
          <p:cNvSpPr>
            <a:spLocks noGrp="1"/>
          </p:cNvSpPr>
          <p:nvPr>
            <p:ph type="title"/>
          </p:nvPr>
        </p:nvSpPr>
        <p:spPr/>
        <p:txBody>
          <a:bodyPr/>
          <a:lstStyle/>
          <a:p>
            <a:r>
              <a:rPr lang="en-US"/>
              <a:t>Six Algorithms Applied</a:t>
            </a:r>
          </a:p>
        </p:txBody>
      </p:sp>
    </p:spTree>
    <p:extLst>
      <p:ext uri="{BB962C8B-B14F-4D97-AF65-F5344CB8AC3E}">
        <p14:creationId xmlns:p14="http://schemas.microsoft.com/office/powerpoint/2010/main" val="18171074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89551DA-6A33-0541-89FB-14C84EAB195E}"/>
              </a:ext>
            </a:extLst>
          </p:cNvPr>
          <p:cNvSpPr>
            <a:spLocks noGrp="1"/>
          </p:cNvSpPr>
          <p:nvPr>
            <p:ph idx="1"/>
          </p:nvPr>
        </p:nvSpPr>
        <p:spPr>
          <a:xfrm>
            <a:off x="838200" y="1692001"/>
            <a:ext cx="10515600" cy="682899"/>
          </a:xfrm>
        </p:spPr>
        <p:txBody>
          <a:bodyPr/>
          <a:lstStyle/>
          <a:p>
            <a:r>
              <a:rPr lang="en-US" b="1"/>
              <a:t>Make &amp; Evaluate Predictions and Communicate</a:t>
            </a:r>
            <a:endParaRPr lang="en-US"/>
          </a:p>
        </p:txBody>
      </p:sp>
      <p:sp>
        <p:nvSpPr>
          <p:cNvPr id="3" name="Slide Number Placeholder 2">
            <a:extLst>
              <a:ext uri="{FF2B5EF4-FFF2-40B4-BE49-F238E27FC236}">
                <a16:creationId xmlns:a16="http://schemas.microsoft.com/office/drawing/2014/main" id="{40451935-86F9-7D49-82B4-CB2A5BF0A62B}"/>
              </a:ext>
            </a:extLst>
          </p:cNvPr>
          <p:cNvSpPr>
            <a:spLocks noGrp="1"/>
          </p:cNvSpPr>
          <p:nvPr>
            <p:ph type="sldNum" sz="quarter" idx="10"/>
          </p:nvPr>
        </p:nvSpPr>
        <p:spPr/>
        <p:txBody>
          <a:bodyPr/>
          <a:lstStyle/>
          <a:p>
            <a:fld id="{2BE017B6-6466-CA44-A203-DCC007137B39}" type="slidenum">
              <a:rPr lang="en-US" smtClean="0"/>
              <a:pPr/>
              <a:t>27</a:t>
            </a:fld>
            <a:endParaRPr lang="en-US"/>
          </a:p>
        </p:txBody>
      </p:sp>
      <p:sp>
        <p:nvSpPr>
          <p:cNvPr id="4" name="Title 3">
            <a:extLst>
              <a:ext uri="{FF2B5EF4-FFF2-40B4-BE49-F238E27FC236}">
                <a16:creationId xmlns:a16="http://schemas.microsoft.com/office/drawing/2014/main" id="{66A046A0-B99F-9243-A619-F2F92C9EEB26}"/>
              </a:ext>
            </a:extLst>
          </p:cNvPr>
          <p:cNvSpPr>
            <a:spLocks noGrp="1"/>
          </p:cNvSpPr>
          <p:nvPr>
            <p:ph type="title"/>
          </p:nvPr>
        </p:nvSpPr>
        <p:spPr/>
        <p:txBody>
          <a:bodyPr/>
          <a:lstStyle/>
          <a:p>
            <a:r>
              <a:rPr lang="en-US"/>
              <a:t>Step 6</a:t>
            </a:r>
          </a:p>
        </p:txBody>
      </p:sp>
      <p:sp>
        <p:nvSpPr>
          <p:cNvPr id="5" name="TextBox 4">
            <a:extLst>
              <a:ext uri="{FF2B5EF4-FFF2-40B4-BE49-F238E27FC236}">
                <a16:creationId xmlns:a16="http://schemas.microsoft.com/office/drawing/2014/main" id="{FDB85D10-3C58-A544-933B-B8C6BFE51CEA}"/>
              </a:ext>
            </a:extLst>
          </p:cNvPr>
          <p:cNvSpPr txBox="1"/>
          <p:nvPr/>
        </p:nvSpPr>
        <p:spPr>
          <a:xfrm>
            <a:off x="838200" y="2305615"/>
            <a:ext cx="5461000" cy="1938992"/>
          </a:xfrm>
          <a:prstGeom prst="rect">
            <a:avLst/>
          </a:prstGeom>
          <a:solidFill>
            <a:schemeClr val="bg2"/>
          </a:solidFill>
        </p:spPr>
        <p:txBody>
          <a:bodyPr wrap="square" rtlCol="0">
            <a:spAutoFit/>
          </a:bodyPr>
          <a:lstStyle/>
          <a:p>
            <a:r>
              <a:rPr lang="en-US" sz="2000"/>
              <a:t># Fit the SVM model on the entire training dataset # and </a:t>
            </a:r>
            <a:r>
              <a:rPr lang="en-US" sz="2000" b="1"/>
              <a:t>make predictions </a:t>
            </a:r>
            <a:r>
              <a:rPr lang="en-US" sz="2000"/>
              <a:t>on the validation dataset.</a:t>
            </a:r>
            <a:br>
              <a:rPr lang="en-US" sz="2000"/>
            </a:br>
            <a:endParaRPr lang="en-US" sz="2000"/>
          </a:p>
          <a:p>
            <a:r>
              <a:rPr lang="en-US" sz="2000"/>
              <a:t>model = SVC(gamma='auto')</a:t>
            </a:r>
          </a:p>
          <a:p>
            <a:r>
              <a:rPr lang="en-US" sz="2000" err="1"/>
              <a:t>model.fit</a:t>
            </a:r>
            <a:r>
              <a:rPr lang="en-US" sz="2000"/>
              <a:t>(</a:t>
            </a:r>
            <a:r>
              <a:rPr lang="en-US" sz="2000" err="1"/>
              <a:t>X_train</a:t>
            </a:r>
            <a:r>
              <a:rPr lang="en-US" sz="2000"/>
              <a:t>, </a:t>
            </a:r>
            <a:r>
              <a:rPr lang="en-US" sz="2000" err="1"/>
              <a:t>Y_train</a:t>
            </a:r>
            <a:r>
              <a:rPr lang="en-US" sz="2000"/>
              <a:t>)</a:t>
            </a:r>
          </a:p>
          <a:p>
            <a:r>
              <a:rPr lang="en-US" sz="2000"/>
              <a:t>predictions = </a:t>
            </a:r>
            <a:r>
              <a:rPr lang="en-US" sz="2000" err="1"/>
              <a:t>model.predict</a:t>
            </a:r>
            <a:r>
              <a:rPr lang="en-US" sz="2000"/>
              <a:t>(</a:t>
            </a:r>
            <a:r>
              <a:rPr lang="en-US" sz="2000" err="1"/>
              <a:t>X_validation</a:t>
            </a:r>
            <a:r>
              <a:rPr lang="en-US" sz="2000"/>
              <a:t>)</a:t>
            </a:r>
          </a:p>
        </p:txBody>
      </p:sp>
      <p:sp>
        <p:nvSpPr>
          <p:cNvPr id="6" name="TextBox 5">
            <a:extLst>
              <a:ext uri="{FF2B5EF4-FFF2-40B4-BE49-F238E27FC236}">
                <a16:creationId xmlns:a16="http://schemas.microsoft.com/office/drawing/2014/main" id="{04EAC143-A873-E84F-865C-D5089766B613}"/>
              </a:ext>
            </a:extLst>
          </p:cNvPr>
          <p:cNvSpPr txBox="1"/>
          <p:nvPr/>
        </p:nvSpPr>
        <p:spPr>
          <a:xfrm>
            <a:off x="6438900" y="2299830"/>
            <a:ext cx="5461000" cy="1938992"/>
          </a:xfrm>
          <a:prstGeom prst="rect">
            <a:avLst/>
          </a:prstGeom>
          <a:solidFill>
            <a:schemeClr val="bg2"/>
          </a:solidFill>
        </p:spPr>
        <p:txBody>
          <a:bodyPr wrap="square" rtlCol="0">
            <a:spAutoFit/>
          </a:bodyPr>
          <a:lstStyle/>
          <a:p>
            <a:r>
              <a:rPr lang="en-US" sz="2000"/>
              <a:t># </a:t>
            </a:r>
            <a:r>
              <a:rPr lang="en-US" sz="2000" b="1"/>
              <a:t>Evaluate predictions</a:t>
            </a:r>
            <a:br>
              <a:rPr lang="en-US" sz="2000" b="1"/>
            </a:br>
            <a:endParaRPr lang="en-US" sz="2000" b="1"/>
          </a:p>
          <a:p>
            <a:r>
              <a:rPr lang="en-US" sz="2000"/>
              <a:t>print(</a:t>
            </a:r>
            <a:r>
              <a:rPr lang="en-US" sz="2000" err="1"/>
              <a:t>accuracy_score</a:t>
            </a:r>
            <a:r>
              <a:rPr lang="en-US" sz="2000"/>
              <a:t>(</a:t>
            </a:r>
            <a:r>
              <a:rPr lang="en-US" sz="2000" err="1"/>
              <a:t>Y_validation</a:t>
            </a:r>
            <a:r>
              <a:rPr lang="en-US" sz="2000"/>
              <a:t>, predictions))</a:t>
            </a:r>
          </a:p>
          <a:p>
            <a:r>
              <a:rPr lang="en-US" sz="2000"/>
              <a:t>print(</a:t>
            </a:r>
            <a:r>
              <a:rPr lang="en-US" sz="2000" err="1"/>
              <a:t>confusion_matrix</a:t>
            </a:r>
            <a:r>
              <a:rPr lang="en-US" sz="2000"/>
              <a:t>(</a:t>
            </a:r>
            <a:r>
              <a:rPr lang="en-US" sz="2000" err="1"/>
              <a:t>Y_validation</a:t>
            </a:r>
            <a:r>
              <a:rPr lang="en-US" sz="2000"/>
              <a:t>, predictions))</a:t>
            </a:r>
          </a:p>
          <a:p>
            <a:r>
              <a:rPr lang="en-US" sz="2000"/>
              <a:t>print(</a:t>
            </a:r>
            <a:r>
              <a:rPr lang="en-US" sz="2000" err="1"/>
              <a:t>classification_report</a:t>
            </a:r>
            <a:r>
              <a:rPr lang="en-US" sz="2000"/>
              <a:t>(</a:t>
            </a:r>
            <a:r>
              <a:rPr lang="en-US" sz="2000" err="1"/>
              <a:t>Y_validation</a:t>
            </a:r>
            <a:r>
              <a:rPr lang="en-US" sz="2000"/>
              <a:t>, predictions))</a:t>
            </a:r>
          </a:p>
        </p:txBody>
      </p:sp>
    </p:spTree>
    <p:extLst>
      <p:ext uri="{BB962C8B-B14F-4D97-AF65-F5344CB8AC3E}">
        <p14:creationId xmlns:p14="http://schemas.microsoft.com/office/powerpoint/2010/main" val="3684554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417AD52-1B49-394D-86D4-6C52E14CA7AA}"/>
              </a:ext>
            </a:extLst>
          </p:cNvPr>
          <p:cNvSpPr>
            <a:spLocks noGrp="1"/>
          </p:cNvSpPr>
          <p:nvPr>
            <p:ph idx="1"/>
          </p:nvPr>
        </p:nvSpPr>
        <p:spPr>
          <a:xfrm>
            <a:off x="838200" y="2956727"/>
            <a:ext cx="10515600" cy="660680"/>
          </a:xfrm>
        </p:spPr>
        <p:txBody>
          <a:bodyPr>
            <a:normAutofit/>
          </a:bodyPr>
          <a:lstStyle/>
          <a:p>
            <a:pPr marL="0" indent="0" algn="ctr">
              <a:buNone/>
            </a:pPr>
            <a:r>
              <a:rPr lang="en-US" sz="3200"/>
              <a:t>Machine Learning on Image net Data</a:t>
            </a:r>
          </a:p>
        </p:txBody>
      </p:sp>
      <p:sp>
        <p:nvSpPr>
          <p:cNvPr id="3" name="Title 2">
            <a:extLst>
              <a:ext uri="{FF2B5EF4-FFF2-40B4-BE49-F238E27FC236}">
                <a16:creationId xmlns:a16="http://schemas.microsoft.com/office/drawing/2014/main" id="{01D73147-2A38-4547-8CA5-9F8F8123959C}"/>
              </a:ext>
            </a:extLst>
          </p:cNvPr>
          <p:cNvSpPr>
            <a:spLocks noGrp="1"/>
          </p:cNvSpPr>
          <p:nvPr>
            <p:ph type="title"/>
          </p:nvPr>
        </p:nvSpPr>
        <p:spPr/>
        <p:txBody>
          <a:bodyPr/>
          <a:lstStyle/>
          <a:p>
            <a:r>
              <a:rPr lang="en-US"/>
              <a:t>Exercise 3</a:t>
            </a:r>
          </a:p>
        </p:txBody>
      </p:sp>
      <p:sp>
        <p:nvSpPr>
          <p:cNvPr id="4" name="Slide Number Placeholder 3">
            <a:extLst>
              <a:ext uri="{FF2B5EF4-FFF2-40B4-BE49-F238E27FC236}">
                <a16:creationId xmlns:a16="http://schemas.microsoft.com/office/drawing/2014/main" id="{1EB81519-33B5-1F4B-9D78-AAF8B23C082F}"/>
              </a:ext>
            </a:extLst>
          </p:cNvPr>
          <p:cNvSpPr>
            <a:spLocks noGrp="1"/>
          </p:cNvSpPr>
          <p:nvPr>
            <p:ph type="sldNum" sz="quarter" idx="4"/>
          </p:nvPr>
        </p:nvSpPr>
        <p:spPr/>
        <p:txBody>
          <a:bodyPr/>
          <a:lstStyle/>
          <a:p>
            <a:fld id="{2BE017B6-6466-CA44-A203-DCC007137B39}" type="slidenum">
              <a:rPr lang="en-US" smtClean="0"/>
              <a:pPr/>
              <a:t>28</a:t>
            </a:fld>
            <a:endParaRPr lang="en-US"/>
          </a:p>
        </p:txBody>
      </p:sp>
    </p:spTree>
    <p:extLst>
      <p:ext uri="{BB962C8B-B14F-4D97-AF65-F5344CB8AC3E}">
        <p14:creationId xmlns:p14="http://schemas.microsoft.com/office/powerpoint/2010/main" val="5859062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3A11A40-D321-1F4A-AF48-0CAB3507B79A}"/>
              </a:ext>
            </a:extLst>
          </p:cNvPr>
          <p:cNvSpPr>
            <a:spLocks noGrp="1"/>
          </p:cNvSpPr>
          <p:nvPr>
            <p:ph idx="1"/>
          </p:nvPr>
        </p:nvSpPr>
        <p:spPr>
          <a:xfrm>
            <a:off x="838200" y="1355175"/>
            <a:ext cx="10515600" cy="4859524"/>
          </a:xfrm>
        </p:spPr>
        <p:txBody>
          <a:bodyPr vert="horz" lIns="91440" tIns="45720" rIns="91440" bIns="45720" rtlCol="0" anchor="t">
            <a:normAutofit/>
          </a:bodyPr>
          <a:lstStyle/>
          <a:p>
            <a:endParaRPr lang="en-US" dirty="0">
              <a:latin typeface="Real Text Pro"/>
            </a:endParaRPr>
          </a:p>
          <a:p>
            <a:r>
              <a:rPr lang="en-US" dirty="0">
                <a:latin typeface="Real Text Pro"/>
              </a:rPr>
              <a:t>Train Dataset : 1000 categories. 1,281,167 million images, 732-1300 images per category</a:t>
            </a:r>
            <a:endParaRPr lang="en-US"/>
          </a:p>
          <a:p>
            <a:endParaRPr lang="en-US" dirty="0">
              <a:latin typeface="Real Text Pro"/>
            </a:endParaRPr>
          </a:p>
          <a:p>
            <a:r>
              <a:rPr lang="en-US" dirty="0">
                <a:latin typeface="Real Text Pro"/>
              </a:rPr>
              <a:t>Validation Dataset : 1000 categories. 50,000 images, 50 images per category. </a:t>
            </a:r>
            <a:endParaRPr lang="en-US"/>
          </a:p>
          <a:p>
            <a:endParaRPr lang="en-US"/>
          </a:p>
          <a:p>
            <a:pPr marL="0" indent="0">
              <a:buNone/>
            </a:pPr>
            <a:endParaRPr lang="en-US"/>
          </a:p>
          <a:p>
            <a:pPr marL="0" indent="0">
              <a:buNone/>
            </a:pPr>
            <a:endParaRPr lang="en-US"/>
          </a:p>
          <a:p>
            <a:pPr marL="0" indent="0">
              <a:buNone/>
            </a:pPr>
            <a:endParaRPr lang="en-US"/>
          </a:p>
        </p:txBody>
      </p:sp>
      <p:sp>
        <p:nvSpPr>
          <p:cNvPr id="2" name="Title 1">
            <a:extLst>
              <a:ext uri="{FF2B5EF4-FFF2-40B4-BE49-F238E27FC236}">
                <a16:creationId xmlns:a16="http://schemas.microsoft.com/office/drawing/2014/main" id="{3C9A2819-8E41-AA45-BA1A-85D94C4097B3}"/>
              </a:ext>
            </a:extLst>
          </p:cNvPr>
          <p:cNvSpPr>
            <a:spLocks noGrp="1"/>
          </p:cNvSpPr>
          <p:nvPr>
            <p:ph type="title"/>
          </p:nvPr>
        </p:nvSpPr>
        <p:spPr>
          <a:xfrm>
            <a:off x="838200" y="350823"/>
            <a:ext cx="10515600" cy="976767"/>
          </a:xfrm>
        </p:spPr>
        <p:txBody>
          <a:bodyPr>
            <a:noAutofit/>
          </a:bodyPr>
          <a:lstStyle/>
          <a:p>
            <a:pPr algn="ctr"/>
            <a:r>
              <a:rPr lang="en-US" sz="3600" b="1" dirty="0">
                <a:latin typeface="Real Head Pro"/>
              </a:rPr>
              <a:t>ImageNet Dataset</a:t>
            </a:r>
            <a:endParaRPr lang="en-US" sz="5400">
              <a:latin typeface="Real Head Pro"/>
            </a:endParaRPr>
          </a:p>
        </p:txBody>
      </p:sp>
      <p:sp>
        <p:nvSpPr>
          <p:cNvPr id="5" name="Slide Number Placeholder 4">
            <a:extLst>
              <a:ext uri="{FF2B5EF4-FFF2-40B4-BE49-F238E27FC236}">
                <a16:creationId xmlns:a16="http://schemas.microsoft.com/office/drawing/2014/main" id="{B495F844-739A-C04C-8F12-A515A81FB1B8}"/>
              </a:ext>
            </a:extLst>
          </p:cNvPr>
          <p:cNvSpPr>
            <a:spLocks noGrp="1"/>
          </p:cNvSpPr>
          <p:nvPr>
            <p:ph type="sldNum" sz="quarter" idx="10"/>
          </p:nvPr>
        </p:nvSpPr>
        <p:spPr/>
        <p:txBody>
          <a:bodyPr/>
          <a:lstStyle/>
          <a:p>
            <a:fld id="{2BE017B6-6466-CA44-A203-DCC007137B39}" type="slidenum">
              <a:rPr lang="en-US" smtClean="0"/>
              <a:pPr/>
              <a:t>29</a:t>
            </a:fld>
            <a:endParaRPr lang="en-US"/>
          </a:p>
        </p:txBody>
      </p:sp>
    </p:spTree>
    <p:extLst>
      <p:ext uri="{BB962C8B-B14F-4D97-AF65-F5344CB8AC3E}">
        <p14:creationId xmlns:p14="http://schemas.microsoft.com/office/powerpoint/2010/main" val="27974221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3A11A40-D321-1F4A-AF48-0CAB3507B79A}"/>
              </a:ext>
            </a:extLst>
          </p:cNvPr>
          <p:cNvSpPr>
            <a:spLocks noGrp="1"/>
          </p:cNvSpPr>
          <p:nvPr>
            <p:ph idx="1"/>
          </p:nvPr>
        </p:nvSpPr>
        <p:spPr>
          <a:xfrm>
            <a:off x="838200" y="1355175"/>
            <a:ext cx="10515600" cy="4859524"/>
          </a:xfrm>
        </p:spPr>
        <p:txBody>
          <a:bodyPr vert="horz" lIns="91440" tIns="45720" rIns="91440" bIns="45720" rtlCol="0" anchor="t">
            <a:normAutofit/>
          </a:bodyPr>
          <a:lstStyle/>
          <a:p>
            <a:endParaRPr lang="en-US" dirty="0"/>
          </a:p>
          <a:p>
            <a:pPr marL="0" indent="0">
              <a:buNone/>
            </a:pPr>
            <a:endParaRPr lang="en-US"/>
          </a:p>
          <a:p>
            <a:pPr marL="0" indent="0">
              <a:buNone/>
            </a:pPr>
            <a:endParaRPr lang="en-US"/>
          </a:p>
          <a:p>
            <a:pPr marL="0" indent="0">
              <a:buNone/>
            </a:pPr>
            <a:endParaRPr lang="en-US"/>
          </a:p>
        </p:txBody>
      </p:sp>
      <p:sp>
        <p:nvSpPr>
          <p:cNvPr id="2" name="Title 1">
            <a:extLst>
              <a:ext uri="{FF2B5EF4-FFF2-40B4-BE49-F238E27FC236}">
                <a16:creationId xmlns:a16="http://schemas.microsoft.com/office/drawing/2014/main" id="{3C9A2819-8E41-AA45-BA1A-85D94C4097B3}"/>
              </a:ext>
            </a:extLst>
          </p:cNvPr>
          <p:cNvSpPr>
            <a:spLocks noGrp="1"/>
          </p:cNvSpPr>
          <p:nvPr>
            <p:ph type="title"/>
          </p:nvPr>
        </p:nvSpPr>
        <p:spPr>
          <a:xfrm>
            <a:off x="838200" y="350823"/>
            <a:ext cx="10515600" cy="976767"/>
          </a:xfrm>
        </p:spPr>
        <p:txBody>
          <a:bodyPr>
            <a:noAutofit/>
          </a:bodyPr>
          <a:lstStyle/>
          <a:p>
            <a:pPr algn="ctr"/>
            <a:r>
              <a:rPr lang="en-US" sz="3600" b="1" dirty="0">
                <a:latin typeface="Real Head Pro"/>
              </a:rPr>
              <a:t>ImageNet Dataset</a:t>
            </a:r>
            <a:endParaRPr lang="en-US" sz="5400">
              <a:latin typeface="Real Head Pro"/>
            </a:endParaRPr>
          </a:p>
        </p:txBody>
      </p:sp>
      <p:sp>
        <p:nvSpPr>
          <p:cNvPr id="5" name="Slide Number Placeholder 4">
            <a:extLst>
              <a:ext uri="{FF2B5EF4-FFF2-40B4-BE49-F238E27FC236}">
                <a16:creationId xmlns:a16="http://schemas.microsoft.com/office/drawing/2014/main" id="{B495F844-739A-C04C-8F12-A515A81FB1B8}"/>
              </a:ext>
            </a:extLst>
          </p:cNvPr>
          <p:cNvSpPr>
            <a:spLocks noGrp="1"/>
          </p:cNvSpPr>
          <p:nvPr>
            <p:ph type="sldNum" sz="quarter" idx="10"/>
          </p:nvPr>
        </p:nvSpPr>
        <p:spPr/>
        <p:txBody>
          <a:bodyPr/>
          <a:lstStyle/>
          <a:p>
            <a:fld id="{2BE017B6-6466-CA44-A203-DCC007137B39}" type="slidenum">
              <a:rPr lang="en-US" smtClean="0"/>
              <a:pPr/>
              <a:t>30</a:t>
            </a:fld>
            <a:endParaRPr lang="en-US"/>
          </a:p>
        </p:txBody>
      </p:sp>
      <p:sp>
        <p:nvSpPr>
          <p:cNvPr id="4" name="TextBox 3">
            <a:extLst>
              <a:ext uri="{FF2B5EF4-FFF2-40B4-BE49-F238E27FC236}">
                <a16:creationId xmlns:a16="http://schemas.microsoft.com/office/drawing/2014/main" id="{C94FFD1E-135D-4D5B-B4EB-44ED3ED7BF8C}"/>
              </a:ext>
            </a:extLst>
          </p:cNvPr>
          <p:cNvSpPr txBox="1"/>
          <p:nvPr/>
        </p:nvSpPr>
        <p:spPr>
          <a:xfrm>
            <a:off x="3227572" y="2077814"/>
            <a:ext cx="5488547" cy="3416320"/>
          </a:xfrm>
          <a:prstGeom prst="rect">
            <a:avLst/>
          </a:prstGeom>
          <a:solidFill>
            <a:schemeClr val="bg1">
              <a:lumMod val="95000"/>
            </a:schemeClr>
          </a:solidFill>
          <a:ln>
            <a:solidFill>
              <a:schemeClr val="tx1"/>
            </a:solidFill>
          </a:ln>
        </p:spPr>
        <p:txBody>
          <a:bodyPr wrap="square" lIns="91440" tIns="45720" rIns="91440" bIns="45720" rtlCol="0" anchor="t">
            <a:spAutoFit/>
          </a:bodyPr>
          <a:lstStyle>
            <a:defPPr>
              <a:defRPr lang="en-US"/>
            </a:defPPr>
            <a:lvl1pPr>
              <a:defRPr>
                <a:latin typeface="Courier New" panose="02070309020205020404" pitchFamily="49" charset="0"/>
                <a:cs typeface="Courier New" panose="02070309020205020404" pitchFamily="49" charset="0"/>
              </a:defRPr>
            </a:lvl1pPr>
          </a:lstStyle>
          <a:p>
            <a:r>
              <a:rPr lang="en-US" dirty="0">
                <a:latin typeface="Courier New"/>
                <a:cs typeface="Courier New"/>
              </a:rPr>
              <a:t> train/
  ├── n01440764
  │   ├── n01440764_10026.JPEG
  │   ├── n01440764_10027.JPEG
  │   ├── ......
  ├── ......
  </a:t>
            </a:r>
            <a:r>
              <a:rPr lang="en-US" dirty="0" err="1">
                <a:latin typeface="Courier New"/>
                <a:cs typeface="Courier New"/>
              </a:rPr>
              <a:t>val</a:t>
            </a:r>
            <a:r>
              <a:rPr lang="en-US" dirty="0">
                <a:latin typeface="Courier New"/>
                <a:cs typeface="Courier New"/>
              </a:rPr>
              <a:t>/
  ├── n01440764
  │   ├── ILSVRC2012_val_00000293.JPEG
  │   ├── ILSVRC2012_val_00002138.JPEG
  │   ├── ......
  ├── ......</a:t>
            </a:r>
            <a:endParaRPr lang="en-US" dirty="0"/>
          </a:p>
        </p:txBody>
      </p:sp>
    </p:spTree>
    <p:extLst>
      <p:ext uri="{BB962C8B-B14F-4D97-AF65-F5344CB8AC3E}">
        <p14:creationId xmlns:p14="http://schemas.microsoft.com/office/powerpoint/2010/main" val="17601583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3A11A40-D321-1F4A-AF48-0CAB3507B79A}"/>
              </a:ext>
            </a:extLst>
          </p:cNvPr>
          <p:cNvSpPr>
            <a:spLocks noGrp="1"/>
          </p:cNvSpPr>
          <p:nvPr>
            <p:ph idx="1"/>
          </p:nvPr>
        </p:nvSpPr>
        <p:spPr>
          <a:xfrm>
            <a:off x="838200" y="1692001"/>
            <a:ext cx="10515600" cy="4859524"/>
          </a:xfrm>
        </p:spPr>
        <p:txBody>
          <a:bodyPr>
            <a:normAutofit/>
          </a:bodyPr>
          <a:lstStyle/>
          <a:p>
            <a:r>
              <a:rPr lang="en-US" dirty="0"/>
              <a:t>Login to Discovery with/without X11 forwarding, resp:</a:t>
            </a:r>
          </a:p>
          <a:p>
            <a:r>
              <a:rPr lang="en-US" dirty="0"/>
              <a:t> </a:t>
            </a:r>
          </a:p>
          <a:p>
            <a:endParaRPr lang="en-US" dirty="0"/>
          </a:p>
          <a:p>
            <a:pPr marL="0" indent="0">
              <a:buNone/>
            </a:pPr>
            <a:endParaRPr lang="en-US" dirty="0"/>
          </a:p>
          <a:p>
            <a:r>
              <a:rPr lang="en-US" dirty="0"/>
              <a:t>Request a GPU compute node:</a:t>
            </a:r>
          </a:p>
          <a:p>
            <a:endParaRPr lang="en-US" dirty="0"/>
          </a:p>
          <a:p>
            <a:pPr marL="0" indent="0">
              <a:buNone/>
            </a:pPr>
            <a:endParaRPr lang="en-US" dirty="0"/>
          </a:p>
          <a:p>
            <a:r>
              <a:rPr lang="en-US" dirty="0"/>
              <a:t>Request a specific GPU compute node outside of reservation:</a:t>
            </a:r>
          </a:p>
          <a:p>
            <a:endParaRPr lang="en-US" dirty="0"/>
          </a:p>
          <a:p>
            <a:endParaRPr lang="en-US" dirty="0"/>
          </a:p>
          <a:p>
            <a:pPr marL="0" indent="0">
              <a:buNone/>
            </a:pPr>
            <a:endParaRPr lang="en-US" dirty="0"/>
          </a:p>
          <a:p>
            <a:pPr marL="0" indent="0">
              <a:buNone/>
            </a:pPr>
            <a:endParaRPr lang="en-US" dirty="0"/>
          </a:p>
        </p:txBody>
      </p:sp>
      <p:sp>
        <p:nvSpPr>
          <p:cNvPr id="2" name="Title 1">
            <a:extLst>
              <a:ext uri="{FF2B5EF4-FFF2-40B4-BE49-F238E27FC236}">
                <a16:creationId xmlns:a16="http://schemas.microsoft.com/office/drawing/2014/main" id="{3C9A2819-8E41-AA45-BA1A-85D94C4097B3}"/>
              </a:ext>
            </a:extLst>
          </p:cNvPr>
          <p:cNvSpPr>
            <a:spLocks noGrp="1"/>
          </p:cNvSpPr>
          <p:nvPr>
            <p:ph type="title"/>
          </p:nvPr>
        </p:nvSpPr>
        <p:spPr>
          <a:xfrm>
            <a:off x="838200" y="350823"/>
            <a:ext cx="10515600" cy="976767"/>
          </a:xfrm>
        </p:spPr>
        <p:txBody>
          <a:bodyPr>
            <a:noAutofit/>
          </a:bodyPr>
          <a:lstStyle/>
          <a:p>
            <a:pPr algn="ctr"/>
            <a:r>
              <a:rPr lang="en-US" sz="3600" b="1"/>
              <a:t>Exercise 1</a:t>
            </a:r>
            <a:br>
              <a:rPr lang="en-US" sz="5400"/>
            </a:br>
            <a:r>
              <a:rPr lang="en-US" sz="2800"/>
              <a:t>Access GPUs on Discovery</a:t>
            </a:r>
            <a:endParaRPr lang="en-US" sz="2000"/>
          </a:p>
        </p:txBody>
      </p:sp>
      <p:sp>
        <p:nvSpPr>
          <p:cNvPr id="5" name="Slide Number Placeholder 4">
            <a:extLst>
              <a:ext uri="{FF2B5EF4-FFF2-40B4-BE49-F238E27FC236}">
                <a16:creationId xmlns:a16="http://schemas.microsoft.com/office/drawing/2014/main" id="{B495F844-739A-C04C-8F12-A515A81FB1B8}"/>
              </a:ext>
            </a:extLst>
          </p:cNvPr>
          <p:cNvSpPr>
            <a:spLocks noGrp="1"/>
          </p:cNvSpPr>
          <p:nvPr>
            <p:ph type="sldNum" sz="quarter" idx="10"/>
          </p:nvPr>
        </p:nvSpPr>
        <p:spPr/>
        <p:txBody>
          <a:bodyPr/>
          <a:lstStyle/>
          <a:p>
            <a:fld id="{2BE017B6-6466-CA44-A203-DCC007137B39}" type="slidenum">
              <a:rPr lang="en-US" smtClean="0"/>
              <a:pPr/>
              <a:t>4</a:t>
            </a:fld>
            <a:endParaRPr lang="en-US"/>
          </a:p>
        </p:txBody>
      </p:sp>
      <p:sp>
        <p:nvSpPr>
          <p:cNvPr id="6" name="TextBox 5">
            <a:extLst>
              <a:ext uri="{FF2B5EF4-FFF2-40B4-BE49-F238E27FC236}">
                <a16:creationId xmlns:a16="http://schemas.microsoft.com/office/drawing/2014/main" id="{D1736C3F-696E-C04F-8BC8-D73D6E04C4E1}"/>
              </a:ext>
            </a:extLst>
          </p:cNvPr>
          <p:cNvSpPr txBox="1"/>
          <p:nvPr/>
        </p:nvSpPr>
        <p:spPr>
          <a:xfrm>
            <a:off x="1169795" y="2267719"/>
            <a:ext cx="8919146" cy="923330"/>
          </a:xfrm>
          <a:prstGeom prst="rect">
            <a:avLst/>
          </a:prstGeom>
          <a:solidFill>
            <a:schemeClr val="bg1">
              <a:lumMod val="95000"/>
            </a:schemeClr>
          </a:solidFill>
          <a:ln>
            <a:solidFill>
              <a:schemeClr val="tx1"/>
            </a:solidFill>
          </a:ln>
        </p:spPr>
        <p:txBody>
          <a:bodyPr wrap="square" rtlCol="0">
            <a:spAutoFit/>
          </a:bodyPr>
          <a:lstStyle>
            <a:defPPr>
              <a:defRPr lang="en-US"/>
            </a:defPPr>
            <a:lvl1pPr>
              <a:defRPr>
                <a:latin typeface="Courier New" panose="02070309020205020404" pitchFamily="49" charset="0"/>
                <a:cs typeface="Courier New" panose="02070309020205020404" pitchFamily="49" charset="0"/>
              </a:defRPr>
            </a:lvl1pPr>
          </a:lstStyle>
          <a:p>
            <a:r>
              <a:rPr lang="en-US" err="1"/>
              <a:t>ssh</a:t>
            </a:r>
            <a:r>
              <a:rPr lang="en-US"/>
              <a:t> -Y </a:t>
            </a:r>
            <a:r>
              <a:rPr lang="en-US">
                <a:hlinkClick r:id="rId3"/>
              </a:rPr>
              <a:t>username@login.discovery.neu.edu</a:t>
            </a:r>
            <a:endParaRPr lang="en-US"/>
          </a:p>
          <a:p>
            <a:r>
              <a:rPr lang="en-US"/>
              <a:t>OR</a:t>
            </a:r>
          </a:p>
          <a:p>
            <a:r>
              <a:rPr lang="en-US" err="1"/>
              <a:t>ssh</a:t>
            </a:r>
            <a:r>
              <a:rPr lang="en-US"/>
              <a:t> </a:t>
            </a:r>
            <a:r>
              <a:rPr lang="en-US">
                <a:hlinkClick r:id="rId3"/>
              </a:rPr>
              <a:t>username@login.discovery.neu.edu</a:t>
            </a:r>
            <a:endParaRPr lang="en-US"/>
          </a:p>
        </p:txBody>
      </p:sp>
      <p:sp>
        <p:nvSpPr>
          <p:cNvPr id="16" name="TextBox 15">
            <a:extLst>
              <a:ext uri="{FF2B5EF4-FFF2-40B4-BE49-F238E27FC236}">
                <a16:creationId xmlns:a16="http://schemas.microsoft.com/office/drawing/2014/main" id="{EB01D27B-8E5B-CC48-96EF-95B1B52EDCC2}"/>
              </a:ext>
            </a:extLst>
          </p:cNvPr>
          <p:cNvSpPr txBox="1"/>
          <p:nvPr/>
        </p:nvSpPr>
        <p:spPr>
          <a:xfrm>
            <a:off x="1129009" y="4172074"/>
            <a:ext cx="9805153" cy="923330"/>
          </a:xfrm>
          <a:prstGeom prst="rect">
            <a:avLst/>
          </a:prstGeom>
          <a:solidFill>
            <a:schemeClr val="bg1">
              <a:lumMod val="95000"/>
            </a:schemeClr>
          </a:solidFill>
          <a:ln>
            <a:solidFill>
              <a:schemeClr val="tx1"/>
            </a:solidFill>
          </a:ln>
        </p:spPr>
        <p:txBody>
          <a:bodyPr wrap="square" lIns="91440" tIns="45720" rIns="91440" bIns="45720" rtlCol="0" anchor="t">
            <a:spAutoFit/>
          </a:bodyPr>
          <a:lstStyle>
            <a:defPPr>
              <a:defRPr lang="en-US"/>
            </a:defPPr>
            <a:lvl1pPr>
              <a:defRPr>
                <a:latin typeface="Courier New" panose="02070309020205020404" pitchFamily="49" charset="0"/>
                <a:cs typeface="Courier New" panose="02070309020205020404" pitchFamily="49" charset="0"/>
              </a:defRPr>
            </a:lvl1pPr>
          </a:lstStyle>
          <a:p>
            <a:r>
              <a:rPr lang="en-US" dirty="0">
                <a:latin typeface="Courier New"/>
                <a:cs typeface="Courier New"/>
              </a:rPr>
              <a:t>$ </a:t>
            </a:r>
            <a:r>
              <a:rPr lang="en-US" dirty="0" err="1">
                <a:latin typeface="Courier New"/>
                <a:cs typeface="Courier New"/>
              </a:rPr>
              <a:t>srun</a:t>
            </a:r>
            <a:r>
              <a:rPr lang="en-US" dirty="0">
                <a:latin typeface="Courier New"/>
                <a:cs typeface="Courier New"/>
              </a:rPr>
              <a:t> --partition=reservation --reservation=bootcamp2021v100 --nodes=1 –-</a:t>
            </a:r>
            <a:r>
              <a:rPr lang="en-US" dirty="0" err="1">
                <a:latin typeface="Courier New"/>
                <a:cs typeface="Courier New"/>
              </a:rPr>
              <a:t>cpus</a:t>
            </a:r>
            <a:r>
              <a:rPr lang="en-US" dirty="0">
                <a:latin typeface="Courier New"/>
                <a:cs typeface="Courier New"/>
              </a:rPr>
              <a:t>-per-task=4 --</a:t>
            </a:r>
            <a:r>
              <a:rPr lang="en-US" dirty="0" err="1">
                <a:latin typeface="Courier New"/>
                <a:cs typeface="Courier New"/>
              </a:rPr>
              <a:t>pty</a:t>
            </a:r>
            <a:r>
              <a:rPr lang="en-US" dirty="0">
                <a:latin typeface="Courier New"/>
                <a:cs typeface="Courier New"/>
              </a:rPr>
              <a:t> --</a:t>
            </a:r>
            <a:r>
              <a:rPr lang="en-US" dirty="0" err="1">
                <a:latin typeface="Courier New"/>
                <a:cs typeface="Courier New"/>
              </a:rPr>
              <a:t>gres</a:t>
            </a:r>
            <a:r>
              <a:rPr lang="en-US" dirty="0">
                <a:latin typeface="Courier New"/>
                <a:cs typeface="Courier New"/>
              </a:rPr>
              <a:t>=gpu:1 --mem=10G --time=02:00:00 /bin/bash</a:t>
            </a:r>
          </a:p>
        </p:txBody>
      </p:sp>
      <p:sp>
        <p:nvSpPr>
          <p:cNvPr id="7" name="TextBox 6">
            <a:extLst>
              <a:ext uri="{FF2B5EF4-FFF2-40B4-BE49-F238E27FC236}">
                <a16:creationId xmlns:a16="http://schemas.microsoft.com/office/drawing/2014/main" id="{E1A5BE9B-7832-AECE-E350-B108A89F512B}"/>
              </a:ext>
            </a:extLst>
          </p:cNvPr>
          <p:cNvSpPr txBox="1"/>
          <p:nvPr/>
        </p:nvSpPr>
        <p:spPr>
          <a:xfrm>
            <a:off x="1129008" y="5724483"/>
            <a:ext cx="9805153" cy="646331"/>
          </a:xfrm>
          <a:prstGeom prst="rect">
            <a:avLst/>
          </a:prstGeom>
          <a:solidFill>
            <a:schemeClr val="bg1">
              <a:lumMod val="95000"/>
            </a:schemeClr>
          </a:solidFill>
          <a:ln>
            <a:solidFill>
              <a:schemeClr val="tx1"/>
            </a:solidFill>
          </a:ln>
        </p:spPr>
        <p:txBody>
          <a:bodyPr wrap="square" lIns="91440" tIns="45720" rIns="91440" bIns="45720" rtlCol="0" anchor="t">
            <a:spAutoFit/>
          </a:bodyPr>
          <a:lstStyle>
            <a:defPPr>
              <a:defRPr lang="en-US"/>
            </a:defPPr>
            <a:lvl1pPr>
              <a:defRPr>
                <a:latin typeface="Courier New" panose="02070309020205020404" pitchFamily="49" charset="0"/>
                <a:cs typeface="Courier New" panose="02070309020205020404" pitchFamily="49" charset="0"/>
              </a:defRPr>
            </a:lvl1pPr>
          </a:lstStyle>
          <a:p>
            <a:r>
              <a:rPr lang="en-US" dirty="0">
                <a:latin typeface="Courier New"/>
                <a:cs typeface="Courier New"/>
              </a:rPr>
              <a:t>$ </a:t>
            </a:r>
            <a:r>
              <a:rPr lang="en-US" dirty="0" err="1">
                <a:latin typeface="Courier New"/>
                <a:cs typeface="Courier New"/>
              </a:rPr>
              <a:t>srun</a:t>
            </a:r>
            <a:r>
              <a:rPr lang="en-US" dirty="0">
                <a:latin typeface="Courier New"/>
                <a:cs typeface="Courier New"/>
              </a:rPr>
              <a:t> --partition=</a:t>
            </a:r>
            <a:r>
              <a:rPr lang="en-US" dirty="0" err="1">
                <a:latin typeface="Courier New"/>
                <a:cs typeface="Courier New"/>
              </a:rPr>
              <a:t>gpu</a:t>
            </a:r>
            <a:r>
              <a:rPr lang="en-US" dirty="0">
                <a:latin typeface="Courier New"/>
                <a:cs typeface="Courier New"/>
              </a:rPr>
              <a:t> --nodes=1 –-</a:t>
            </a:r>
            <a:r>
              <a:rPr lang="en-US" dirty="0" err="1">
                <a:latin typeface="Courier New"/>
                <a:cs typeface="Courier New"/>
              </a:rPr>
              <a:t>cpus</a:t>
            </a:r>
            <a:r>
              <a:rPr lang="en-US" dirty="0">
                <a:latin typeface="Courier New"/>
                <a:cs typeface="Courier New"/>
              </a:rPr>
              <a:t>-per-task=1 --</a:t>
            </a:r>
            <a:r>
              <a:rPr lang="en-US" dirty="0" err="1">
                <a:latin typeface="Courier New"/>
                <a:cs typeface="Courier New"/>
              </a:rPr>
              <a:t>pty</a:t>
            </a:r>
            <a:r>
              <a:rPr lang="en-US" dirty="0">
                <a:latin typeface="Courier New"/>
                <a:cs typeface="Courier New"/>
              </a:rPr>
              <a:t> --</a:t>
            </a:r>
            <a:r>
              <a:rPr lang="en-US" dirty="0" err="1">
                <a:latin typeface="Courier New"/>
                <a:cs typeface="Courier New"/>
              </a:rPr>
              <a:t>gres</a:t>
            </a:r>
            <a:r>
              <a:rPr lang="en-US" dirty="0">
                <a:latin typeface="Courier New"/>
                <a:cs typeface="Courier New"/>
              </a:rPr>
              <a:t>=gpu:p100:1 --mem=10G --time=02:00:00 /bin/bash</a:t>
            </a:r>
          </a:p>
        </p:txBody>
      </p:sp>
    </p:spTree>
    <p:extLst>
      <p:ext uri="{BB962C8B-B14F-4D97-AF65-F5344CB8AC3E}">
        <p14:creationId xmlns:p14="http://schemas.microsoft.com/office/powerpoint/2010/main" val="38341521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3A11A40-D321-1F4A-AF48-0CAB3507B79A}"/>
              </a:ext>
            </a:extLst>
          </p:cNvPr>
          <p:cNvSpPr>
            <a:spLocks noGrp="1"/>
          </p:cNvSpPr>
          <p:nvPr>
            <p:ph idx="1"/>
          </p:nvPr>
        </p:nvSpPr>
        <p:spPr>
          <a:xfrm>
            <a:off x="838200" y="1355175"/>
            <a:ext cx="10515600" cy="4859524"/>
          </a:xfrm>
        </p:spPr>
        <p:txBody>
          <a:bodyPr vert="horz" lIns="91440" tIns="45720" rIns="91440" bIns="45720" rtlCol="0" anchor="t">
            <a:normAutofit/>
          </a:bodyPr>
          <a:lstStyle/>
          <a:p>
            <a:endParaRPr lang="en-US" dirty="0"/>
          </a:p>
          <a:p>
            <a:pPr marL="0" indent="0">
              <a:buNone/>
            </a:pPr>
            <a:endParaRPr lang="en-US"/>
          </a:p>
          <a:p>
            <a:pPr marL="0" indent="0">
              <a:buNone/>
            </a:pPr>
            <a:endParaRPr lang="en-US"/>
          </a:p>
          <a:p>
            <a:pPr marL="0" indent="0">
              <a:buNone/>
            </a:pPr>
            <a:endParaRPr lang="en-US"/>
          </a:p>
        </p:txBody>
      </p:sp>
      <p:sp>
        <p:nvSpPr>
          <p:cNvPr id="2" name="Title 1">
            <a:extLst>
              <a:ext uri="{FF2B5EF4-FFF2-40B4-BE49-F238E27FC236}">
                <a16:creationId xmlns:a16="http://schemas.microsoft.com/office/drawing/2014/main" id="{3C9A2819-8E41-AA45-BA1A-85D94C4097B3}"/>
              </a:ext>
            </a:extLst>
          </p:cNvPr>
          <p:cNvSpPr>
            <a:spLocks noGrp="1"/>
          </p:cNvSpPr>
          <p:nvPr>
            <p:ph type="title"/>
          </p:nvPr>
        </p:nvSpPr>
        <p:spPr>
          <a:xfrm>
            <a:off x="838200" y="350823"/>
            <a:ext cx="10515600" cy="976767"/>
          </a:xfrm>
        </p:spPr>
        <p:txBody>
          <a:bodyPr>
            <a:noAutofit/>
          </a:bodyPr>
          <a:lstStyle/>
          <a:p>
            <a:pPr algn="ctr"/>
            <a:r>
              <a:rPr lang="en-US" sz="3600" b="1" dirty="0">
                <a:latin typeface="Real Head Pro"/>
              </a:rPr>
              <a:t>ImageNet Dataset</a:t>
            </a:r>
            <a:endParaRPr lang="en-US" sz="5400">
              <a:latin typeface="Real Head Pro"/>
            </a:endParaRPr>
          </a:p>
        </p:txBody>
      </p:sp>
      <p:sp>
        <p:nvSpPr>
          <p:cNvPr id="5" name="Slide Number Placeholder 4">
            <a:extLst>
              <a:ext uri="{FF2B5EF4-FFF2-40B4-BE49-F238E27FC236}">
                <a16:creationId xmlns:a16="http://schemas.microsoft.com/office/drawing/2014/main" id="{B495F844-739A-C04C-8F12-A515A81FB1B8}"/>
              </a:ext>
            </a:extLst>
          </p:cNvPr>
          <p:cNvSpPr>
            <a:spLocks noGrp="1"/>
          </p:cNvSpPr>
          <p:nvPr>
            <p:ph type="sldNum" sz="quarter" idx="10"/>
          </p:nvPr>
        </p:nvSpPr>
        <p:spPr/>
        <p:txBody>
          <a:bodyPr/>
          <a:lstStyle/>
          <a:p>
            <a:fld id="{2BE017B6-6466-CA44-A203-DCC007137B39}" type="slidenum">
              <a:rPr lang="en-US" smtClean="0"/>
              <a:pPr/>
              <a:t>31</a:t>
            </a:fld>
            <a:endParaRPr lang="en-US"/>
          </a:p>
        </p:txBody>
      </p:sp>
      <p:sp>
        <p:nvSpPr>
          <p:cNvPr id="7" name="TextBox 6">
            <a:extLst>
              <a:ext uri="{FF2B5EF4-FFF2-40B4-BE49-F238E27FC236}">
                <a16:creationId xmlns:a16="http://schemas.microsoft.com/office/drawing/2014/main" id="{FF5A7EDB-8644-49A5-9574-0C57D7B10180}"/>
              </a:ext>
            </a:extLst>
          </p:cNvPr>
          <p:cNvSpPr txBox="1"/>
          <p:nvPr/>
        </p:nvSpPr>
        <p:spPr>
          <a:xfrm>
            <a:off x="1189766" y="6031506"/>
            <a:ext cx="9198398" cy="646331"/>
          </a:xfrm>
          <a:prstGeom prst="rect">
            <a:avLst/>
          </a:prstGeom>
          <a:solidFill>
            <a:schemeClr val="bg1">
              <a:lumMod val="95000"/>
            </a:schemeClr>
          </a:solidFill>
          <a:ln>
            <a:solidFill>
              <a:schemeClr val="tx1"/>
            </a:solidFill>
          </a:ln>
        </p:spPr>
        <p:txBody>
          <a:bodyPr wrap="square" lIns="91440" tIns="45720" rIns="91440" bIns="45720" rtlCol="0" anchor="t">
            <a:spAutoFit/>
          </a:bodyPr>
          <a:lstStyle>
            <a:defPPr>
              <a:defRPr lang="en-US"/>
            </a:defPPr>
            <a:lvl1pPr>
              <a:defRPr>
                <a:latin typeface="Courier New" panose="02070309020205020404" pitchFamily="49" charset="0"/>
                <a:cs typeface="Courier New" panose="02070309020205020404" pitchFamily="49" charset="0"/>
              </a:defRPr>
            </a:lvl1pPr>
          </a:lstStyle>
          <a:p>
            <a:r>
              <a:rPr lang="en-US" dirty="0">
                <a:latin typeface="Courier New"/>
                <a:cs typeface="Courier New"/>
              </a:rPr>
              <a:t>$ cp /work/bootcamp/ml_training/pytorch_imagenet/create_data.sh .</a:t>
            </a:r>
            <a:endParaRPr lang="en-US" dirty="0"/>
          </a:p>
          <a:p>
            <a:r>
              <a:rPr lang="en-US" dirty="0">
                <a:latin typeface="Courier New"/>
                <a:cs typeface="Courier New"/>
              </a:rPr>
              <a:t>$ source create_data.sh</a:t>
            </a:r>
            <a:endParaRPr lang="en-US" dirty="0"/>
          </a:p>
        </p:txBody>
      </p:sp>
      <p:pic>
        <p:nvPicPr>
          <p:cNvPr id="6" name="Picture 7" descr="A picture containing text&#10;&#10;Description automatically generated">
            <a:extLst>
              <a:ext uri="{FF2B5EF4-FFF2-40B4-BE49-F238E27FC236}">
                <a16:creationId xmlns:a16="http://schemas.microsoft.com/office/drawing/2014/main" id="{DE08A00D-F27B-4604-A4F3-0FDE0E711B98}"/>
              </a:ext>
            </a:extLst>
          </p:cNvPr>
          <p:cNvPicPr>
            <a:picLocks noChangeAspect="1"/>
          </p:cNvPicPr>
          <p:nvPr/>
        </p:nvPicPr>
        <p:blipFill>
          <a:blip r:embed="rId3"/>
          <a:stretch>
            <a:fillRect/>
          </a:stretch>
        </p:blipFill>
        <p:spPr>
          <a:xfrm>
            <a:off x="796834" y="2135036"/>
            <a:ext cx="10310948" cy="471744"/>
          </a:xfrm>
          <a:prstGeom prst="rect">
            <a:avLst/>
          </a:prstGeom>
        </p:spPr>
      </p:pic>
      <p:pic>
        <p:nvPicPr>
          <p:cNvPr id="8" name="Picture 9">
            <a:extLst>
              <a:ext uri="{FF2B5EF4-FFF2-40B4-BE49-F238E27FC236}">
                <a16:creationId xmlns:a16="http://schemas.microsoft.com/office/drawing/2014/main" id="{04AF15A5-9E58-4887-92AB-2D487D9164EE}"/>
              </a:ext>
            </a:extLst>
          </p:cNvPr>
          <p:cNvPicPr>
            <a:picLocks noChangeAspect="1"/>
          </p:cNvPicPr>
          <p:nvPr/>
        </p:nvPicPr>
        <p:blipFill>
          <a:blip r:embed="rId4"/>
          <a:stretch>
            <a:fillRect/>
          </a:stretch>
        </p:blipFill>
        <p:spPr>
          <a:xfrm>
            <a:off x="844732" y="3453131"/>
            <a:ext cx="10219508" cy="565694"/>
          </a:xfrm>
          <a:prstGeom prst="rect">
            <a:avLst/>
          </a:prstGeom>
        </p:spPr>
      </p:pic>
      <p:pic>
        <p:nvPicPr>
          <p:cNvPr id="10" name="Picture 10" descr="A picture containing logo&#10;&#10;Description automatically generated">
            <a:extLst>
              <a:ext uri="{FF2B5EF4-FFF2-40B4-BE49-F238E27FC236}">
                <a16:creationId xmlns:a16="http://schemas.microsoft.com/office/drawing/2014/main" id="{AA9D1E38-15CB-4862-8A0B-D63EC7982224}"/>
              </a:ext>
            </a:extLst>
          </p:cNvPr>
          <p:cNvPicPr>
            <a:picLocks noChangeAspect="1"/>
          </p:cNvPicPr>
          <p:nvPr/>
        </p:nvPicPr>
        <p:blipFill>
          <a:blip r:embed="rId5"/>
          <a:stretch>
            <a:fillRect/>
          </a:stretch>
        </p:blipFill>
        <p:spPr>
          <a:xfrm>
            <a:off x="844731" y="5004119"/>
            <a:ext cx="10215155" cy="563970"/>
          </a:xfrm>
          <a:prstGeom prst="rect">
            <a:avLst/>
          </a:prstGeom>
        </p:spPr>
      </p:pic>
      <p:sp>
        <p:nvSpPr>
          <p:cNvPr id="11" name="Arrow: Right 10">
            <a:extLst>
              <a:ext uri="{FF2B5EF4-FFF2-40B4-BE49-F238E27FC236}">
                <a16:creationId xmlns:a16="http://schemas.microsoft.com/office/drawing/2014/main" id="{2CD90A9B-03FF-45B7-8632-E536E256AAEE}"/>
              </a:ext>
            </a:extLst>
          </p:cNvPr>
          <p:cNvSpPr/>
          <p:nvPr/>
        </p:nvSpPr>
        <p:spPr>
          <a:xfrm rot="5280000">
            <a:off x="5254714" y="1756882"/>
            <a:ext cx="287385" cy="23077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FBAD2C60-31D1-47D8-B0A4-065A4AA1F65C}"/>
              </a:ext>
            </a:extLst>
          </p:cNvPr>
          <p:cNvSpPr txBox="1"/>
          <p:nvPr/>
        </p:nvSpPr>
        <p:spPr>
          <a:xfrm>
            <a:off x="4366532" y="1353365"/>
            <a:ext cx="215101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Directory Structure</a:t>
            </a:r>
          </a:p>
        </p:txBody>
      </p:sp>
      <p:sp>
        <p:nvSpPr>
          <p:cNvPr id="14" name="TextBox 13">
            <a:extLst>
              <a:ext uri="{FF2B5EF4-FFF2-40B4-BE49-F238E27FC236}">
                <a16:creationId xmlns:a16="http://schemas.microsoft.com/office/drawing/2014/main" id="{26CCA891-77C9-418A-A878-DF045A6553B7}"/>
              </a:ext>
            </a:extLst>
          </p:cNvPr>
          <p:cNvSpPr txBox="1"/>
          <p:nvPr/>
        </p:nvSpPr>
        <p:spPr>
          <a:xfrm>
            <a:off x="4714875" y="2716256"/>
            <a:ext cx="136724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1000 classes</a:t>
            </a:r>
            <a:endParaRPr lang="en-US" dirty="0"/>
          </a:p>
        </p:txBody>
      </p:sp>
      <p:sp>
        <p:nvSpPr>
          <p:cNvPr id="15" name="Arrow: Right 14">
            <a:extLst>
              <a:ext uri="{FF2B5EF4-FFF2-40B4-BE49-F238E27FC236}">
                <a16:creationId xmlns:a16="http://schemas.microsoft.com/office/drawing/2014/main" id="{946F7F2F-AAFB-4AC8-89E0-8B4803D8185C}"/>
              </a:ext>
            </a:extLst>
          </p:cNvPr>
          <p:cNvSpPr/>
          <p:nvPr/>
        </p:nvSpPr>
        <p:spPr>
          <a:xfrm rot="5280000">
            <a:off x="5132794" y="3119773"/>
            <a:ext cx="287385" cy="23077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5E56391F-40C4-4337-AA8A-7D6D8E675FA4}"/>
              </a:ext>
            </a:extLst>
          </p:cNvPr>
          <p:cNvSpPr txBox="1"/>
          <p:nvPr/>
        </p:nvSpPr>
        <p:spPr>
          <a:xfrm>
            <a:off x="2877367" y="4174941"/>
            <a:ext cx="512934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1300 images of a sample class </a:t>
            </a:r>
            <a:r>
              <a:rPr lang="en-US" dirty="0">
                <a:ea typeface="+mn-lt"/>
                <a:cs typeface="+mn-lt"/>
              </a:rPr>
              <a:t>n02138441 (meerkat)</a:t>
            </a:r>
            <a:endParaRPr lang="en-US" dirty="0"/>
          </a:p>
        </p:txBody>
      </p:sp>
      <p:sp>
        <p:nvSpPr>
          <p:cNvPr id="17" name="Arrow: Right 16">
            <a:extLst>
              <a:ext uri="{FF2B5EF4-FFF2-40B4-BE49-F238E27FC236}">
                <a16:creationId xmlns:a16="http://schemas.microsoft.com/office/drawing/2014/main" id="{D39BF6F5-7EA7-4634-B490-C5DDFB0595A2}"/>
              </a:ext>
            </a:extLst>
          </p:cNvPr>
          <p:cNvSpPr/>
          <p:nvPr/>
        </p:nvSpPr>
        <p:spPr>
          <a:xfrm rot="5280000">
            <a:off x="5254714" y="4604584"/>
            <a:ext cx="287385" cy="23077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0514630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3A11A40-D321-1F4A-AF48-0CAB3507B79A}"/>
              </a:ext>
            </a:extLst>
          </p:cNvPr>
          <p:cNvSpPr>
            <a:spLocks noGrp="1"/>
          </p:cNvSpPr>
          <p:nvPr>
            <p:ph idx="1"/>
          </p:nvPr>
        </p:nvSpPr>
        <p:spPr>
          <a:xfrm>
            <a:off x="838200" y="1355175"/>
            <a:ext cx="10515600" cy="4859524"/>
          </a:xfrm>
        </p:spPr>
        <p:txBody>
          <a:bodyPr vert="horz" lIns="91440" tIns="45720" rIns="91440" bIns="45720" rtlCol="0" anchor="t">
            <a:normAutofit/>
          </a:bodyPr>
          <a:lstStyle/>
          <a:p>
            <a:r>
              <a:rPr lang="en-US" dirty="0">
                <a:latin typeface="Real Text Pro"/>
              </a:rPr>
              <a:t>Execute following commands on compute node you got when you created </a:t>
            </a:r>
            <a:r>
              <a:rPr lang="en-US" dirty="0" err="1">
                <a:latin typeface="Real Text Pro"/>
              </a:rPr>
              <a:t>conda</a:t>
            </a:r>
            <a:r>
              <a:rPr lang="en-US" dirty="0">
                <a:latin typeface="Real Text Pro"/>
              </a:rPr>
              <a:t> environment, which should be activated. </a:t>
            </a:r>
            <a:endParaRPr lang="en-US" dirty="0"/>
          </a:p>
          <a:p>
            <a:endParaRPr lang="en-US"/>
          </a:p>
          <a:p>
            <a:pPr marL="0" indent="0">
              <a:buNone/>
            </a:pPr>
            <a:endParaRPr lang="en-US"/>
          </a:p>
          <a:p>
            <a:pPr marL="0" indent="0">
              <a:buNone/>
            </a:pPr>
            <a:endParaRPr lang="en-US"/>
          </a:p>
          <a:p>
            <a:pPr marL="0" indent="0">
              <a:buNone/>
            </a:pPr>
            <a:endParaRPr lang="en-US"/>
          </a:p>
        </p:txBody>
      </p:sp>
      <p:sp>
        <p:nvSpPr>
          <p:cNvPr id="2" name="Title 1">
            <a:extLst>
              <a:ext uri="{FF2B5EF4-FFF2-40B4-BE49-F238E27FC236}">
                <a16:creationId xmlns:a16="http://schemas.microsoft.com/office/drawing/2014/main" id="{3C9A2819-8E41-AA45-BA1A-85D94C4097B3}"/>
              </a:ext>
            </a:extLst>
          </p:cNvPr>
          <p:cNvSpPr>
            <a:spLocks noGrp="1"/>
          </p:cNvSpPr>
          <p:nvPr>
            <p:ph type="title"/>
          </p:nvPr>
        </p:nvSpPr>
        <p:spPr>
          <a:xfrm>
            <a:off x="838200" y="350823"/>
            <a:ext cx="10515600" cy="976767"/>
          </a:xfrm>
        </p:spPr>
        <p:txBody>
          <a:bodyPr>
            <a:noAutofit/>
          </a:bodyPr>
          <a:lstStyle/>
          <a:p>
            <a:pPr algn="ctr"/>
            <a:r>
              <a:rPr lang="en-US" sz="3600" b="1"/>
              <a:t>Exercise 3</a:t>
            </a:r>
            <a:br>
              <a:rPr lang="en-US" sz="5400"/>
            </a:br>
            <a:r>
              <a:rPr lang="en-US" sz="2800"/>
              <a:t>Run Image Net Data Using </a:t>
            </a:r>
            <a:r>
              <a:rPr lang="en-US" sz="2800" err="1"/>
              <a:t>PyTorch</a:t>
            </a:r>
            <a:endParaRPr lang="en-US" sz="2000"/>
          </a:p>
        </p:txBody>
      </p:sp>
      <p:sp>
        <p:nvSpPr>
          <p:cNvPr id="5" name="Slide Number Placeholder 4">
            <a:extLst>
              <a:ext uri="{FF2B5EF4-FFF2-40B4-BE49-F238E27FC236}">
                <a16:creationId xmlns:a16="http://schemas.microsoft.com/office/drawing/2014/main" id="{B495F844-739A-C04C-8F12-A515A81FB1B8}"/>
              </a:ext>
            </a:extLst>
          </p:cNvPr>
          <p:cNvSpPr>
            <a:spLocks noGrp="1"/>
          </p:cNvSpPr>
          <p:nvPr>
            <p:ph type="sldNum" sz="quarter" idx="10"/>
          </p:nvPr>
        </p:nvSpPr>
        <p:spPr/>
        <p:txBody>
          <a:bodyPr/>
          <a:lstStyle/>
          <a:p>
            <a:fld id="{2BE017B6-6466-CA44-A203-DCC007137B39}" type="slidenum">
              <a:rPr lang="en-US" smtClean="0"/>
              <a:pPr/>
              <a:t>32</a:t>
            </a:fld>
            <a:endParaRPr lang="en-US"/>
          </a:p>
        </p:txBody>
      </p:sp>
      <p:sp>
        <p:nvSpPr>
          <p:cNvPr id="6" name="TextBox 5">
            <a:extLst>
              <a:ext uri="{FF2B5EF4-FFF2-40B4-BE49-F238E27FC236}">
                <a16:creationId xmlns:a16="http://schemas.microsoft.com/office/drawing/2014/main" id="{D1736C3F-696E-C04F-8BC8-D73D6E04C4E1}"/>
              </a:ext>
            </a:extLst>
          </p:cNvPr>
          <p:cNvSpPr txBox="1"/>
          <p:nvPr/>
        </p:nvSpPr>
        <p:spPr>
          <a:xfrm>
            <a:off x="1120098" y="2321655"/>
            <a:ext cx="9720912" cy="3416320"/>
          </a:xfrm>
          <a:prstGeom prst="rect">
            <a:avLst/>
          </a:prstGeom>
          <a:solidFill>
            <a:schemeClr val="bg1">
              <a:lumMod val="95000"/>
            </a:schemeClr>
          </a:solidFill>
          <a:ln>
            <a:solidFill>
              <a:schemeClr val="tx1"/>
            </a:solidFill>
          </a:ln>
        </p:spPr>
        <p:txBody>
          <a:bodyPr wrap="square" lIns="91440" tIns="45720" rIns="91440" bIns="45720" rtlCol="0" anchor="t">
            <a:spAutoFit/>
          </a:bodyPr>
          <a:lstStyle>
            <a:defPPr>
              <a:defRPr lang="en-US"/>
            </a:defPPr>
            <a:lvl1pPr>
              <a:defRPr>
                <a:latin typeface="Courier New" panose="02070309020205020404" pitchFamily="49" charset="0"/>
                <a:cs typeface="Courier New" panose="02070309020205020404" pitchFamily="49" charset="0"/>
              </a:defRPr>
            </a:lvl1pPr>
          </a:lstStyle>
          <a:p>
            <a:r>
              <a:rPr lang="en-US" dirty="0">
                <a:latin typeface="Courier New"/>
                <a:cs typeface="Courier New"/>
              </a:rPr>
              <a:t>$ cd /scratch/&lt;</a:t>
            </a:r>
            <a:r>
              <a:rPr lang="en-US" dirty="0" err="1">
                <a:latin typeface="Courier New"/>
                <a:cs typeface="Courier New"/>
              </a:rPr>
              <a:t>user_name</a:t>
            </a:r>
            <a:r>
              <a:rPr lang="en-US" dirty="0">
                <a:latin typeface="Courier New"/>
                <a:cs typeface="Courier New"/>
              </a:rPr>
              <a:t>&gt;</a:t>
            </a:r>
            <a:endParaRPr lang="en-US" dirty="0"/>
          </a:p>
          <a:p>
            <a:r>
              <a:rPr lang="en-US" dirty="0">
                <a:latin typeface="Courier New"/>
                <a:cs typeface="Courier New"/>
              </a:rPr>
              <a:t>$ </a:t>
            </a:r>
            <a:r>
              <a:rPr lang="en-US" dirty="0" err="1">
                <a:latin typeface="Courier New"/>
                <a:cs typeface="Courier New"/>
              </a:rPr>
              <a:t>mkdir</a:t>
            </a:r>
            <a:r>
              <a:rPr lang="en-US" dirty="0">
                <a:latin typeface="Courier New"/>
                <a:cs typeface="Courier New"/>
              </a:rPr>
              <a:t> </a:t>
            </a:r>
            <a:r>
              <a:rPr lang="en-US" dirty="0" err="1">
                <a:latin typeface="Courier New"/>
                <a:cs typeface="Courier New"/>
              </a:rPr>
              <a:t>pytorch_imagenet</a:t>
            </a:r>
            <a:endParaRPr lang="en-US" dirty="0" err="1"/>
          </a:p>
          <a:p>
            <a:r>
              <a:rPr lang="en-US" dirty="0">
                <a:latin typeface="Courier New"/>
                <a:cs typeface="Courier New"/>
              </a:rPr>
              <a:t>$ cd </a:t>
            </a:r>
            <a:r>
              <a:rPr lang="en-US" dirty="0" err="1">
                <a:latin typeface="Courier New"/>
                <a:cs typeface="Courier New"/>
              </a:rPr>
              <a:t>pytorch_imagenet</a:t>
            </a:r>
            <a:endParaRPr lang="en-US" dirty="0">
              <a:latin typeface="Courier New"/>
              <a:cs typeface="Courier New"/>
            </a:endParaRPr>
          </a:p>
          <a:p>
            <a:r>
              <a:rPr lang="en-US" dirty="0">
                <a:latin typeface="Courier New"/>
                <a:cs typeface="Courier New"/>
              </a:rPr>
              <a:t>$ cp /work/bootcamp/ml_training/pytorch_imagenet/create_data.sh .</a:t>
            </a:r>
            <a:endParaRPr lang="en-US" dirty="0"/>
          </a:p>
          <a:p>
            <a:r>
              <a:rPr lang="en-US" dirty="0">
                <a:latin typeface="Courier New"/>
                <a:cs typeface="Courier New"/>
              </a:rPr>
              <a:t>$ cp /work/bootcamp/ml_training/pytorch_imagenet/main.py .</a:t>
            </a:r>
          </a:p>
          <a:p>
            <a:r>
              <a:rPr lang="en-US" dirty="0">
                <a:latin typeface="Courier New"/>
                <a:cs typeface="Courier New"/>
              </a:rPr>
              <a:t>$ #source create_data.sh #script command for reference. Do not run. Dataset is already downloaded</a:t>
            </a:r>
          </a:p>
          <a:p>
            <a:r>
              <a:rPr lang="en-US" dirty="0">
                <a:latin typeface="Courier New"/>
                <a:cs typeface="Courier New"/>
              </a:rPr>
              <a:t>$ python main.py --arch resnet18 --batch 2048 --pretrained --evaluate /work/bootcamp/</a:t>
            </a:r>
            <a:r>
              <a:rPr lang="en-US" dirty="0" err="1">
                <a:latin typeface="Courier New"/>
                <a:cs typeface="Courier New"/>
              </a:rPr>
              <a:t>ml_training</a:t>
            </a:r>
            <a:r>
              <a:rPr lang="en-US" dirty="0">
                <a:latin typeface="Courier New"/>
                <a:cs typeface="Courier New"/>
              </a:rPr>
              <a:t>/</a:t>
            </a:r>
            <a:r>
              <a:rPr lang="en-US" dirty="0" err="1">
                <a:latin typeface="Courier New"/>
                <a:cs typeface="Courier New"/>
              </a:rPr>
              <a:t>pytorch_imagenet</a:t>
            </a:r>
            <a:r>
              <a:rPr lang="en-US" dirty="0">
                <a:latin typeface="Courier New"/>
                <a:cs typeface="Courier New"/>
              </a:rPr>
              <a:t>/</a:t>
            </a:r>
            <a:r>
              <a:rPr lang="en-US" dirty="0" err="1">
                <a:latin typeface="Courier New"/>
                <a:cs typeface="Courier New"/>
              </a:rPr>
              <a:t>imagenet_untar</a:t>
            </a:r>
            <a:endParaRPr lang="en-US" dirty="0">
              <a:latin typeface="Courier New"/>
              <a:cs typeface="Courier New"/>
            </a:endParaRPr>
          </a:p>
          <a:p>
            <a:r>
              <a:rPr lang="en-US" dirty="0">
                <a:latin typeface="Courier New"/>
                <a:cs typeface="Courier New"/>
              </a:rPr>
              <a:t>$ python main.py --help</a:t>
            </a:r>
          </a:p>
          <a:p>
            <a:r>
              <a:rPr lang="en-US" dirty="0">
                <a:latin typeface="Courier New"/>
                <a:cs typeface="Courier New"/>
              </a:rPr>
              <a:t>$ </a:t>
            </a:r>
            <a:r>
              <a:rPr lang="en-US" dirty="0" err="1">
                <a:latin typeface="Courier New"/>
                <a:cs typeface="Courier New"/>
              </a:rPr>
              <a:t>conda</a:t>
            </a:r>
            <a:r>
              <a:rPr lang="en-US" dirty="0">
                <a:latin typeface="Courier New"/>
                <a:cs typeface="Courier New"/>
              </a:rPr>
              <a:t> deactivate</a:t>
            </a:r>
          </a:p>
          <a:p>
            <a:r>
              <a:rPr lang="en-US" dirty="0">
                <a:latin typeface="Courier New"/>
                <a:cs typeface="Courier New"/>
              </a:rPr>
              <a:t>$ exit</a:t>
            </a:r>
            <a:endParaRPr lang="en-US" dirty="0"/>
          </a:p>
        </p:txBody>
      </p:sp>
    </p:spTree>
    <p:extLst>
      <p:ext uri="{BB962C8B-B14F-4D97-AF65-F5344CB8AC3E}">
        <p14:creationId xmlns:p14="http://schemas.microsoft.com/office/powerpoint/2010/main" val="315934960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Thank you</a:t>
            </a:r>
          </a:p>
        </p:txBody>
      </p:sp>
    </p:spTree>
    <p:extLst>
      <p:ext uri="{BB962C8B-B14F-4D97-AF65-F5344CB8AC3E}">
        <p14:creationId xmlns:p14="http://schemas.microsoft.com/office/powerpoint/2010/main" val="8160810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4C91B78-E08E-7346-BC45-4D93C4E812CF}"/>
              </a:ext>
            </a:extLst>
          </p:cNvPr>
          <p:cNvSpPr>
            <a:spLocks noGrp="1"/>
          </p:cNvSpPr>
          <p:nvPr>
            <p:ph type="title"/>
          </p:nvPr>
        </p:nvSpPr>
        <p:spPr>
          <a:xfrm>
            <a:off x="838200" y="2766218"/>
            <a:ext cx="10515600" cy="1325563"/>
          </a:xfrm>
        </p:spPr>
        <p:txBody>
          <a:bodyPr/>
          <a:lstStyle/>
          <a:p>
            <a:pPr algn="ctr"/>
            <a:r>
              <a:rPr lang="en-US"/>
              <a:t>Supplemental Material</a:t>
            </a:r>
          </a:p>
        </p:txBody>
      </p:sp>
      <p:sp>
        <p:nvSpPr>
          <p:cNvPr id="4" name="Slide Number Placeholder 3">
            <a:extLst>
              <a:ext uri="{FF2B5EF4-FFF2-40B4-BE49-F238E27FC236}">
                <a16:creationId xmlns:a16="http://schemas.microsoft.com/office/drawing/2014/main" id="{76DE2191-A93E-A041-B6A2-89125A44B145}"/>
              </a:ext>
            </a:extLst>
          </p:cNvPr>
          <p:cNvSpPr>
            <a:spLocks noGrp="1"/>
          </p:cNvSpPr>
          <p:nvPr>
            <p:ph type="sldNum" sz="quarter" idx="4"/>
          </p:nvPr>
        </p:nvSpPr>
        <p:spPr/>
        <p:txBody>
          <a:bodyPr/>
          <a:lstStyle/>
          <a:p>
            <a:fld id="{2BE017B6-6466-CA44-A203-DCC007137B39}" type="slidenum">
              <a:rPr lang="en-US" smtClean="0"/>
              <a:pPr/>
              <a:t>34</a:t>
            </a:fld>
            <a:endParaRPr lang="en-US"/>
          </a:p>
        </p:txBody>
      </p:sp>
    </p:spTree>
    <p:extLst>
      <p:ext uri="{BB962C8B-B14F-4D97-AF65-F5344CB8AC3E}">
        <p14:creationId xmlns:p14="http://schemas.microsoft.com/office/powerpoint/2010/main" val="34361581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9B0AC4DF-B4A0-9445-9562-360C476AD7A4}"/>
              </a:ext>
            </a:extLst>
          </p:cNvPr>
          <p:cNvSpPr>
            <a:spLocks noGrp="1"/>
          </p:cNvSpPr>
          <p:nvPr>
            <p:ph idx="1"/>
          </p:nvPr>
        </p:nvSpPr>
        <p:spPr>
          <a:xfrm>
            <a:off x="838200" y="1692001"/>
            <a:ext cx="10515600" cy="4077734"/>
          </a:xfrm>
        </p:spPr>
        <p:txBody>
          <a:bodyPr>
            <a:normAutofit fontScale="92500"/>
          </a:bodyPr>
          <a:lstStyle/>
          <a:p>
            <a:r>
              <a:rPr lang="en-US"/>
              <a:t>Most prevalent of the ML algorithms.</a:t>
            </a:r>
          </a:p>
          <a:p>
            <a:r>
              <a:rPr lang="en-US"/>
              <a:t>User provides algorithm with pairs of inputs &amp; desired outputs,  algorithm finds a way to produce desired output given an input (</a:t>
            </a:r>
            <a:r>
              <a:rPr lang="en-US" b="1"/>
              <a:t>training</a:t>
            </a:r>
            <a:r>
              <a:rPr lang="en-US"/>
              <a:t> data set).</a:t>
            </a:r>
          </a:p>
          <a:p>
            <a:r>
              <a:rPr lang="en-US"/>
              <a:t>Data is labeled to tell the machine exactly what patterns to look for.</a:t>
            </a:r>
          </a:p>
          <a:p>
            <a:r>
              <a:rPr lang="en-US"/>
              <a:t>Algorithm then creates an output for an input it has never seen before (</a:t>
            </a:r>
            <a:r>
              <a:rPr lang="en-US" b="1"/>
              <a:t>testing</a:t>
            </a:r>
            <a:r>
              <a:rPr lang="en-US"/>
              <a:t> data set) without any help from a human and based on its training. </a:t>
            </a:r>
          </a:p>
          <a:p>
            <a:r>
              <a:rPr lang="en-US"/>
              <a:t>Since the algorithm learns from I/O pairs, it is called </a:t>
            </a:r>
            <a:r>
              <a:rPr lang="en-US" b="1"/>
              <a:t>supervised. </a:t>
            </a:r>
          </a:p>
          <a:p>
            <a:r>
              <a:rPr lang="en-US"/>
              <a:t>A "teacher" provides </a:t>
            </a:r>
            <a:r>
              <a:rPr lang="en-US" i="1"/>
              <a:t>supervision</a:t>
            </a:r>
            <a:r>
              <a:rPr lang="en-US"/>
              <a:t> to the algorithms in the form of the desired outputs for each example that they learn from.</a:t>
            </a:r>
          </a:p>
        </p:txBody>
      </p:sp>
      <p:sp>
        <p:nvSpPr>
          <p:cNvPr id="2" name="Title 1"/>
          <p:cNvSpPr>
            <a:spLocks noGrp="1"/>
          </p:cNvSpPr>
          <p:nvPr>
            <p:ph type="title"/>
          </p:nvPr>
        </p:nvSpPr>
        <p:spPr/>
        <p:txBody>
          <a:bodyPr/>
          <a:lstStyle/>
          <a:p>
            <a:r>
              <a:rPr lang="en-US"/>
              <a:t>Supervised Learning</a:t>
            </a:r>
          </a:p>
        </p:txBody>
      </p:sp>
      <p:sp>
        <p:nvSpPr>
          <p:cNvPr id="5" name="Rectangle 4">
            <a:extLst>
              <a:ext uri="{FF2B5EF4-FFF2-40B4-BE49-F238E27FC236}">
                <a16:creationId xmlns:a16="http://schemas.microsoft.com/office/drawing/2014/main" id="{BC2BAC7A-83E1-2A42-A88E-13FF3F35BEEE}"/>
              </a:ext>
            </a:extLst>
          </p:cNvPr>
          <p:cNvSpPr/>
          <p:nvPr/>
        </p:nvSpPr>
        <p:spPr>
          <a:xfrm>
            <a:off x="992747" y="5939190"/>
            <a:ext cx="8795198" cy="338554"/>
          </a:xfrm>
          <a:prstGeom prst="rect">
            <a:avLst/>
          </a:prstGeom>
        </p:spPr>
        <p:txBody>
          <a:bodyPr wrap="square">
            <a:spAutoFit/>
          </a:bodyPr>
          <a:lstStyle/>
          <a:p>
            <a:r>
              <a:rPr lang="en-US" sz="1600" u="sng">
                <a:solidFill>
                  <a:srgbClr val="296EAA"/>
                </a:solidFill>
                <a:hlinkClick r:id="rId3"/>
              </a:rPr>
              <a:t>https://machinelearningmastery.com/supervised-and-unsupervised-machine-learning-algorithms/</a:t>
            </a:r>
            <a:endParaRPr lang="en-US" sz="1600"/>
          </a:p>
        </p:txBody>
      </p:sp>
    </p:spTree>
    <p:extLst>
      <p:ext uri="{BB962C8B-B14F-4D97-AF65-F5344CB8AC3E}">
        <p14:creationId xmlns:p14="http://schemas.microsoft.com/office/powerpoint/2010/main" val="182030817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12"/>
          <p:cNvSpPr>
            <a:spLocks noGrp="1"/>
          </p:cNvSpPr>
          <p:nvPr>
            <p:ph idx="1"/>
          </p:nvPr>
        </p:nvSpPr>
        <p:spPr/>
        <p:txBody>
          <a:bodyPr>
            <a:normAutofit fontScale="92500" lnSpcReduction="10000"/>
          </a:bodyPr>
          <a:lstStyle/>
          <a:p>
            <a:r>
              <a:rPr lang="en-US"/>
              <a:t>Only the input data is known, and no known output data is given to the algorithm. </a:t>
            </a:r>
          </a:p>
          <a:p>
            <a:r>
              <a:rPr lang="en-US"/>
              <a:t>We have no information on how the output data might look like. </a:t>
            </a:r>
          </a:p>
          <a:p>
            <a:r>
              <a:rPr lang="en-US"/>
              <a:t>Data has no labels and algorithm just looks for whatever patterns it can find. </a:t>
            </a:r>
          </a:p>
          <a:p>
            <a:r>
              <a:rPr lang="en-US"/>
              <a:t>There is no supervision provided to the algorithm in the form of desired outputs, hence called </a:t>
            </a:r>
            <a:r>
              <a:rPr lang="en-US" b="1"/>
              <a:t>unsupervised</a:t>
            </a:r>
            <a:r>
              <a:rPr lang="en-US"/>
              <a:t>. </a:t>
            </a:r>
          </a:p>
          <a:p>
            <a:r>
              <a:rPr lang="en-US"/>
              <a:t>Unsupervised learning isn't as popular because they have less obvious applications. </a:t>
            </a:r>
          </a:p>
          <a:p>
            <a:r>
              <a:rPr lang="en-US"/>
              <a:t>Combination of supervised &amp; unsupervised techniques, implemented correctly, can give very accurate predictions.</a:t>
            </a:r>
          </a:p>
        </p:txBody>
      </p:sp>
      <p:sp>
        <p:nvSpPr>
          <p:cNvPr id="5" name="Slide Number Placeholder 4"/>
          <p:cNvSpPr>
            <a:spLocks noGrp="1"/>
          </p:cNvSpPr>
          <p:nvPr>
            <p:ph type="sldNum" sz="quarter" idx="10"/>
          </p:nvPr>
        </p:nvSpPr>
        <p:spPr/>
        <p:txBody>
          <a:bodyPr/>
          <a:lstStyle/>
          <a:p>
            <a:fld id="{2BE017B6-6466-CA44-A203-DCC007137B39}" type="slidenum">
              <a:rPr lang="en-US" smtClean="0"/>
              <a:pPr/>
              <a:t>36</a:t>
            </a:fld>
            <a:endParaRPr lang="en-US"/>
          </a:p>
        </p:txBody>
      </p:sp>
      <p:sp>
        <p:nvSpPr>
          <p:cNvPr id="12" name="Title 11"/>
          <p:cNvSpPr>
            <a:spLocks noGrp="1"/>
          </p:cNvSpPr>
          <p:nvPr>
            <p:ph type="title"/>
          </p:nvPr>
        </p:nvSpPr>
        <p:spPr/>
        <p:txBody>
          <a:bodyPr/>
          <a:lstStyle/>
          <a:p>
            <a:r>
              <a:rPr lang="en-US"/>
              <a:t>Unsupervised Learning</a:t>
            </a:r>
          </a:p>
        </p:txBody>
      </p:sp>
    </p:spTree>
    <p:extLst>
      <p:ext uri="{BB962C8B-B14F-4D97-AF65-F5344CB8AC3E}">
        <p14:creationId xmlns:p14="http://schemas.microsoft.com/office/powerpoint/2010/main" val="63598460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B5749DB6-1ED6-154F-A708-FFB7394AA9A3}"/>
              </a:ext>
            </a:extLst>
          </p:cNvPr>
          <p:cNvSpPr>
            <a:spLocks noGrp="1"/>
          </p:cNvSpPr>
          <p:nvPr>
            <p:ph idx="1"/>
          </p:nvPr>
        </p:nvSpPr>
        <p:spPr>
          <a:xfrm>
            <a:off x="838200" y="1692001"/>
            <a:ext cx="10056223" cy="3858793"/>
          </a:xfrm>
        </p:spPr>
        <p:txBody>
          <a:bodyPr/>
          <a:lstStyle/>
          <a:p>
            <a:r>
              <a:rPr lang="en-US"/>
              <a:t>Algorithm learns by trial and error to achieve a clear objective. </a:t>
            </a:r>
          </a:p>
          <a:p>
            <a:r>
              <a:rPr lang="en-US"/>
              <a:t>Tries out different paths and is either rewarded or penalized depending on whether the path taken helps or hinders in achieving its pre-defined goal. </a:t>
            </a:r>
          </a:p>
          <a:p>
            <a:r>
              <a:rPr lang="en-US"/>
              <a:t>Like giving or withholding treats when teaching a dog a new trick.</a:t>
            </a:r>
          </a:p>
          <a:p>
            <a:r>
              <a:rPr lang="en-US"/>
              <a:t>Reinforcement learning is the basis of Google’s </a:t>
            </a:r>
            <a:r>
              <a:rPr lang="en-US" b="1" i="1"/>
              <a:t>AlphaGo</a:t>
            </a:r>
            <a:r>
              <a:rPr lang="en-US"/>
              <a:t>, the program that famously beat the best human players in the complex game of Go.</a:t>
            </a:r>
          </a:p>
        </p:txBody>
      </p:sp>
      <p:sp>
        <p:nvSpPr>
          <p:cNvPr id="2" name="Title 1"/>
          <p:cNvSpPr>
            <a:spLocks noGrp="1"/>
          </p:cNvSpPr>
          <p:nvPr>
            <p:ph type="title"/>
          </p:nvPr>
        </p:nvSpPr>
        <p:spPr/>
        <p:txBody>
          <a:bodyPr/>
          <a:lstStyle/>
          <a:p>
            <a:r>
              <a:rPr lang="en-US"/>
              <a:t>Reinforcement Learning</a:t>
            </a:r>
          </a:p>
        </p:txBody>
      </p:sp>
      <p:sp>
        <p:nvSpPr>
          <p:cNvPr id="5" name="Rectangle 4">
            <a:extLst>
              <a:ext uri="{FF2B5EF4-FFF2-40B4-BE49-F238E27FC236}">
                <a16:creationId xmlns:a16="http://schemas.microsoft.com/office/drawing/2014/main" id="{45A2B41A-94DF-9C44-B0BA-08587DDF5085}"/>
              </a:ext>
            </a:extLst>
          </p:cNvPr>
          <p:cNvSpPr/>
          <p:nvPr/>
        </p:nvSpPr>
        <p:spPr>
          <a:xfrm>
            <a:off x="1118095" y="5777039"/>
            <a:ext cx="4701672" cy="338554"/>
          </a:xfrm>
          <a:prstGeom prst="rect">
            <a:avLst/>
          </a:prstGeom>
        </p:spPr>
        <p:txBody>
          <a:bodyPr wrap="none">
            <a:spAutoFit/>
          </a:bodyPr>
          <a:lstStyle/>
          <a:p>
            <a:r>
              <a:rPr lang="en-US" sz="1600" u="sng">
                <a:solidFill>
                  <a:srgbClr val="296EAA"/>
                </a:solidFill>
                <a:hlinkClick r:id="rId3"/>
              </a:rPr>
              <a:t>https://en.wikipedia.org/wiki/Reinforcement_learning</a:t>
            </a:r>
            <a:endParaRPr lang="en-US" sz="1600"/>
          </a:p>
        </p:txBody>
      </p:sp>
    </p:spTree>
    <p:extLst>
      <p:ext uri="{BB962C8B-B14F-4D97-AF65-F5344CB8AC3E}">
        <p14:creationId xmlns:p14="http://schemas.microsoft.com/office/powerpoint/2010/main" val="404831356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5B00899-AF6B-174F-B4BC-7CEF65374E96}"/>
              </a:ext>
            </a:extLst>
          </p:cNvPr>
          <p:cNvSpPr>
            <a:spLocks noGrp="1"/>
          </p:cNvSpPr>
          <p:nvPr>
            <p:ph idx="1"/>
          </p:nvPr>
        </p:nvSpPr>
        <p:spPr>
          <a:xfrm>
            <a:off x="838200" y="1692001"/>
            <a:ext cx="9786870" cy="4800874"/>
          </a:xfrm>
        </p:spPr>
        <p:txBody>
          <a:bodyPr>
            <a:normAutofit/>
          </a:bodyPr>
          <a:lstStyle/>
          <a:p>
            <a:r>
              <a:rPr lang="en-US"/>
              <a:t>Should represent input data that a computer can understand. </a:t>
            </a:r>
          </a:p>
          <a:p>
            <a:r>
              <a:rPr lang="en-US"/>
              <a:t>Helpful to think of the input data as a table. </a:t>
            </a:r>
          </a:p>
          <a:p>
            <a:r>
              <a:rPr lang="en-US"/>
              <a:t>Each data point forms the row of the data set, and each property that describes that data point is a column. </a:t>
            </a:r>
          </a:p>
          <a:p>
            <a:r>
              <a:rPr lang="en-US"/>
              <a:t>Each entity or </a:t>
            </a:r>
            <a:r>
              <a:rPr lang="en-US" b="1"/>
              <a:t>row</a:t>
            </a:r>
            <a:r>
              <a:rPr lang="en-US"/>
              <a:t> can be called as a </a:t>
            </a:r>
            <a:r>
              <a:rPr lang="en-US" b="1"/>
              <a:t>sample</a:t>
            </a:r>
            <a:r>
              <a:rPr lang="en-US"/>
              <a:t>/ </a:t>
            </a:r>
            <a:r>
              <a:rPr lang="en-US" b="1"/>
              <a:t>data point</a:t>
            </a:r>
            <a:r>
              <a:rPr lang="en-US"/>
              <a:t>/ an </a:t>
            </a:r>
            <a:r>
              <a:rPr lang="en-US" b="1"/>
              <a:t>instance</a:t>
            </a:r>
            <a:r>
              <a:rPr lang="en-US"/>
              <a:t> in ML. </a:t>
            </a:r>
          </a:p>
          <a:p>
            <a:r>
              <a:rPr lang="en-US" b="1"/>
              <a:t>Columns</a:t>
            </a:r>
            <a:r>
              <a:rPr lang="en-US"/>
              <a:t>—the properties that describe these entities—are called </a:t>
            </a:r>
            <a:r>
              <a:rPr lang="en-US" b="1"/>
              <a:t>features</a:t>
            </a:r>
            <a:r>
              <a:rPr lang="en-US"/>
              <a:t>. </a:t>
            </a:r>
          </a:p>
          <a:p>
            <a:r>
              <a:rPr lang="en-US"/>
              <a:t>Building a good representation of the input data is called </a:t>
            </a:r>
            <a:r>
              <a:rPr lang="en-US" b="1"/>
              <a:t>feature extraction</a:t>
            </a:r>
            <a:r>
              <a:rPr lang="en-US"/>
              <a:t> or </a:t>
            </a:r>
            <a:r>
              <a:rPr lang="en-US" b="1"/>
              <a:t>feature engineering</a:t>
            </a:r>
            <a:r>
              <a:rPr lang="en-US"/>
              <a:t>.</a:t>
            </a:r>
          </a:p>
        </p:txBody>
      </p:sp>
      <p:sp>
        <p:nvSpPr>
          <p:cNvPr id="2" name="Title 1"/>
          <p:cNvSpPr>
            <a:spLocks noGrp="1"/>
          </p:cNvSpPr>
          <p:nvPr>
            <p:ph type="title"/>
          </p:nvPr>
        </p:nvSpPr>
        <p:spPr/>
        <p:txBody>
          <a:bodyPr/>
          <a:lstStyle/>
          <a:p>
            <a:r>
              <a:rPr lang="en-US"/>
              <a:t>Features</a:t>
            </a:r>
          </a:p>
        </p:txBody>
      </p:sp>
    </p:spTree>
    <p:extLst>
      <p:ext uri="{BB962C8B-B14F-4D97-AF65-F5344CB8AC3E}">
        <p14:creationId xmlns:p14="http://schemas.microsoft.com/office/powerpoint/2010/main" val="281058750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0C9815F-FF3D-E74B-9778-758805D11BB7}"/>
              </a:ext>
            </a:extLst>
          </p:cNvPr>
          <p:cNvSpPr>
            <a:spLocks noGrp="1"/>
          </p:cNvSpPr>
          <p:nvPr>
            <p:ph idx="1"/>
          </p:nvPr>
        </p:nvSpPr>
        <p:spPr>
          <a:xfrm>
            <a:off x="193183" y="1692001"/>
            <a:ext cx="11668259" cy="5029474"/>
          </a:xfrm>
        </p:spPr>
        <p:txBody>
          <a:bodyPr>
            <a:normAutofit/>
          </a:bodyPr>
          <a:lstStyle/>
          <a:p>
            <a:r>
              <a:rPr lang="en-US" err="1"/>
              <a:t>Jupyter</a:t>
            </a:r>
            <a:r>
              <a:rPr lang="en-US"/>
              <a:t> Notebook</a:t>
            </a:r>
          </a:p>
          <a:p>
            <a:r>
              <a:rPr lang="en-US" err="1"/>
              <a:t>JupyterLab</a:t>
            </a:r>
            <a:r>
              <a:rPr lang="en-US"/>
              <a:t> Notebook [Custom Anaconda Environment]</a:t>
            </a:r>
          </a:p>
          <a:p>
            <a:r>
              <a:rPr lang="en-US">
                <a:hlinkClick r:id="rId2"/>
              </a:rPr>
              <a:t>https://rc-docs.northeastern.edu/en/latest/using-ood/interactiveapps.html</a:t>
            </a:r>
            <a:endParaRPr lang="en-US"/>
          </a:p>
          <a:p>
            <a:r>
              <a:rPr lang="en-US"/>
              <a:t>KNIME</a:t>
            </a:r>
          </a:p>
          <a:p>
            <a:r>
              <a:rPr lang="en-US"/>
              <a:t>WEKA</a:t>
            </a:r>
          </a:p>
          <a:p>
            <a:r>
              <a:rPr lang="en-US"/>
              <a:t>DS Singularity container located on /shared/</a:t>
            </a:r>
            <a:r>
              <a:rPr lang="en-US" err="1"/>
              <a:t>container_repository</a:t>
            </a:r>
            <a:r>
              <a:rPr lang="en-US"/>
              <a:t>/</a:t>
            </a:r>
            <a:r>
              <a:rPr lang="en-US" err="1"/>
              <a:t>plotly</a:t>
            </a:r>
            <a:r>
              <a:rPr lang="en-US"/>
              <a:t>-ds </a:t>
            </a:r>
          </a:p>
          <a:p>
            <a:r>
              <a:rPr lang="en-US"/>
              <a:t>Users can start the container interactively using: </a:t>
            </a:r>
            <a:br>
              <a:rPr lang="en-US"/>
            </a:br>
            <a:r>
              <a:rPr lang="en-US"/>
              <a:t>singularity shell dsplotly_1.0.sif</a:t>
            </a:r>
          </a:p>
          <a:p>
            <a:r>
              <a:rPr lang="en-US"/>
              <a:t>Definition file, dsplotly_1.0.def, with all packages installed, </a:t>
            </a:r>
            <a:br>
              <a:rPr lang="en-US"/>
            </a:br>
            <a:r>
              <a:rPr lang="en-US" err="1"/>
              <a:t>tensorflow</a:t>
            </a:r>
            <a:r>
              <a:rPr lang="en-US"/>
              <a:t>, </a:t>
            </a:r>
            <a:r>
              <a:rPr lang="en-US" err="1"/>
              <a:t>keras</a:t>
            </a:r>
            <a:r>
              <a:rPr lang="en-US"/>
              <a:t>, &amp; </a:t>
            </a:r>
            <a:r>
              <a:rPr lang="en-US" err="1"/>
              <a:t>pytorch</a:t>
            </a:r>
            <a:r>
              <a:rPr lang="en-US"/>
              <a:t>.</a:t>
            </a:r>
          </a:p>
          <a:p>
            <a:endParaRPr lang="en-US"/>
          </a:p>
          <a:p>
            <a:endParaRPr lang="en-US"/>
          </a:p>
        </p:txBody>
      </p:sp>
      <p:sp>
        <p:nvSpPr>
          <p:cNvPr id="3" name="Title 2">
            <a:extLst>
              <a:ext uri="{FF2B5EF4-FFF2-40B4-BE49-F238E27FC236}">
                <a16:creationId xmlns:a16="http://schemas.microsoft.com/office/drawing/2014/main" id="{C1E6D78E-E3D0-3645-BF0A-34ACC211E207}"/>
              </a:ext>
            </a:extLst>
          </p:cNvPr>
          <p:cNvSpPr>
            <a:spLocks noGrp="1"/>
          </p:cNvSpPr>
          <p:nvPr>
            <p:ph type="title"/>
          </p:nvPr>
        </p:nvSpPr>
        <p:spPr/>
        <p:txBody>
          <a:bodyPr/>
          <a:lstStyle/>
          <a:p>
            <a:r>
              <a:rPr lang="en-US"/>
              <a:t>DS Tools - Demo</a:t>
            </a:r>
          </a:p>
        </p:txBody>
      </p:sp>
      <p:sp>
        <p:nvSpPr>
          <p:cNvPr id="4" name="Slide Number Placeholder 3">
            <a:extLst>
              <a:ext uri="{FF2B5EF4-FFF2-40B4-BE49-F238E27FC236}">
                <a16:creationId xmlns:a16="http://schemas.microsoft.com/office/drawing/2014/main" id="{51BC4F14-A758-D341-AA72-192E6C2F70B5}"/>
              </a:ext>
            </a:extLst>
          </p:cNvPr>
          <p:cNvSpPr>
            <a:spLocks noGrp="1"/>
          </p:cNvSpPr>
          <p:nvPr>
            <p:ph type="sldNum" sz="quarter" idx="4"/>
          </p:nvPr>
        </p:nvSpPr>
        <p:spPr/>
        <p:txBody>
          <a:bodyPr/>
          <a:lstStyle/>
          <a:p>
            <a:fld id="{2BE017B6-6466-CA44-A203-DCC007137B39}" type="slidenum">
              <a:rPr lang="en-US" smtClean="0"/>
              <a:pPr/>
              <a:t>39</a:t>
            </a:fld>
            <a:endParaRPr lang="en-US"/>
          </a:p>
        </p:txBody>
      </p:sp>
    </p:spTree>
    <p:extLst>
      <p:ext uri="{BB962C8B-B14F-4D97-AF65-F5344CB8AC3E}">
        <p14:creationId xmlns:p14="http://schemas.microsoft.com/office/powerpoint/2010/main" val="16784338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97FB79E-46F6-AB4D-9DA7-0985DDD2F6C8}"/>
              </a:ext>
            </a:extLst>
          </p:cNvPr>
          <p:cNvSpPr>
            <a:spLocks noGrp="1"/>
          </p:cNvSpPr>
          <p:nvPr>
            <p:ph idx="1"/>
          </p:nvPr>
        </p:nvSpPr>
        <p:spPr>
          <a:xfrm>
            <a:off x="216794" y="1468192"/>
            <a:ext cx="11758411" cy="5253283"/>
          </a:xfrm>
        </p:spPr>
        <p:txBody>
          <a:bodyPr>
            <a:noAutofit/>
          </a:bodyPr>
          <a:lstStyle/>
          <a:p>
            <a:r>
              <a:rPr lang="en-US" sz="2100"/>
              <a:t>On OOD, click on Interactive Apps tab and choose </a:t>
            </a:r>
            <a:r>
              <a:rPr lang="en-US" sz="2100" err="1"/>
              <a:t>Xfce</a:t>
            </a:r>
            <a:r>
              <a:rPr lang="en-US" sz="2100"/>
              <a:t> Desktop (Alpha) </a:t>
            </a:r>
          </a:p>
          <a:p>
            <a:r>
              <a:rPr lang="en-US" sz="2100"/>
              <a:t>Fill the form with desired time &amp; number of CPUs required, depending on the program you are running otherwise 1 CPU should be fine. Can also select a GPU, if  running a GPU-enabled program. However, </a:t>
            </a:r>
            <a:r>
              <a:rPr lang="en-US" sz="2100" err="1"/>
              <a:t>tensorflow</a:t>
            </a:r>
            <a:r>
              <a:rPr lang="en-US" sz="2100"/>
              <a:t> that's installed in the container is the CPU version. </a:t>
            </a:r>
          </a:p>
          <a:p>
            <a:r>
              <a:rPr lang="en-US" sz="2100" err="1"/>
              <a:t>Pytorch</a:t>
            </a:r>
            <a:r>
              <a:rPr lang="en-US" sz="2100"/>
              <a:t> installed using </a:t>
            </a:r>
            <a:r>
              <a:rPr lang="en-US" sz="2100" err="1"/>
              <a:t>cudatoolkit</a:t>
            </a:r>
            <a:r>
              <a:rPr lang="en-US" sz="2100"/>
              <a:t>=10.2. If any changes need to be made to the packages installed, such as </a:t>
            </a:r>
            <a:r>
              <a:rPr lang="en-US" sz="2100" err="1"/>
              <a:t>pytorch</a:t>
            </a:r>
            <a:r>
              <a:rPr lang="en-US" sz="2100"/>
              <a:t> with </a:t>
            </a:r>
            <a:r>
              <a:rPr lang="en-US" sz="2100" err="1"/>
              <a:t>cudatoolkit</a:t>
            </a:r>
            <a:r>
              <a:rPr lang="en-US" sz="2100"/>
              <a:t>=11.0, need to approach RC to update the container with desired packages. </a:t>
            </a:r>
          </a:p>
          <a:p>
            <a:r>
              <a:rPr lang="en-US" sz="2100"/>
              <a:t>Submit the form and click on the button to launch the </a:t>
            </a:r>
            <a:r>
              <a:rPr lang="en-US" sz="2100" err="1"/>
              <a:t>Xfce</a:t>
            </a:r>
            <a:r>
              <a:rPr lang="en-US" sz="2100"/>
              <a:t> Desktop (Alpha) button once it appears. </a:t>
            </a:r>
          </a:p>
          <a:p>
            <a:r>
              <a:rPr lang="en-US" sz="2100"/>
              <a:t>Start a terminal application. I usually right click on the mouse and click on "Open terminal here". </a:t>
            </a:r>
          </a:p>
          <a:p>
            <a:r>
              <a:rPr lang="en-US" sz="2100"/>
              <a:t>In the terminal, type the following</a:t>
            </a:r>
            <a:br>
              <a:rPr lang="en-US" sz="2100"/>
            </a:br>
            <a:r>
              <a:rPr lang="en-US" sz="2100"/>
              <a:t>bash /shared/</a:t>
            </a:r>
            <a:r>
              <a:rPr lang="en-US" sz="2100" err="1"/>
              <a:t>container_repository</a:t>
            </a:r>
            <a:r>
              <a:rPr lang="en-US" sz="2100"/>
              <a:t>/</a:t>
            </a:r>
            <a:r>
              <a:rPr lang="en-US" sz="2100" err="1"/>
              <a:t>plotly</a:t>
            </a:r>
            <a:r>
              <a:rPr lang="en-US" sz="2100"/>
              <a:t>-ds/</a:t>
            </a:r>
            <a:r>
              <a:rPr lang="en-US" sz="2100" err="1"/>
              <a:t>run_container_plotly.sh</a:t>
            </a:r>
            <a:r>
              <a:rPr lang="en-US" sz="2100"/>
              <a:t> </a:t>
            </a:r>
          </a:p>
          <a:p>
            <a:r>
              <a:rPr lang="en-US" sz="2100"/>
              <a:t>Will bring you to the Singularity&gt; prompt, type source /opt/miniconda3/bin/activate </a:t>
            </a:r>
          </a:p>
          <a:p>
            <a:r>
              <a:rPr lang="en-US" sz="2100"/>
              <a:t>Will start miniconda3 environment with packages installed there. </a:t>
            </a:r>
          </a:p>
          <a:p>
            <a:r>
              <a:rPr lang="en-US" sz="2100"/>
              <a:t>Prompt will change to (base) Singularity&gt;. Test to see if the container works for you or not. </a:t>
            </a:r>
          </a:p>
          <a:p>
            <a:pPr marL="0" indent="0">
              <a:buNone/>
            </a:pPr>
            <a:r>
              <a:rPr lang="en-US" sz="2100"/>
              <a:t>Will be able to access $HOME, $PWD, /scratch, /work, and /shared from within the container.</a:t>
            </a:r>
          </a:p>
        </p:txBody>
      </p:sp>
      <p:sp>
        <p:nvSpPr>
          <p:cNvPr id="3" name="Title 2">
            <a:extLst>
              <a:ext uri="{FF2B5EF4-FFF2-40B4-BE49-F238E27FC236}">
                <a16:creationId xmlns:a16="http://schemas.microsoft.com/office/drawing/2014/main" id="{C87C0AFF-4E06-A24E-BF8E-B2A54424B24B}"/>
              </a:ext>
            </a:extLst>
          </p:cNvPr>
          <p:cNvSpPr>
            <a:spLocks noGrp="1"/>
          </p:cNvSpPr>
          <p:nvPr>
            <p:ph type="title"/>
          </p:nvPr>
        </p:nvSpPr>
        <p:spPr>
          <a:xfrm>
            <a:off x="838200" y="302417"/>
            <a:ext cx="10515600" cy="727893"/>
          </a:xfrm>
        </p:spPr>
        <p:txBody>
          <a:bodyPr/>
          <a:lstStyle/>
          <a:p>
            <a:r>
              <a:rPr lang="en-US"/>
              <a:t>Access DS Container</a:t>
            </a:r>
          </a:p>
        </p:txBody>
      </p:sp>
      <p:sp>
        <p:nvSpPr>
          <p:cNvPr id="4" name="Slide Number Placeholder 3">
            <a:extLst>
              <a:ext uri="{FF2B5EF4-FFF2-40B4-BE49-F238E27FC236}">
                <a16:creationId xmlns:a16="http://schemas.microsoft.com/office/drawing/2014/main" id="{8B035854-10AA-4241-929C-D8D5FF4D72E9}"/>
              </a:ext>
            </a:extLst>
          </p:cNvPr>
          <p:cNvSpPr>
            <a:spLocks noGrp="1"/>
          </p:cNvSpPr>
          <p:nvPr>
            <p:ph type="sldNum" sz="quarter" idx="4"/>
          </p:nvPr>
        </p:nvSpPr>
        <p:spPr/>
        <p:txBody>
          <a:bodyPr/>
          <a:lstStyle/>
          <a:p>
            <a:fld id="{2BE017B6-6466-CA44-A203-DCC007137B39}" type="slidenum">
              <a:rPr lang="en-US" smtClean="0"/>
              <a:pPr/>
              <a:t>40</a:t>
            </a:fld>
            <a:endParaRPr lang="en-US"/>
          </a:p>
        </p:txBody>
      </p:sp>
    </p:spTree>
    <p:extLst>
      <p:ext uri="{BB962C8B-B14F-4D97-AF65-F5344CB8AC3E}">
        <p14:creationId xmlns:p14="http://schemas.microsoft.com/office/powerpoint/2010/main" val="8050686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3A11A40-D321-1F4A-AF48-0CAB3507B79A}"/>
              </a:ext>
            </a:extLst>
          </p:cNvPr>
          <p:cNvSpPr>
            <a:spLocks noGrp="1"/>
          </p:cNvSpPr>
          <p:nvPr>
            <p:ph idx="1"/>
          </p:nvPr>
        </p:nvSpPr>
        <p:spPr>
          <a:xfrm>
            <a:off x="838200" y="1692001"/>
            <a:ext cx="10515600" cy="4859524"/>
          </a:xfrm>
        </p:spPr>
        <p:txBody>
          <a:bodyPr vert="horz" lIns="91440" tIns="45720" rIns="91440" bIns="45720" rtlCol="0" anchor="t">
            <a:normAutofit/>
          </a:bodyPr>
          <a:lstStyle/>
          <a:p>
            <a:r>
              <a:rPr lang="en-US" dirty="0">
                <a:latin typeface="Real Text Pro"/>
              </a:rPr>
              <a:t>Needed for Exercise 3 – Image net data with </a:t>
            </a:r>
            <a:r>
              <a:rPr lang="en-US" dirty="0" err="1">
                <a:latin typeface="Real Text Pro"/>
              </a:rPr>
              <a:t>PyTorch</a:t>
            </a:r>
            <a:endParaRPr lang="en-US" dirty="0">
              <a:latin typeface="Real Text Pro"/>
            </a:endParaRPr>
          </a:p>
          <a:p>
            <a:endParaRPr lang="en-US"/>
          </a:p>
          <a:p>
            <a:pPr marL="0" indent="0">
              <a:buNone/>
            </a:pPr>
            <a:endParaRPr lang="en-US"/>
          </a:p>
          <a:p>
            <a:pPr marL="0" indent="0">
              <a:buNone/>
            </a:pPr>
            <a:endParaRPr lang="en-US"/>
          </a:p>
          <a:p>
            <a:pPr marL="0" indent="0">
              <a:buNone/>
            </a:pPr>
            <a:endParaRPr lang="en-US"/>
          </a:p>
          <a:p>
            <a:r>
              <a:rPr lang="en-US" dirty="0">
                <a:latin typeface="Real Text Pro"/>
              </a:rPr>
              <a:t>Last command creates a virtual </a:t>
            </a:r>
            <a:r>
              <a:rPr lang="en-US" dirty="0" err="1">
                <a:latin typeface="Real Text Pro"/>
              </a:rPr>
              <a:t>conda</a:t>
            </a:r>
            <a:r>
              <a:rPr lang="en-US" dirty="0">
                <a:latin typeface="Real Text Pro"/>
              </a:rPr>
              <a:t> environment that will be loaded prior to running the </a:t>
            </a:r>
            <a:r>
              <a:rPr lang="en-US" dirty="0" err="1">
                <a:latin typeface="Real Text Pro"/>
              </a:rPr>
              <a:t>PyTorch</a:t>
            </a:r>
            <a:r>
              <a:rPr lang="en-US" dirty="0">
                <a:latin typeface="Real Text Pro"/>
              </a:rPr>
              <a:t> example.</a:t>
            </a:r>
          </a:p>
          <a:p>
            <a:r>
              <a:rPr lang="en-US" dirty="0">
                <a:latin typeface="Real Text Pro"/>
              </a:rPr>
              <a:t>See </a:t>
            </a:r>
            <a:r>
              <a:rPr lang="en-US" dirty="0">
                <a:latin typeface="Real Text Pro"/>
                <a:hlinkClick r:id="rId3"/>
              </a:rPr>
              <a:t>https://rc-docs.northeastern.edu/en/latest/using-discovery/workingwithgpu.html</a:t>
            </a:r>
            <a:endParaRPr lang="en-US" dirty="0">
              <a:latin typeface="Real Text Pro"/>
            </a:endParaRPr>
          </a:p>
        </p:txBody>
      </p:sp>
      <p:sp>
        <p:nvSpPr>
          <p:cNvPr id="2" name="Title 1">
            <a:extLst>
              <a:ext uri="{FF2B5EF4-FFF2-40B4-BE49-F238E27FC236}">
                <a16:creationId xmlns:a16="http://schemas.microsoft.com/office/drawing/2014/main" id="{3C9A2819-8E41-AA45-BA1A-85D94C4097B3}"/>
              </a:ext>
            </a:extLst>
          </p:cNvPr>
          <p:cNvSpPr>
            <a:spLocks noGrp="1"/>
          </p:cNvSpPr>
          <p:nvPr>
            <p:ph type="title"/>
          </p:nvPr>
        </p:nvSpPr>
        <p:spPr>
          <a:xfrm>
            <a:off x="838200" y="350823"/>
            <a:ext cx="10515600" cy="976767"/>
          </a:xfrm>
        </p:spPr>
        <p:txBody>
          <a:bodyPr>
            <a:noAutofit/>
          </a:bodyPr>
          <a:lstStyle/>
          <a:p>
            <a:pPr algn="ctr"/>
            <a:r>
              <a:rPr lang="en-US" sz="3600" b="1"/>
              <a:t>Exercise 1</a:t>
            </a:r>
            <a:br>
              <a:rPr lang="en-US" sz="5400"/>
            </a:br>
            <a:r>
              <a:rPr lang="en-US" sz="2800"/>
              <a:t>Create </a:t>
            </a:r>
            <a:r>
              <a:rPr lang="en-US" sz="2800" err="1"/>
              <a:t>Conda</a:t>
            </a:r>
            <a:r>
              <a:rPr lang="en-US" sz="2800"/>
              <a:t> Environment</a:t>
            </a:r>
            <a:endParaRPr lang="en-US" sz="2000"/>
          </a:p>
        </p:txBody>
      </p:sp>
      <p:sp>
        <p:nvSpPr>
          <p:cNvPr id="5" name="Slide Number Placeholder 4">
            <a:extLst>
              <a:ext uri="{FF2B5EF4-FFF2-40B4-BE49-F238E27FC236}">
                <a16:creationId xmlns:a16="http://schemas.microsoft.com/office/drawing/2014/main" id="{B495F844-739A-C04C-8F12-A515A81FB1B8}"/>
              </a:ext>
            </a:extLst>
          </p:cNvPr>
          <p:cNvSpPr>
            <a:spLocks noGrp="1"/>
          </p:cNvSpPr>
          <p:nvPr>
            <p:ph type="sldNum" sz="quarter" idx="10"/>
          </p:nvPr>
        </p:nvSpPr>
        <p:spPr/>
        <p:txBody>
          <a:bodyPr/>
          <a:lstStyle/>
          <a:p>
            <a:fld id="{2BE017B6-6466-CA44-A203-DCC007137B39}" type="slidenum">
              <a:rPr lang="en-US" smtClean="0"/>
              <a:pPr/>
              <a:t>5</a:t>
            </a:fld>
            <a:endParaRPr lang="en-US"/>
          </a:p>
        </p:txBody>
      </p:sp>
      <p:sp>
        <p:nvSpPr>
          <p:cNvPr id="6" name="TextBox 5">
            <a:extLst>
              <a:ext uri="{FF2B5EF4-FFF2-40B4-BE49-F238E27FC236}">
                <a16:creationId xmlns:a16="http://schemas.microsoft.com/office/drawing/2014/main" id="{D1736C3F-696E-C04F-8BC8-D73D6E04C4E1}"/>
              </a:ext>
            </a:extLst>
          </p:cNvPr>
          <p:cNvSpPr txBox="1"/>
          <p:nvPr/>
        </p:nvSpPr>
        <p:spPr>
          <a:xfrm>
            <a:off x="1169794" y="2267719"/>
            <a:ext cx="10184005" cy="1754326"/>
          </a:xfrm>
          <a:prstGeom prst="rect">
            <a:avLst/>
          </a:prstGeom>
          <a:solidFill>
            <a:schemeClr val="bg1">
              <a:lumMod val="95000"/>
            </a:schemeClr>
          </a:solidFill>
          <a:ln>
            <a:solidFill>
              <a:schemeClr val="tx1"/>
            </a:solidFill>
          </a:ln>
        </p:spPr>
        <p:txBody>
          <a:bodyPr wrap="square" lIns="91440" tIns="45720" rIns="91440" bIns="45720" rtlCol="0" anchor="t">
            <a:spAutoFit/>
          </a:bodyPr>
          <a:lstStyle>
            <a:defPPr>
              <a:defRPr lang="en-US"/>
            </a:defPPr>
            <a:lvl1pPr>
              <a:defRPr>
                <a:latin typeface="Courier New" panose="02070309020205020404" pitchFamily="49" charset="0"/>
                <a:cs typeface="Courier New" panose="02070309020205020404" pitchFamily="49" charset="0"/>
              </a:defRPr>
            </a:lvl1pPr>
          </a:lstStyle>
          <a:p>
            <a:r>
              <a:rPr lang="en-US"/>
              <a:t>module load </a:t>
            </a:r>
            <a:r>
              <a:rPr lang="en-US" err="1"/>
              <a:t>cuda</a:t>
            </a:r>
            <a:r>
              <a:rPr lang="en-US"/>
              <a:t>/11.0 </a:t>
            </a:r>
          </a:p>
          <a:p>
            <a:r>
              <a:rPr lang="en-US">
                <a:latin typeface="Courier New"/>
                <a:cs typeface="Courier New"/>
              </a:rPr>
              <a:t>module load anaconda3/2021.05</a:t>
            </a:r>
          </a:p>
          <a:p>
            <a:r>
              <a:rPr lang="en-US" err="1"/>
              <a:t>conda</a:t>
            </a:r>
            <a:r>
              <a:rPr lang="en-US"/>
              <a:t> create --name </a:t>
            </a:r>
            <a:r>
              <a:rPr lang="en-US" err="1"/>
              <a:t>pytorch_env</a:t>
            </a:r>
            <a:r>
              <a:rPr lang="en-US"/>
              <a:t> python=3.7 anaconda </a:t>
            </a:r>
          </a:p>
          <a:p>
            <a:r>
              <a:rPr lang="en-US"/>
              <a:t>source activate </a:t>
            </a:r>
            <a:r>
              <a:rPr lang="en-US" err="1"/>
              <a:t>pytorch_env</a:t>
            </a:r>
            <a:r>
              <a:rPr lang="en-US"/>
              <a:t> </a:t>
            </a:r>
          </a:p>
          <a:p>
            <a:r>
              <a:rPr lang="en-US" err="1"/>
              <a:t>conda</a:t>
            </a:r>
            <a:r>
              <a:rPr lang="en-US"/>
              <a:t> install </a:t>
            </a:r>
            <a:r>
              <a:rPr lang="en-US" err="1"/>
              <a:t>pytorch</a:t>
            </a:r>
            <a:r>
              <a:rPr lang="en-US"/>
              <a:t> </a:t>
            </a:r>
            <a:r>
              <a:rPr lang="en-US" err="1"/>
              <a:t>torchvision</a:t>
            </a:r>
            <a:r>
              <a:rPr lang="en-US"/>
              <a:t> </a:t>
            </a:r>
            <a:r>
              <a:rPr lang="en-US" err="1"/>
              <a:t>torchaudio</a:t>
            </a:r>
            <a:r>
              <a:rPr lang="en-US"/>
              <a:t> </a:t>
            </a:r>
            <a:r>
              <a:rPr lang="en-US" err="1"/>
              <a:t>cudatoolkit</a:t>
            </a:r>
            <a:r>
              <a:rPr lang="en-US"/>
              <a:t>=11.0 -c </a:t>
            </a:r>
            <a:r>
              <a:rPr lang="en-US" err="1"/>
              <a:t>pytorch</a:t>
            </a:r>
            <a:r>
              <a:rPr lang="en-US"/>
              <a:t> python -</a:t>
            </a:r>
            <a:r>
              <a:rPr lang="en-US" err="1"/>
              <a:t>c'import</a:t>
            </a:r>
            <a:r>
              <a:rPr lang="en-US"/>
              <a:t> torch; print(</a:t>
            </a:r>
            <a:r>
              <a:rPr lang="en-US" err="1"/>
              <a:t>torch.cuda.is_available</a:t>
            </a:r>
            <a:r>
              <a:rPr lang="en-US"/>
              <a:t>())’</a:t>
            </a:r>
          </a:p>
        </p:txBody>
      </p:sp>
    </p:spTree>
    <p:extLst>
      <p:ext uri="{BB962C8B-B14F-4D97-AF65-F5344CB8AC3E}">
        <p14:creationId xmlns:p14="http://schemas.microsoft.com/office/powerpoint/2010/main" val="5324661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What is Data Science (DS)?</a:t>
            </a:r>
            <a:endParaRPr lang="en-US"/>
          </a:p>
        </p:txBody>
      </p:sp>
      <p:sp>
        <p:nvSpPr>
          <p:cNvPr id="6" name="Content Placeholder 5"/>
          <p:cNvSpPr>
            <a:spLocks noGrp="1"/>
          </p:cNvSpPr>
          <p:nvPr>
            <p:ph idx="1"/>
          </p:nvPr>
        </p:nvSpPr>
        <p:spPr/>
        <p:txBody>
          <a:bodyPr>
            <a:normAutofit/>
          </a:bodyPr>
          <a:lstStyle/>
          <a:p>
            <a:r>
              <a:rPr lang="en-US"/>
              <a:t>Art of gathering, understanding, processing, &amp; extracting value from data. </a:t>
            </a:r>
          </a:p>
          <a:p>
            <a:r>
              <a:rPr lang="en-US"/>
              <a:t>To visualize &amp; communicate insights from it to your organization.</a:t>
            </a:r>
          </a:p>
          <a:p>
            <a:r>
              <a:rPr lang="en-US"/>
              <a:t>Insights are used to further the cause of the organization, improve its workflow, &amp; drive strategic decision making in the organization.</a:t>
            </a:r>
          </a:p>
        </p:txBody>
      </p:sp>
      <p:sp>
        <p:nvSpPr>
          <p:cNvPr id="4" name="Slide Number Placeholder 3"/>
          <p:cNvSpPr>
            <a:spLocks noGrp="1"/>
          </p:cNvSpPr>
          <p:nvPr>
            <p:ph type="sldNum" sz="quarter" idx="10"/>
          </p:nvPr>
        </p:nvSpPr>
        <p:spPr/>
        <p:txBody>
          <a:bodyPr/>
          <a:lstStyle/>
          <a:p>
            <a:fld id="{2BE017B6-6466-CA44-A203-DCC007137B39}" type="slidenum">
              <a:rPr lang="en-US" smtClean="0"/>
              <a:pPr/>
              <a:t>6</a:t>
            </a:fld>
            <a:endParaRPr lang="en-US"/>
          </a:p>
        </p:txBody>
      </p:sp>
    </p:spTree>
    <p:extLst>
      <p:ext uri="{BB962C8B-B14F-4D97-AF65-F5344CB8AC3E}">
        <p14:creationId xmlns:p14="http://schemas.microsoft.com/office/powerpoint/2010/main" val="3633355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xEl>
                                              <p:pRg st="1" end="1"/>
                                            </p:txEl>
                                          </p:spTgt>
                                        </p:tgtEl>
                                        <p:attrNameLst>
                                          <p:attrName>style.visibility</p:attrName>
                                        </p:attrNameLst>
                                      </p:cBhvr>
                                      <p:to>
                                        <p:strVal val="visible"/>
                                      </p:to>
                                    </p:set>
                                    <p:animEffect transition="in" filter="fade">
                                      <p:cBhvr>
                                        <p:cTn id="14" dur="1000"/>
                                        <p:tgtEl>
                                          <p:spTgt spid="6">
                                            <p:txEl>
                                              <p:pRg st="1" end="1"/>
                                            </p:txEl>
                                          </p:spTgt>
                                        </p:tgtEl>
                                      </p:cBhvr>
                                    </p:animEffect>
                                    <p:anim calcmode="lin" valueType="num">
                                      <p:cBhvr>
                                        <p:cTn id="15"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6">
                                            <p:txEl>
                                              <p:pRg st="2" end="2"/>
                                            </p:txEl>
                                          </p:spTgt>
                                        </p:tgtEl>
                                        <p:attrNameLst>
                                          <p:attrName>style.visibility</p:attrName>
                                        </p:attrNameLst>
                                      </p:cBhvr>
                                      <p:to>
                                        <p:strVal val="visible"/>
                                      </p:to>
                                    </p:set>
                                    <p:animEffect transition="in" filter="fade">
                                      <p:cBhvr>
                                        <p:cTn id="21" dur="1000"/>
                                        <p:tgtEl>
                                          <p:spTgt spid="6">
                                            <p:txEl>
                                              <p:pRg st="2" end="2"/>
                                            </p:txEl>
                                          </p:spTgt>
                                        </p:tgtEl>
                                      </p:cBhvr>
                                    </p:animEffect>
                                    <p:anim calcmode="lin" valueType="num">
                                      <p:cBhvr>
                                        <p:cTn id="22"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36E76-3F12-B54B-BD6D-907DFF7E35B4}"/>
              </a:ext>
            </a:extLst>
          </p:cNvPr>
          <p:cNvSpPr>
            <a:spLocks noGrp="1"/>
          </p:cNvSpPr>
          <p:nvPr>
            <p:ph type="title"/>
          </p:nvPr>
        </p:nvSpPr>
        <p:spPr>
          <a:xfrm>
            <a:off x="128790" y="365125"/>
            <a:ext cx="5653944" cy="1325563"/>
          </a:xfrm>
        </p:spPr>
        <p:txBody>
          <a:bodyPr/>
          <a:lstStyle/>
          <a:p>
            <a:r>
              <a:rPr lang="en-US"/>
              <a:t>Data Science Life Cycle</a:t>
            </a:r>
          </a:p>
        </p:txBody>
      </p:sp>
      <p:sp>
        <p:nvSpPr>
          <p:cNvPr id="3" name="Content Placeholder 2">
            <a:extLst>
              <a:ext uri="{FF2B5EF4-FFF2-40B4-BE49-F238E27FC236}">
                <a16:creationId xmlns:a16="http://schemas.microsoft.com/office/drawing/2014/main" id="{6B139134-4C3D-B347-955D-8EFC3EFE0F53}"/>
              </a:ext>
            </a:extLst>
          </p:cNvPr>
          <p:cNvSpPr>
            <a:spLocks noGrp="1"/>
          </p:cNvSpPr>
          <p:nvPr>
            <p:ph sz="half" idx="1"/>
          </p:nvPr>
        </p:nvSpPr>
        <p:spPr>
          <a:xfrm>
            <a:off x="128789" y="1825625"/>
            <a:ext cx="5821249" cy="4351338"/>
          </a:xfrm>
        </p:spPr>
        <p:txBody>
          <a:bodyPr/>
          <a:lstStyle/>
          <a:p>
            <a:r>
              <a:rPr lang="en-US" b="1"/>
              <a:t>Capture</a:t>
            </a:r>
            <a:r>
              <a:rPr lang="en-US"/>
              <a:t> - Data Collection/Gathering</a:t>
            </a:r>
          </a:p>
          <a:p>
            <a:r>
              <a:rPr lang="en-US" b="1"/>
              <a:t>Maintain</a:t>
            </a:r>
            <a:r>
              <a:rPr lang="en-US"/>
              <a:t> - Data Processing/Cleaning</a:t>
            </a:r>
          </a:p>
          <a:p>
            <a:r>
              <a:rPr lang="en-US" b="1"/>
              <a:t>Process</a:t>
            </a:r>
            <a:r>
              <a:rPr lang="en-US"/>
              <a:t> - Data Exploration/Mining</a:t>
            </a:r>
          </a:p>
          <a:p>
            <a:r>
              <a:rPr lang="en-US" b="1"/>
              <a:t>Analyze</a:t>
            </a:r>
            <a:r>
              <a:rPr lang="en-US"/>
              <a:t> - Data Analysis/Interpretation</a:t>
            </a:r>
          </a:p>
          <a:p>
            <a:r>
              <a:rPr lang="en-US" b="1"/>
              <a:t>Communicate</a:t>
            </a:r>
            <a:r>
              <a:rPr lang="en-US"/>
              <a:t> - Data Communication/Visualization</a:t>
            </a:r>
          </a:p>
          <a:p>
            <a:endParaRPr lang="en-US"/>
          </a:p>
        </p:txBody>
      </p:sp>
      <p:pic>
        <p:nvPicPr>
          <p:cNvPr id="7" name="Content Placeholder 6">
            <a:extLst>
              <a:ext uri="{FF2B5EF4-FFF2-40B4-BE49-F238E27FC236}">
                <a16:creationId xmlns:a16="http://schemas.microsoft.com/office/drawing/2014/main" id="{902C6B8F-1D8C-8E41-8955-9DEE3D2D0613}"/>
              </a:ext>
            </a:extLst>
          </p:cNvPr>
          <p:cNvPicPr>
            <a:picLocks noGrp="1" noChangeAspect="1"/>
          </p:cNvPicPr>
          <p:nvPr>
            <p:ph sz="half" idx="2"/>
          </p:nvPr>
        </p:nvPicPr>
        <p:blipFill>
          <a:blip r:embed="rId3"/>
          <a:stretch>
            <a:fillRect/>
          </a:stretch>
        </p:blipFill>
        <p:spPr>
          <a:xfrm>
            <a:off x="6181158" y="303951"/>
            <a:ext cx="5929295" cy="4351338"/>
          </a:xfrm>
        </p:spPr>
      </p:pic>
      <p:sp>
        <p:nvSpPr>
          <p:cNvPr id="5" name="Slide Number Placeholder 4">
            <a:extLst>
              <a:ext uri="{FF2B5EF4-FFF2-40B4-BE49-F238E27FC236}">
                <a16:creationId xmlns:a16="http://schemas.microsoft.com/office/drawing/2014/main" id="{18468D68-D0FE-274D-B9D4-758D3C00E7B8}"/>
              </a:ext>
            </a:extLst>
          </p:cNvPr>
          <p:cNvSpPr>
            <a:spLocks noGrp="1"/>
          </p:cNvSpPr>
          <p:nvPr>
            <p:ph type="sldNum" sz="quarter" idx="10"/>
          </p:nvPr>
        </p:nvSpPr>
        <p:spPr/>
        <p:txBody>
          <a:bodyPr/>
          <a:lstStyle/>
          <a:p>
            <a:fld id="{2BE017B6-6466-CA44-A203-DCC007137B39}" type="slidenum">
              <a:rPr lang="en-US" smtClean="0"/>
              <a:pPr/>
              <a:t>7</a:t>
            </a:fld>
            <a:endParaRPr lang="en-US"/>
          </a:p>
        </p:txBody>
      </p:sp>
      <p:sp>
        <p:nvSpPr>
          <p:cNvPr id="8" name="Rectangle 7">
            <a:extLst>
              <a:ext uri="{FF2B5EF4-FFF2-40B4-BE49-F238E27FC236}">
                <a16:creationId xmlns:a16="http://schemas.microsoft.com/office/drawing/2014/main" id="{8865DE74-8AF2-BA4B-8644-2C2EAAA59622}"/>
              </a:ext>
            </a:extLst>
          </p:cNvPr>
          <p:cNvSpPr/>
          <p:nvPr/>
        </p:nvSpPr>
        <p:spPr>
          <a:xfrm>
            <a:off x="6252043" y="4911061"/>
            <a:ext cx="5708137" cy="369332"/>
          </a:xfrm>
          <a:prstGeom prst="rect">
            <a:avLst/>
          </a:prstGeom>
        </p:spPr>
        <p:txBody>
          <a:bodyPr wrap="square">
            <a:spAutoFit/>
          </a:bodyPr>
          <a:lstStyle/>
          <a:p>
            <a:r>
              <a:rPr lang="en-US">
                <a:solidFill>
                  <a:srgbClr val="000000"/>
                </a:solidFill>
                <a:latin typeface="Helvetica Neue" panose="02000503000000020004" pitchFamily="2" charset="0"/>
              </a:rPr>
              <a:t> </a:t>
            </a:r>
            <a:r>
              <a:rPr lang="en-US" sz="1600" u="sng">
                <a:solidFill>
                  <a:srgbClr val="296EAA"/>
                </a:solidFill>
                <a:hlinkClick r:id="rId4"/>
              </a:rPr>
              <a:t>https://datascience.berkeley.edu/about/what-is-data-science/</a:t>
            </a:r>
            <a:endParaRPr lang="en-US" sz="1600"/>
          </a:p>
        </p:txBody>
      </p:sp>
    </p:spTree>
    <p:extLst>
      <p:ext uri="{BB962C8B-B14F-4D97-AF65-F5344CB8AC3E}">
        <p14:creationId xmlns:p14="http://schemas.microsoft.com/office/powerpoint/2010/main" val="32274426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59673"/>
            <a:ext cx="10515600" cy="733779"/>
          </a:xfrm>
        </p:spPr>
        <p:txBody>
          <a:bodyPr/>
          <a:lstStyle/>
          <a:p>
            <a:r>
              <a:rPr lang="en-US" b="1"/>
              <a:t>What is Machine Learning (ML)?</a:t>
            </a:r>
            <a:endParaRPr lang="en-US"/>
          </a:p>
        </p:txBody>
      </p:sp>
      <p:sp>
        <p:nvSpPr>
          <p:cNvPr id="6" name="Content Placeholder 5"/>
          <p:cNvSpPr>
            <a:spLocks noGrp="1"/>
          </p:cNvSpPr>
          <p:nvPr>
            <p:ph idx="1"/>
          </p:nvPr>
        </p:nvSpPr>
        <p:spPr>
          <a:xfrm>
            <a:off x="540916" y="1692001"/>
            <a:ext cx="11410682" cy="4142129"/>
          </a:xfrm>
        </p:spPr>
        <p:txBody>
          <a:bodyPr/>
          <a:lstStyle/>
          <a:p>
            <a:r>
              <a:rPr lang="en-US"/>
              <a:t>Extracting knowledge from data, finding &amp; applying patterns to data to make </a:t>
            </a:r>
            <a:r>
              <a:rPr lang="en-US" b="1" i="1"/>
              <a:t>highly educated guesses </a:t>
            </a:r>
            <a:r>
              <a:rPr lang="en-US"/>
              <a:t>about what one might want next. </a:t>
            </a:r>
          </a:p>
          <a:p>
            <a:r>
              <a:rPr lang="en-US"/>
              <a:t>Data can include numbers, words, images, clicks, or anything that can be digitally stored. </a:t>
            </a:r>
          </a:p>
          <a:p>
            <a:r>
              <a:rPr lang="en-US"/>
              <a:t>ML algorithms use statistics to find patterns in huge amounts of such data.</a:t>
            </a:r>
          </a:p>
          <a:p>
            <a:r>
              <a:rPr lang="en-US"/>
              <a:t>From movie recommendations, to what food to order, or which product to buy - modern websites and devices have ML algorithms at their core.</a:t>
            </a:r>
          </a:p>
          <a:p>
            <a:r>
              <a:rPr lang="en-US"/>
              <a:t>Facebook, Amazon, Netflix, contain multiple ML models in nearly every part of their site.</a:t>
            </a:r>
          </a:p>
          <a:p>
            <a:endParaRPr lang="en-US" sz="3000"/>
          </a:p>
          <a:p>
            <a:pPr marL="0" indent="0">
              <a:buNone/>
            </a:pPr>
            <a:endParaRPr lang="en-US"/>
          </a:p>
        </p:txBody>
      </p:sp>
      <p:sp>
        <p:nvSpPr>
          <p:cNvPr id="3" name="Slide Number Placeholder 2"/>
          <p:cNvSpPr>
            <a:spLocks noGrp="1"/>
          </p:cNvSpPr>
          <p:nvPr>
            <p:ph type="sldNum" sz="quarter" idx="10"/>
          </p:nvPr>
        </p:nvSpPr>
        <p:spPr/>
        <p:txBody>
          <a:bodyPr/>
          <a:lstStyle/>
          <a:p>
            <a:fld id="{2BE017B6-6466-CA44-A203-DCC007137B39}" type="slidenum">
              <a:rPr lang="en-US" smtClean="0"/>
              <a:pPr/>
              <a:t>8</a:t>
            </a:fld>
            <a:endParaRPr lang="en-US"/>
          </a:p>
        </p:txBody>
      </p:sp>
      <p:sp>
        <p:nvSpPr>
          <p:cNvPr id="4" name="Rectangle 3">
            <a:extLst>
              <a:ext uri="{FF2B5EF4-FFF2-40B4-BE49-F238E27FC236}">
                <a16:creationId xmlns:a16="http://schemas.microsoft.com/office/drawing/2014/main" id="{DB92C4A0-AB47-8147-9A16-8D11E2A36454}"/>
              </a:ext>
            </a:extLst>
          </p:cNvPr>
          <p:cNvSpPr/>
          <p:nvPr/>
        </p:nvSpPr>
        <p:spPr>
          <a:xfrm>
            <a:off x="496195" y="5951320"/>
            <a:ext cx="9974330" cy="338554"/>
          </a:xfrm>
          <a:prstGeom prst="rect">
            <a:avLst/>
          </a:prstGeom>
        </p:spPr>
        <p:txBody>
          <a:bodyPr wrap="square">
            <a:spAutoFit/>
          </a:bodyPr>
          <a:lstStyle/>
          <a:p>
            <a:r>
              <a:rPr lang="en-US" sz="1600" u="sng">
                <a:solidFill>
                  <a:srgbClr val="1A466C"/>
                </a:solidFill>
                <a:hlinkClick r:id="rId3"/>
              </a:rPr>
              <a:t>https://www.technologyreview.com/2018/11/17/103781/what-is-machine-learning-we-drew-you-another-flowchart/</a:t>
            </a:r>
            <a:endParaRPr lang="en-US" sz="1600"/>
          </a:p>
        </p:txBody>
      </p:sp>
    </p:spTree>
    <p:extLst>
      <p:ext uri="{BB962C8B-B14F-4D97-AF65-F5344CB8AC3E}">
        <p14:creationId xmlns:p14="http://schemas.microsoft.com/office/powerpoint/2010/main" val="622454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ML Algorithms</a:t>
            </a:r>
          </a:p>
        </p:txBody>
      </p:sp>
      <p:sp>
        <p:nvSpPr>
          <p:cNvPr id="2" name="Content Placeholder 1">
            <a:extLst>
              <a:ext uri="{FF2B5EF4-FFF2-40B4-BE49-F238E27FC236}">
                <a16:creationId xmlns:a16="http://schemas.microsoft.com/office/drawing/2014/main" id="{08E12E90-86F1-B746-A5C4-45D839C365DB}"/>
              </a:ext>
            </a:extLst>
          </p:cNvPr>
          <p:cNvSpPr>
            <a:spLocks noGrp="1"/>
          </p:cNvSpPr>
          <p:nvPr>
            <p:ph idx="1"/>
          </p:nvPr>
        </p:nvSpPr>
        <p:spPr/>
        <p:txBody>
          <a:bodyPr/>
          <a:lstStyle/>
          <a:p>
            <a:r>
              <a:rPr lang="en-US"/>
              <a:t>3 major machine learning algorithms</a:t>
            </a:r>
            <a:br>
              <a:rPr lang="en-US"/>
            </a:br>
            <a:endParaRPr lang="en-US"/>
          </a:p>
          <a:p>
            <a:r>
              <a:rPr lang="en-US"/>
              <a:t>Supervised Learning</a:t>
            </a:r>
          </a:p>
          <a:p>
            <a:r>
              <a:rPr lang="en-US"/>
              <a:t>Unsupervised Learning</a:t>
            </a:r>
          </a:p>
          <a:p>
            <a:r>
              <a:rPr lang="en-US"/>
              <a:t>Reinforcement Learning</a:t>
            </a:r>
          </a:p>
        </p:txBody>
      </p:sp>
    </p:spTree>
    <p:extLst>
      <p:ext uri="{BB962C8B-B14F-4D97-AF65-F5344CB8AC3E}">
        <p14:creationId xmlns:p14="http://schemas.microsoft.com/office/powerpoint/2010/main" val="25087639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032" y="365125"/>
            <a:ext cx="5679702" cy="1325563"/>
          </a:xfrm>
        </p:spPr>
        <p:txBody>
          <a:bodyPr>
            <a:normAutofit/>
          </a:bodyPr>
          <a:lstStyle/>
          <a:p>
            <a:r>
              <a:rPr lang="en-US" b="1"/>
              <a:t>How is ML connected to DS?</a:t>
            </a:r>
            <a:endParaRPr lang="en-US"/>
          </a:p>
        </p:txBody>
      </p:sp>
      <p:sp>
        <p:nvSpPr>
          <p:cNvPr id="3" name="Content Placeholder 2">
            <a:extLst>
              <a:ext uri="{FF2B5EF4-FFF2-40B4-BE49-F238E27FC236}">
                <a16:creationId xmlns:a16="http://schemas.microsoft.com/office/drawing/2014/main" id="{5A38543F-20F5-6B47-9D89-B8B7E967A897}"/>
              </a:ext>
            </a:extLst>
          </p:cNvPr>
          <p:cNvSpPr>
            <a:spLocks noGrp="1"/>
          </p:cNvSpPr>
          <p:nvPr>
            <p:ph sz="half" idx="1"/>
          </p:nvPr>
        </p:nvSpPr>
        <p:spPr>
          <a:xfrm>
            <a:off x="103032" y="1825624"/>
            <a:ext cx="5898523" cy="4922905"/>
          </a:xfrm>
        </p:spPr>
        <p:txBody>
          <a:bodyPr/>
          <a:lstStyle/>
          <a:p>
            <a:r>
              <a:rPr lang="en-US" dirty="0"/>
              <a:t>DS is a multi-disciplinary field that includes ML, data analytics, predictive analytics, data visualization, etc. </a:t>
            </a:r>
          </a:p>
          <a:p>
            <a:r>
              <a:rPr lang="en-US" dirty="0"/>
              <a:t>Entire life cycle of a DS project goes through 5 steps. </a:t>
            </a:r>
          </a:p>
          <a:p>
            <a:r>
              <a:rPr lang="en-US" dirty="0"/>
              <a:t>ML techniques get used in Process &amp; Analysis part of DS </a:t>
            </a:r>
            <a:r>
              <a:rPr lang="en-US"/>
              <a:t>life cycle. </a:t>
            </a:r>
            <a:endParaRPr lang="en-US" dirty="0"/>
          </a:p>
          <a:p>
            <a:r>
              <a:rPr lang="en-US" dirty="0"/>
              <a:t>Data analytics and ML are two of the many tools and processes that DS uses.</a:t>
            </a:r>
          </a:p>
        </p:txBody>
      </p:sp>
      <p:pic>
        <p:nvPicPr>
          <p:cNvPr id="6" name="Content Placeholder 5">
            <a:extLst>
              <a:ext uri="{FF2B5EF4-FFF2-40B4-BE49-F238E27FC236}">
                <a16:creationId xmlns:a16="http://schemas.microsoft.com/office/drawing/2014/main" id="{64826FFA-F118-BC4F-BDD6-7E8CA4ECE007}"/>
              </a:ext>
            </a:extLst>
          </p:cNvPr>
          <p:cNvPicPr>
            <a:picLocks noGrp="1" noChangeAspect="1"/>
          </p:cNvPicPr>
          <p:nvPr>
            <p:ph sz="half" idx="2"/>
          </p:nvPr>
        </p:nvPicPr>
        <p:blipFill>
          <a:blip r:embed="rId2"/>
          <a:stretch>
            <a:fillRect/>
          </a:stretch>
        </p:blipFill>
        <p:spPr>
          <a:xfrm>
            <a:off x="6228962" y="1678854"/>
            <a:ext cx="5687626" cy="3192582"/>
          </a:xfrm>
        </p:spPr>
      </p:pic>
    </p:spTree>
    <p:extLst>
      <p:ext uri="{BB962C8B-B14F-4D97-AF65-F5344CB8AC3E}">
        <p14:creationId xmlns:p14="http://schemas.microsoft.com/office/powerpoint/2010/main" val="3787234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32C4460A-6710-1146-8863-0F9A6FDA9F11}" vid="{3C52ADA3-3064-4249-9D2B-2CA6EDD8E2B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NU_CPS_PresentationTemplate_04.16.19</Template>
  <TotalTime>6</TotalTime>
  <Words>3426</Words>
  <Application>Microsoft Macintosh PowerPoint</Application>
  <PresentationFormat>Widescreen</PresentationFormat>
  <Paragraphs>341</Paragraphs>
  <Slides>39</Slides>
  <Notes>17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39</vt:i4>
      </vt:variant>
    </vt:vector>
  </HeadingPairs>
  <TitlesOfParts>
    <vt:vector size="47" baseType="lpstr">
      <vt:lpstr>Arial</vt:lpstr>
      <vt:lpstr>Calibri</vt:lpstr>
      <vt:lpstr>Courier New</vt:lpstr>
      <vt:lpstr>Helvetica Neue</vt:lpstr>
      <vt:lpstr>Real Head Pro</vt:lpstr>
      <vt:lpstr>Real Text Pro</vt:lpstr>
      <vt:lpstr>Real Text Pro Demibold</vt:lpstr>
      <vt:lpstr>Office Theme</vt:lpstr>
      <vt:lpstr>Machine Learning On Discovery </vt:lpstr>
      <vt:lpstr>PowerPoint Presentation</vt:lpstr>
      <vt:lpstr>Exercise 1 Access GPUs on Discovery</vt:lpstr>
      <vt:lpstr>Exercise 1 Create Conda Environment</vt:lpstr>
      <vt:lpstr>What is Data Science (DS)?</vt:lpstr>
      <vt:lpstr>Data Science Life Cycle</vt:lpstr>
      <vt:lpstr>What is Machine Learning (ML)?</vt:lpstr>
      <vt:lpstr>ML Algorithms</vt:lpstr>
      <vt:lpstr>How is ML connected to DS?</vt:lpstr>
      <vt:lpstr>Interactive Session Exercises</vt:lpstr>
      <vt:lpstr>Exercise 1</vt:lpstr>
      <vt:lpstr>Demo</vt:lpstr>
      <vt:lpstr>Demo</vt:lpstr>
      <vt:lpstr>Demo</vt:lpstr>
      <vt:lpstr>Demo</vt:lpstr>
      <vt:lpstr>Demo</vt:lpstr>
      <vt:lpstr>Exercise 2</vt:lpstr>
      <vt:lpstr>Iris Classification</vt:lpstr>
      <vt:lpstr>Demo</vt:lpstr>
      <vt:lpstr>Step 1</vt:lpstr>
      <vt:lpstr>Step 2 </vt:lpstr>
      <vt:lpstr>Step 3</vt:lpstr>
      <vt:lpstr>Step 4</vt:lpstr>
      <vt:lpstr>Step 5</vt:lpstr>
      <vt:lpstr>Six Algorithms Applied</vt:lpstr>
      <vt:lpstr>Step 6</vt:lpstr>
      <vt:lpstr>Exercise 3</vt:lpstr>
      <vt:lpstr>ImageNet Dataset</vt:lpstr>
      <vt:lpstr>ImageNet Dataset</vt:lpstr>
      <vt:lpstr>ImageNet Dataset</vt:lpstr>
      <vt:lpstr>Exercise 3 Run Image Net Data Using PyTorch</vt:lpstr>
      <vt:lpstr>Thank you</vt:lpstr>
      <vt:lpstr>Supplemental Material</vt:lpstr>
      <vt:lpstr>Supervised Learning</vt:lpstr>
      <vt:lpstr>Unsupervised Learning</vt:lpstr>
      <vt:lpstr>Reinforcement Learning</vt:lpstr>
      <vt:lpstr>Features</vt:lpstr>
      <vt:lpstr>DS Tools - Demo</vt:lpstr>
      <vt:lpstr>Access DS Container</vt:lpstr>
    </vt:vector>
  </TitlesOfParts>
  <Manager/>
  <Company>Northeastern</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Add Title Here</dc:title>
  <dc:subject/>
  <dc:creator>Cho, Julia</dc:creator>
  <cp:keywords/>
  <dc:description/>
  <cp:lastModifiedBy>Joshi, Manasvita</cp:lastModifiedBy>
  <cp:revision>24</cp:revision>
  <cp:lastPrinted>2019-03-27T19:18:08Z</cp:lastPrinted>
  <dcterms:created xsi:type="dcterms:W3CDTF">2019-05-16T14:42:28Z</dcterms:created>
  <dcterms:modified xsi:type="dcterms:W3CDTF">2022-05-25T19:12:12Z</dcterms:modified>
  <cp:category/>
</cp:coreProperties>
</file>