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40"/>
  </p:notesMasterIdLst>
  <p:sldIdLst>
    <p:sldId id="318" r:id="rId2"/>
    <p:sldId id="322" r:id="rId3"/>
    <p:sldId id="370" r:id="rId4"/>
    <p:sldId id="275" r:id="rId5"/>
    <p:sldId id="374" r:id="rId6"/>
    <p:sldId id="379" r:id="rId7"/>
    <p:sldId id="380" r:id="rId8"/>
    <p:sldId id="381" r:id="rId9"/>
    <p:sldId id="377" r:id="rId10"/>
    <p:sldId id="385" r:id="rId11"/>
    <p:sldId id="386" r:id="rId12"/>
    <p:sldId id="388" r:id="rId13"/>
    <p:sldId id="382" r:id="rId14"/>
    <p:sldId id="384" r:id="rId15"/>
    <p:sldId id="389" r:id="rId16"/>
    <p:sldId id="390" r:id="rId17"/>
    <p:sldId id="391" r:id="rId18"/>
    <p:sldId id="392" r:id="rId19"/>
    <p:sldId id="407" r:id="rId20"/>
    <p:sldId id="383" r:id="rId21"/>
    <p:sldId id="394" r:id="rId22"/>
    <p:sldId id="393" r:id="rId23"/>
    <p:sldId id="395" r:id="rId24"/>
    <p:sldId id="398" r:id="rId25"/>
    <p:sldId id="396" r:id="rId26"/>
    <p:sldId id="397" r:id="rId27"/>
    <p:sldId id="399" r:id="rId28"/>
    <p:sldId id="403" r:id="rId29"/>
    <p:sldId id="404" r:id="rId30"/>
    <p:sldId id="405" r:id="rId31"/>
    <p:sldId id="375" r:id="rId32"/>
    <p:sldId id="373" r:id="rId33"/>
    <p:sldId id="376" r:id="rId34"/>
    <p:sldId id="400" r:id="rId35"/>
    <p:sldId id="402" r:id="rId36"/>
    <p:sldId id="401" r:id="rId37"/>
    <p:sldId id="406" r:id="rId38"/>
    <p:sldId id="27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E11A2C"/>
    <a:srgbClr val="FF85FF"/>
    <a:srgbClr val="E119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7" autoAdjust="0"/>
    <p:restoredTop sz="76965" autoAdjust="0"/>
  </p:normalViewPr>
  <p:slideViewPr>
    <p:cSldViewPr snapToGrid="0" snapToObjects="1">
      <p:cViewPr varScale="1">
        <p:scale>
          <a:sx n="85" d="100"/>
          <a:sy n="85" d="100"/>
        </p:scale>
        <p:origin x="192" y="1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vi, Mariana" userId="ff81d19a-5bdb-42c2-9044-405c3c955145" providerId="ADAL" clId="{4F32761B-B8AD-D74B-800B-562E2D7AC979}"/>
    <pc:docChg chg="undo custSel addSld delSld modSld sldOrd">
      <pc:chgData name="Levi, Mariana" userId="ff81d19a-5bdb-42c2-9044-405c3c955145" providerId="ADAL" clId="{4F32761B-B8AD-D74B-800B-562E2D7AC979}" dt="2020-10-22T21:12:16.788" v="21999" actId="1076"/>
      <pc:docMkLst>
        <pc:docMk/>
      </pc:docMkLst>
      <pc:sldChg chg="addSp delSp modSp modAnim modNotesTx">
        <pc:chgData name="Levi, Mariana" userId="ff81d19a-5bdb-42c2-9044-405c3c955145" providerId="ADAL" clId="{4F32761B-B8AD-D74B-800B-562E2D7AC979}" dt="2020-10-22T19:47:19.894" v="20310" actId="122"/>
        <pc:sldMkLst>
          <pc:docMk/>
          <pc:sldMk cId="363335549" sldId="275"/>
        </pc:sldMkLst>
        <pc:spChg chg="mod">
          <ac:chgData name="Levi, Mariana" userId="ff81d19a-5bdb-42c2-9044-405c3c955145" providerId="ADAL" clId="{4F32761B-B8AD-D74B-800B-562E2D7AC979}" dt="2020-10-22T19:47:19.894" v="20310" actId="122"/>
          <ac:spMkLst>
            <pc:docMk/>
            <pc:sldMk cId="363335549" sldId="275"/>
            <ac:spMk id="2" creationId="{00000000-0000-0000-0000-000000000000}"/>
          </ac:spMkLst>
        </pc:spChg>
        <pc:spChg chg="add del mod">
          <ac:chgData name="Levi, Mariana" userId="ff81d19a-5bdb-42c2-9044-405c3c955145" providerId="ADAL" clId="{4F32761B-B8AD-D74B-800B-562E2D7AC979}" dt="2020-10-15T16:32:36.230" v="1009" actId="767"/>
          <ac:spMkLst>
            <pc:docMk/>
            <pc:sldMk cId="363335549" sldId="275"/>
            <ac:spMk id="5" creationId="{17D95E45-6B25-A349-B259-FC0E16D6E545}"/>
          </ac:spMkLst>
        </pc:spChg>
        <pc:spChg chg="mod">
          <ac:chgData name="Levi, Mariana" userId="ff81d19a-5bdb-42c2-9044-405c3c955145" providerId="ADAL" clId="{4F32761B-B8AD-D74B-800B-562E2D7AC979}" dt="2020-10-15T16:33:38.122" v="1087" actId="313"/>
          <ac:spMkLst>
            <pc:docMk/>
            <pc:sldMk cId="363335549" sldId="275"/>
            <ac:spMk id="6" creationId="{00000000-0000-0000-0000-000000000000}"/>
          </ac:spMkLst>
        </pc:spChg>
        <pc:picChg chg="add del mod">
          <ac:chgData name="Levi, Mariana" userId="ff81d19a-5bdb-42c2-9044-405c3c955145" providerId="ADAL" clId="{4F32761B-B8AD-D74B-800B-562E2D7AC979}" dt="2020-10-15T16:32:38.011" v="1010"/>
          <ac:picMkLst>
            <pc:docMk/>
            <pc:sldMk cId="363335549" sldId="275"/>
            <ac:picMk id="3" creationId="{E93B0EE6-3585-1C4A-AF50-44F442CB2074}"/>
          </ac:picMkLst>
        </pc:picChg>
      </pc:sldChg>
      <pc:sldChg chg="modSp ord">
        <pc:chgData name="Levi, Mariana" userId="ff81d19a-5bdb-42c2-9044-405c3c955145" providerId="ADAL" clId="{4F32761B-B8AD-D74B-800B-562E2D7AC979}" dt="2020-10-22T21:08:46.834" v="21891" actId="20577"/>
        <pc:sldMkLst>
          <pc:docMk/>
          <pc:sldMk cId="816081013" sldId="276"/>
        </pc:sldMkLst>
        <pc:spChg chg="mod">
          <ac:chgData name="Levi, Mariana" userId="ff81d19a-5bdb-42c2-9044-405c3c955145" providerId="ADAL" clId="{4F32761B-B8AD-D74B-800B-562E2D7AC979}" dt="2020-10-22T21:08:46.834" v="21891" actId="20577"/>
          <ac:spMkLst>
            <pc:docMk/>
            <pc:sldMk cId="816081013" sldId="276"/>
            <ac:spMk id="2" creationId="{00000000-0000-0000-0000-000000000000}"/>
          </ac:spMkLst>
        </pc:spChg>
      </pc:sldChg>
      <pc:sldChg chg="addSp delSp modSp">
        <pc:chgData name="Levi, Mariana" userId="ff81d19a-5bdb-42c2-9044-405c3c955145" providerId="ADAL" clId="{4F32761B-B8AD-D74B-800B-562E2D7AC979}" dt="2020-10-22T19:48:42.465" v="20340" actId="20577"/>
        <pc:sldMkLst>
          <pc:docMk/>
          <pc:sldMk cId="62245499" sldId="317"/>
        </pc:sldMkLst>
        <pc:spChg chg="mod">
          <ac:chgData name="Levi, Mariana" userId="ff81d19a-5bdb-42c2-9044-405c3c955145" providerId="ADAL" clId="{4F32761B-B8AD-D74B-800B-562E2D7AC979}" dt="2020-10-22T19:48:42.465" v="20340" actId="20577"/>
          <ac:spMkLst>
            <pc:docMk/>
            <pc:sldMk cId="62245499" sldId="317"/>
            <ac:spMk id="2" creationId="{00000000-0000-0000-0000-000000000000}"/>
          </ac:spMkLst>
        </pc:spChg>
        <pc:spChg chg="add del mod">
          <ac:chgData name="Levi, Mariana" userId="ff81d19a-5bdb-42c2-9044-405c3c955145" providerId="ADAL" clId="{4F32761B-B8AD-D74B-800B-562E2D7AC979}" dt="2020-10-15T16:35:09.071" v="1094" actId="478"/>
          <ac:spMkLst>
            <pc:docMk/>
            <pc:sldMk cId="62245499" sldId="317"/>
            <ac:spMk id="5" creationId="{E6C013D4-4475-8540-8F80-CA663A43D212}"/>
          </ac:spMkLst>
        </pc:spChg>
        <pc:spChg chg="mod">
          <ac:chgData name="Levi, Mariana" userId="ff81d19a-5bdb-42c2-9044-405c3c955145" providerId="ADAL" clId="{4F32761B-B8AD-D74B-800B-562E2D7AC979}" dt="2020-10-15T17:35:53.143" v="2400" actId="207"/>
          <ac:spMkLst>
            <pc:docMk/>
            <pc:sldMk cId="62245499" sldId="317"/>
            <ac:spMk id="6" creationId="{00000000-0000-0000-0000-000000000000}"/>
          </ac:spMkLst>
        </pc:spChg>
        <pc:spChg chg="add del mod">
          <ac:chgData name="Levi, Mariana" userId="ff81d19a-5bdb-42c2-9044-405c3c955145" providerId="ADAL" clId="{4F32761B-B8AD-D74B-800B-562E2D7AC979}" dt="2020-10-15T17:00:48.963" v="1096" actId="931"/>
          <ac:spMkLst>
            <pc:docMk/>
            <pc:sldMk cId="62245499" sldId="317"/>
            <ac:spMk id="9" creationId="{E6718BA5-EFF1-2E49-8E88-22CE56E575AC}"/>
          </ac:spMkLst>
        </pc:spChg>
        <pc:spChg chg="add mod">
          <ac:chgData name="Levi, Mariana" userId="ff81d19a-5bdb-42c2-9044-405c3c955145" providerId="ADAL" clId="{4F32761B-B8AD-D74B-800B-562E2D7AC979}" dt="2020-10-15T17:02:42.891" v="1133" actId="1076"/>
          <ac:spMkLst>
            <pc:docMk/>
            <pc:sldMk cId="62245499" sldId="317"/>
            <ac:spMk id="12" creationId="{E099281D-ADC7-2141-BC16-3DAAF7C2CC5C}"/>
          </ac:spMkLst>
        </pc:spChg>
        <pc:picChg chg="add del">
          <ac:chgData name="Levi, Mariana" userId="ff81d19a-5bdb-42c2-9044-405c3c955145" providerId="ADAL" clId="{4F32761B-B8AD-D74B-800B-562E2D7AC979}" dt="2020-10-15T16:35:10.904" v="1095" actId="478"/>
          <ac:picMkLst>
            <pc:docMk/>
            <pc:sldMk cId="62245499" sldId="317"/>
            <ac:picMk id="8" creationId="{00000000-0000-0000-0000-000000000000}"/>
          </ac:picMkLst>
        </pc:picChg>
        <pc:picChg chg="add mod">
          <ac:chgData name="Levi, Mariana" userId="ff81d19a-5bdb-42c2-9044-405c3c955145" providerId="ADAL" clId="{4F32761B-B8AD-D74B-800B-562E2D7AC979}" dt="2020-10-15T17:02:11.157" v="1101" actId="1076"/>
          <ac:picMkLst>
            <pc:docMk/>
            <pc:sldMk cId="62245499" sldId="317"/>
            <ac:picMk id="11" creationId="{E1230C54-802B-B94D-82B9-23529FAF4B23}"/>
          </ac:picMkLst>
        </pc:picChg>
      </pc:sldChg>
      <pc:sldChg chg="modSp">
        <pc:chgData name="Levi, Mariana" userId="ff81d19a-5bdb-42c2-9044-405c3c955145" providerId="ADAL" clId="{4F32761B-B8AD-D74B-800B-562E2D7AC979}" dt="2020-10-15T16:17:16.338" v="11" actId="113"/>
        <pc:sldMkLst>
          <pc:docMk/>
          <pc:sldMk cId="1645776208" sldId="318"/>
        </pc:sldMkLst>
        <pc:spChg chg="mod">
          <ac:chgData name="Levi, Mariana" userId="ff81d19a-5bdb-42c2-9044-405c3c955145" providerId="ADAL" clId="{4F32761B-B8AD-D74B-800B-562E2D7AC979}" dt="2020-10-15T16:17:16.338" v="11" actId="113"/>
          <ac:spMkLst>
            <pc:docMk/>
            <pc:sldMk cId="1645776208" sldId="318"/>
            <ac:spMk id="2" creationId="{00000000-0000-0000-0000-000000000000}"/>
          </ac:spMkLst>
        </pc:spChg>
        <pc:spChg chg="mod">
          <ac:chgData name="Levi, Mariana" userId="ff81d19a-5bdb-42c2-9044-405c3c955145" providerId="ADAL" clId="{4F32761B-B8AD-D74B-800B-562E2D7AC979}" dt="2020-10-15T16:14:24.423" v="2" actId="20577"/>
          <ac:spMkLst>
            <pc:docMk/>
            <pc:sldMk cId="1645776208" sldId="318"/>
            <ac:spMk id="3" creationId="{00000000-0000-0000-0000-000000000000}"/>
          </ac:spMkLst>
        </pc:spChg>
      </pc:sldChg>
      <pc:sldChg chg="modSp modAnim modNotesTx">
        <pc:chgData name="Levi, Mariana" userId="ff81d19a-5bdb-42c2-9044-405c3c955145" providerId="ADAL" clId="{4F32761B-B8AD-D74B-800B-562E2D7AC979}" dt="2020-10-15T16:20:37.151" v="82" actId="5793"/>
        <pc:sldMkLst>
          <pc:docMk/>
          <pc:sldMk cId="2934323297" sldId="322"/>
        </pc:sldMkLst>
        <pc:spChg chg="mod">
          <ac:chgData name="Levi, Mariana" userId="ff81d19a-5bdb-42c2-9044-405c3c955145" providerId="ADAL" clId="{4F32761B-B8AD-D74B-800B-562E2D7AC979}" dt="2020-10-15T16:20:37.151" v="82" actId="5793"/>
          <ac:spMkLst>
            <pc:docMk/>
            <pc:sldMk cId="2934323297" sldId="322"/>
            <ac:spMk id="2" creationId="{00000000-0000-0000-0000-000000000000}"/>
          </ac:spMkLst>
        </pc:spChg>
      </pc:sldChg>
      <pc:sldChg chg="addSp delSp modSp modNotesTx">
        <pc:chgData name="Levi, Mariana" userId="ff81d19a-5bdb-42c2-9044-405c3c955145" providerId="ADAL" clId="{4F32761B-B8AD-D74B-800B-562E2D7AC979}" dt="2020-10-22T19:47:44.276" v="20313" actId="122"/>
        <pc:sldMkLst>
          <pc:docMk/>
          <pc:sldMk cId="1007034343" sldId="323"/>
        </pc:sldMkLst>
        <pc:spChg chg="mod">
          <ac:chgData name="Levi, Mariana" userId="ff81d19a-5bdb-42c2-9044-405c3c955145" providerId="ADAL" clId="{4F32761B-B8AD-D74B-800B-562E2D7AC979}" dt="2020-10-22T19:47:44.276" v="20313" actId="122"/>
          <ac:spMkLst>
            <pc:docMk/>
            <pc:sldMk cId="1007034343" sldId="323"/>
            <ac:spMk id="2" creationId="{00000000-0000-0000-0000-000000000000}"/>
          </ac:spMkLst>
        </pc:spChg>
        <pc:spChg chg="mod">
          <ac:chgData name="Levi, Mariana" userId="ff81d19a-5bdb-42c2-9044-405c3c955145" providerId="ADAL" clId="{4F32761B-B8AD-D74B-800B-562E2D7AC979}" dt="2020-10-15T17:38:08.047" v="2615" actId="207"/>
          <ac:spMkLst>
            <pc:docMk/>
            <pc:sldMk cId="1007034343" sldId="323"/>
            <ac:spMk id="3" creationId="{00000000-0000-0000-0000-000000000000}"/>
          </ac:spMkLst>
        </pc:spChg>
        <pc:spChg chg="add del mod">
          <ac:chgData name="Levi, Mariana" userId="ff81d19a-5bdb-42c2-9044-405c3c955145" providerId="ADAL" clId="{4F32761B-B8AD-D74B-800B-562E2D7AC979}" dt="2020-10-15T17:33:51.613" v="2342" actId="931"/>
          <ac:spMkLst>
            <pc:docMk/>
            <pc:sldMk cId="1007034343" sldId="323"/>
            <ac:spMk id="7" creationId="{B611DBA5-F400-A54C-95DF-C8E8A4AB9C89}"/>
          </ac:spMkLst>
        </pc:spChg>
        <pc:spChg chg="add">
          <ac:chgData name="Levi, Mariana" userId="ff81d19a-5bdb-42c2-9044-405c3c955145" providerId="ADAL" clId="{4F32761B-B8AD-D74B-800B-562E2D7AC979}" dt="2020-10-15T17:34:02.834" v="2344"/>
          <ac:spMkLst>
            <pc:docMk/>
            <pc:sldMk cId="1007034343" sldId="323"/>
            <ac:spMk id="10" creationId="{27EB1256-9010-DA48-87EA-8E850E244B2A}"/>
          </ac:spMkLst>
        </pc:spChg>
        <pc:picChg chg="del">
          <ac:chgData name="Levi, Mariana" userId="ff81d19a-5bdb-42c2-9044-405c3c955145" providerId="ADAL" clId="{4F32761B-B8AD-D74B-800B-562E2D7AC979}" dt="2020-10-15T17:33:22.911" v="2341" actId="478"/>
          <ac:picMkLst>
            <pc:docMk/>
            <pc:sldMk cId="1007034343" sldId="323"/>
            <ac:picMk id="6" creationId="{00000000-0000-0000-0000-000000000000}"/>
          </ac:picMkLst>
        </pc:picChg>
        <pc:picChg chg="add mod">
          <ac:chgData name="Levi, Mariana" userId="ff81d19a-5bdb-42c2-9044-405c3c955145" providerId="ADAL" clId="{4F32761B-B8AD-D74B-800B-562E2D7AC979}" dt="2020-10-15T17:33:55.643" v="2343" actId="1076"/>
          <ac:picMkLst>
            <pc:docMk/>
            <pc:sldMk cId="1007034343" sldId="323"/>
            <ac:picMk id="9" creationId="{E0A75D9B-AF98-114F-8C41-5D7BD3870B67}"/>
          </ac:picMkLst>
        </pc:picChg>
      </pc:sldChg>
      <pc:sldChg chg="modSp ord">
        <pc:chgData name="Levi, Mariana" userId="ff81d19a-5bdb-42c2-9044-405c3c955145" providerId="ADAL" clId="{4F32761B-B8AD-D74B-800B-562E2D7AC979}" dt="2020-10-17T18:05:52.648" v="3560" actId="20577"/>
        <pc:sldMkLst>
          <pc:docMk/>
          <pc:sldMk cId="2508763984" sldId="325"/>
        </pc:sldMkLst>
        <pc:spChg chg="mod">
          <ac:chgData name="Levi, Mariana" userId="ff81d19a-5bdb-42c2-9044-405c3c955145" providerId="ADAL" clId="{4F32761B-B8AD-D74B-800B-562E2D7AC979}" dt="2020-10-17T18:05:52.648" v="3560" actId="20577"/>
          <ac:spMkLst>
            <pc:docMk/>
            <pc:sldMk cId="2508763984" sldId="325"/>
            <ac:spMk id="6" creationId="{00000000-0000-0000-0000-000000000000}"/>
          </ac:spMkLst>
        </pc:spChg>
      </pc:sldChg>
      <pc:sldChg chg="modSp">
        <pc:chgData name="Levi, Mariana" userId="ff81d19a-5bdb-42c2-9044-405c3c955145" providerId="ADAL" clId="{4F32761B-B8AD-D74B-800B-562E2D7AC979}" dt="2020-10-15T17:50:40.651" v="2952" actId="20577"/>
        <pc:sldMkLst>
          <pc:docMk/>
          <pc:sldMk cId="1820308175" sldId="326"/>
        </pc:sldMkLst>
        <pc:spChg chg="mod">
          <ac:chgData name="Levi, Mariana" userId="ff81d19a-5bdb-42c2-9044-405c3c955145" providerId="ADAL" clId="{4F32761B-B8AD-D74B-800B-562E2D7AC979}" dt="2020-10-15T17:50:40.651" v="2952" actId="20577"/>
          <ac:spMkLst>
            <pc:docMk/>
            <pc:sldMk cId="1820308175" sldId="326"/>
            <ac:spMk id="2" creationId="{00000000-0000-0000-0000-000000000000}"/>
          </ac:spMkLst>
        </pc:spChg>
      </pc:sldChg>
      <pc:sldChg chg="modSp">
        <pc:chgData name="Levi, Mariana" userId="ff81d19a-5bdb-42c2-9044-405c3c955145" providerId="ADAL" clId="{4F32761B-B8AD-D74B-800B-562E2D7AC979}" dt="2020-10-17T18:05:30.898" v="3558" actId="20577"/>
        <pc:sldMkLst>
          <pc:docMk/>
          <pc:sldMk cId="4048313565" sldId="327"/>
        </pc:sldMkLst>
        <pc:spChg chg="mod">
          <ac:chgData name="Levi, Mariana" userId="ff81d19a-5bdb-42c2-9044-405c3c955145" providerId="ADAL" clId="{4F32761B-B8AD-D74B-800B-562E2D7AC979}" dt="2020-10-17T18:05:30.898" v="3558" actId="20577"/>
          <ac:spMkLst>
            <pc:docMk/>
            <pc:sldMk cId="4048313565" sldId="327"/>
            <ac:spMk id="2" creationId="{00000000-0000-0000-0000-000000000000}"/>
          </ac:spMkLst>
        </pc:spChg>
      </pc:sldChg>
      <pc:sldChg chg="modSp">
        <pc:chgData name="Levi, Mariana" userId="ff81d19a-5bdb-42c2-9044-405c3c955145" providerId="ADAL" clId="{4F32761B-B8AD-D74B-800B-562E2D7AC979}" dt="2020-10-19T17:04:01.994" v="6436" actId="20577"/>
        <pc:sldMkLst>
          <pc:docMk/>
          <pc:sldMk cId="2810587506" sldId="328"/>
        </pc:sldMkLst>
        <pc:spChg chg="mod">
          <ac:chgData name="Levi, Mariana" userId="ff81d19a-5bdb-42c2-9044-405c3c955145" providerId="ADAL" clId="{4F32761B-B8AD-D74B-800B-562E2D7AC979}" dt="2020-10-19T17:04:01.994" v="6436" actId="20577"/>
          <ac:spMkLst>
            <pc:docMk/>
            <pc:sldMk cId="2810587506" sldId="328"/>
            <ac:spMk id="2" creationId="{00000000-0000-0000-0000-000000000000}"/>
          </ac:spMkLst>
        </pc:spChg>
      </pc:sldChg>
      <pc:sldChg chg="modSp ord">
        <pc:chgData name="Levi, Mariana" userId="ff81d19a-5bdb-42c2-9044-405c3c955145" providerId="ADAL" clId="{4F32761B-B8AD-D74B-800B-562E2D7AC979}" dt="2020-10-22T19:53:47.359" v="20519" actId="20577"/>
        <pc:sldMkLst>
          <pc:docMk/>
          <pc:sldMk cId="378723462" sldId="329"/>
        </pc:sldMkLst>
        <pc:spChg chg="mod">
          <ac:chgData name="Levi, Mariana" userId="ff81d19a-5bdb-42c2-9044-405c3c955145" providerId="ADAL" clId="{4F32761B-B8AD-D74B-800B-562E2D7AC979}" dt="2020-10-22T19:53:47.359" v="20519" actId="20577"/>
          <ac:spMkLst>
            <pc:docMk/>
            <pc:sldMk cId="378723462" sldId="329"/>
            <ac:spMk id="2" creationId="{00000000-0000-0000-0000-000000000000}"/>
          </ac:spMkLst>
        </pc:spChg>
      </pc:sldChg>
      <pc:sldChg chg="del">
        <pc:chgData name="Levi, Mariana" userId="ff81d19a-5bdb-42c2-9044-405c3c955145" providerId="ADAL" clId="{4F32761B-B8AD-D74B-800B-562E2D7AC979}" dt="2020-10-17T18:05:19.808" v="3531" actId="2696"/>
        <pc:sldMkLst>
          <pc:docMk/>
          <pc:sldMk cId="635984607" sldId="331"/>
        </pc:sldMkLst>
      </pc:sldChg>
      <pc:sldChg chg="addSp delSp modSp add">
        <pc:chgData name="Levi, Mariana" userId="ff81d19a-5bdb-42c2-9044-405c3c955145" providerId="ADAL" clId="{4F32761B-B8AD-D74B-800B-562E2D7AC979}" dt="2020-10-22T19:48:37.763" v="20336" actId="20577"/>
        <pc:sldMkLst>
          <pc:docMk/>
          <pc:sldMk cId="725949456" sldId="332"/>
        </pc:sldMkLst>
        <pc:spChg chg="mod">
          <ac:chgData name="Levi, Mariana" userId="ff81d19a-5bdb-42c2-9044-405c3c955145" providerId="ADAL" clId="{4F32761B-B8AD-D74B-800B-562E2D7AC979}" dt="2020-10-22T19:48:37.763" v="20336" actId="20577"/>
          <ac:spMkLst>
            <pc:docMk/>
            <pc:sldMk cId="725949456" sldId="332"/>
            <ac:spMk id="2" creationId="{00000000-0000-0000-0000-000000000000}"/>
          </ac:spMkLst>
        </pc:spChg>
        <pc:spChg chg="add del mod">
          <ac:chgData name="Levi, Mariana" userId="ff81d19a-5bdb-42c2-9044-405c3c955145" providerId="ADAL" clId="{4F32761B-B8AD-D74B-800B-562E2D7AC979}" dt="2020-10-15T17:22:36.342" v="1754" actId="931"/>
          <ac:spMkLst>
            <pc:docMk/>
            <pc:sldMk cId="725949456" sldId="332"/>
            <ac:spMk id="5" creationId="{6B4952F7-84D7-EC49-8495-0CB556B78B8C}"/>
          </ac:spMkLst>
        </pc:spChg>
        <pc:spChg chg="mod">
          <ac:chgData name="Levi, Mariana" userId="ff81d19a-5bdb-42c2-9044-405c3c955145" providerId="ADAL" clId="{4F32761B-B8AD-D74B-800B-562E2D7AC979}" dt="2020-10-15T17:35:32.323" v="2390" actId="207"/>
          <ac:spMkLst>
            <pc:docMk/>
            <pc:sldMk cId="725949456" sldId="332"/>
            <ac:spMk id="6" creationId="{00000000-0000-0000-0000-000000000000}"/>
          </ac:spMkLst>
        </pc:spChg>
        <pc:spChg chg="add mod">
          <ac:chgData name="Levi, Mariana" userId="ff81d19a-5bdb-42c2-9044-405c3c955145" providerId="ADAL" clId="{4F32761B-B8AD-D74B-800B-562E2D7AC979}" dt="2020-10-15T17:24:26.286" v="1773" actId="404"/>
          <ac:spMkLst>
            <pc:docMk/>
            <pc:sldMk cId="725949456" sldId="332"/>
            <ac:spMk id="9" creationId="{2B951C22-0B0C-DC40-91E3-D8D38A50AAA8}"/>
          </ac:spMkLst>
        </pc:spChg>
        <pc:spChg chg="add del mod">
          <ac:chgData name="Levi, Mariana" userId="ff81d19a-5bdb-42c2-9044-405c3c955145" providerId="ADAL" clId="{4F32761B-B8AD-D74B-800B-562E2D7AC979}" dt="2020-10-15T17:32:05.805" v="2337"/>
          <ac:spMkLst>
            <pc:docMk/>
            <pc:sldMk cId="725949456" sldId="332"/>
            <ac:spMk id="10" creationId="{3C4D24DD-47AB-714F-9A25-8F5CF59DE5AA}"/>
          </ac:spMkLst>
        </pc:spChg>
        <pc:spChg chg="mod">
          <ac:chgData name="Levi, Mariana" userId="ff81d19a-5bdb-42c2-9044-405c3c955145" providerId="ADAL" clId="{4F32761B-B8AD-D74B-800B-562E2D7AC979}" dt="2020-10-15T17:23:17.939" v="1766" actId="1076"/>
          <ac:spMkLst>
            <pc:docMk/>
            <pc:sldMk cId="725949456" sldId="332"/>
            <ac:spMk id="12" creationId="{E099281D-ADC7-2141-BC16-3DAAF7C2CC5C}"/>
          </ac:spMkLst>
        </pc:spChg>
        <pc:picChg chg="add mod">
          <ac:chgData name="Levi, Mariana" userId="ff81d19a-5bdb-42c2-9044-405c3c955145" providerId="ADAL" clId="{4F32761B-B8AD-D74B-800B-562E2D7AC979}" dt="2020-10-15T17:32:11.405" v="2338" actId="14100"/>
          <ac:picMkLst>
            <pc:docMk/>
            <pc:sldMk cId="725949456" sldId="332"/>
            <ac:picMk id="8" creationId="{713A354D-51E7-6147-8F13-19A10CD1170B}"/>
          </ac:picMkLst>
        </pc:picChg>
        <pc:picChg chg="del">
          <ac:chgData name="Levi, Mariana" userId="ff81d19a-5bdb-42c2-9044-405c3c955145" providerId="ADAL" clId="{4F32761B-B8AD-D74B-800B-562E2D7AC979}" dt="2020-10-15T17:22:29.740" v="1753" actId="478"/>
          <ac:picMkLst>
            <pc:docMk/>
            <pc:sldMk cId="725949456" sldId="332"/>
            <ac:picMk id="11" creationId="{E1230C54-802B-B94D-82B9-23529FAF4B23}"/>
          </ac:picMkLst>
        </pc:picChg>
      </pc:sldChg>
      <pc:sldChg chg="addSp delSp modSp add del modNotesTx">
        <pc:chgData name="Levi, Mariana" userId="ff81d19a-5bdb-42c2-9044-405c3c955145" providerId="ADAL" clId="{4F32761B-B8AD-D74B-800B-562E2D7AC979}" dt="2020-10-22T19:47:47.216" v="20314" actId="122"/>
        <pc:sldMkLst>
          <pc:docMk/>
          <pc:sldMk cId="3372047588" sldId="333"/>
        </pc:sldMkLst>
        <pc:spChg chg="mod">
          <ac:chgData name="Levi, Mariana" userId="ff81d19a-5bdb-42c2-9044-405c3c955145" providerId="ADAL" clId="{4F32761B-B8AD-D74B-800B-562E2D7AC979}" dt="2020-10-22T19:47:47.216" v="20314" actId="122"/>
          <ac:spMkLst>
            <pc:docMk/>
            <pc:sldMk cId="3372047588" sldId="333"/>
            <ac:spMk id="2" creationId="{00000000-0000-0000-0000-000000000000}"/>
          </ac:spMkLst>
        </pc:spChg>
        <pc:spChg chg="mod">
          <ac:chgData name="Levi, Mariana" userId="ff81d19a-5bdb-42c2-9044-405c3c955145" providerId="ADAL" clId="{4F32761B-B8AD-D74B-800B-562E2D7AC979}" dt="2020-10-15T17:44:40.475" v="2719" actId="27636"/>
          <ac:spMkLst>
            <pc:docMk/>
            <pc:sldMk cId="3372047588" sldId="333"/>
            <ac:spMk id="3" creationId="{00000000-0000-0000-0000-000000000000}"/>
          </ac:spMkLst>
        </pc:spChg>
        <pc:spChg chg="add del mod">
          <ac:chgData name="Levi, Mariana" userId="ff81d19a-5bdb-42c2-9044-405c3c955145" providerId="ADAL" clId="{4F32761B-B8AD-D74B-800B-562E2D7AC979}" dt="2020-10-15T17:40:48.331" v="2665" actId="931"/>
          <ac:spMkLst>
            <pc:docMk/>
            <pc:sldMk cId="3372047588" sldId="333"/>
            <ac:spMk id="6" creationId="{2CEE98D5-86B9-3848-8F78-B92FD0726E94}"/>
          </ac:spMkLst>
        </pc:spChg>
        <pc:spChg chg="mod">
          <ac:chgData name="Levi, Mariana" userId="ff81d19a-5bdb-42c2-9044-405c3c955145" providerId="ADAL" clId="{4F32761B-B8AD-D74B-800B-562E2D7AC979}" dt="2020-10-15T17:42:35.612" v="2694" actId="20577"/>
          <ac:spMkLst>
            <pc:docMk/>
            <pc:sldMk cId="3372047588" sldId="333"/>
            <ac:spMk id="10" creationId="{27EB1256-9010-DA48-87EA-8E850E244B2A}"/>
          </ac:spMkLst>
        </pc:spChg>
        <pc:picChg chg="add mod">
          <ac:chgData name="Levi, Mariana" userId="ff81d19a-5bdb-42c2-9044-405c3c955145" providerId="ADAL" clId="{4F32761B-B8AD-D74B-800B-562E2D7AC979}" dt="2020-10-15T17:46:48.318" v="2758" actId="1076"/>
          <ac:picMkLst>
            <pc:docMk/>
            <pc:sldMk cId="3372047588" sldId="333"/>
            <ac:picMk id="8" creationId="{1DC8BD30-3398-1941-9986-B47565234CA6}"/>
          </ac:picMkLst>
        </pc:picChg>
        <pc:picChg chg="del">
          <ac:chgData name="Levi, Mariana" userId="ff81d19a-5bdb-42c2-9044-405c3c955145" providerId="ADAL" clId="{4F32761B-B8AD-D74B-800B-562E2D7AC979}" dt="2020-10-15T17:39:34.009" v="2623" actId="478"/>
          <ac:picMkLst>
            <pc:docMk/>
            <pc:sldMk cId="3372047588" sldId="333"/>
            <ac:picMk id="9" creationId="{E0A75D9B-AF98-114F-8C41-5D7BD3870B67}"/>
          </ac:picMkLst>
        </pc:picChg>
        <pc:picChg chg="add mod">
          <ac:chgData name="Levi, Mariana" userId="ff81d19a-5bdb-42c2-9044-405c3c955145" providerId="ADAL" clId="{4F32761B-B8AD-D74B-800B-562E2D7AC979}" dt="2020-10-15T17:42:17.854" v="2690" actId="14100"/>
          <ac:picMkLst>
            <pc:docMk/>
            <pc:sldMk cId="3372047588" sldId="333"/>
            <ac:picMk id="12" creationId="{F6A1B0C9-9A55-C14F-B3D8-965CDA2CE530}"/>
          </ac:picMkLst>
        </pc:picChg>
      </pc:sldChg>
      <pc:sldChg chg="addSp delSp modSp add modNotesTx">
        <pc:chgData name="Levi, Mariana" userId="ff81d19a-5bdb-42c2-9044-405c3c955145" providerId="ADAL" clId="{4F32761B-B8AD-D74B-800B-562E2D7AC979}" dt="2020-10-22T19:47:50.117" v="20315" actId="122"/>
        <pc:sldMkLst>
          <pc:docMk/>
          <pc:sldMk cId="305055344" sldId="334"/>
        </pc:sldMkLst>
        <pc:spChg chg="mod">
          <ac:chgData name="Levi, Mariana" userId="ff81d19a-5bdb-42c2-9044-405c3c955145" providerId="ADAL" clId="{4F32761B-B8AD-D74B-800B-562E2D7AC979}" dt="2020-10-22T19:47:50.117" v="20315" actId="122"/>
          <ac:spMkLst>
            <pc:docMk/>
            <pc:sldMk cId="305055344" sldId="334"/>
            <ac:spMk id="2" creationId="{00000000-0000-0000-0000-000000000000}"/>
          </ac:spMkLst>
        </pc:spChg>
        <pc:spChg chg="mod">
          <ac:chgData name="Levi, Mariana" userId="ff81d19a-5bdb-42c2-9044-405c3c955145" providerId="ADAL" clId="{4F32761B-B8AD-D74B-800B-562E2D7AC979}" dt="2020-10-15T17:49:03.151" v="2894" actId="20577"/>
          <ac:spMkLst>
            <pc:docMk/>
            <pc:sldMk cId="305055344" sldId="334"/>
            <ac:spMk id="3" creationId="{00000000-0000-0000-0000-000000000000}"/>
          </ac:spMkLst>
        </pc:spChg>
        <pc:spChg chg="add del mod">
          <ac:chgData name="Levi, Mariana" userId="ff81d19a-5bdb-42c2-9044-405c3c955145" providerId="ADAL" clId="{4F32761B-B8AD-D74B-800B-562E2D7AC979}" dt="2020-10-15T17:45:53.718" v="2744" actId="478"/>
          <ac:spMkLst>
            <pc:docMk/>
            <pc:sldMk cId="305055344" sldId="334"/>
            <ac:spMk id="6" creationId="{574C7195-81A3-954F-9303-64C2F742A447}"/>
          </ac:spMkLst>
        </pc:spChg>
        <pc:picChg chg="del">
          <ac:chgData name="Levi, Mariana" userId="ff81d19a-5bdb-42c2-9044-405c3c955145" providerId="ADAL" clId="{4F32761B-B8AD-D74B-800B-562E2D7AC979}" dt="2020-10-15T17:45:50.019" v="2743" actId="478"/>
          <ac:picMkLst>
            <pc:docMk/>
            <pc:sldMk cId="305055344" sldId="334"/>
            <ac:picMk id="8" creationId="{1DC8BD30-3398-1941-9986-B47565234CA6}"/>
          </ac:picMkLst>
        </pc:picChg>
        <pc:picChg chg="add mod">
          <ac:chgData name="Levi, Mariana" userId="ff81d19a-5bdb-42c2-9044-405c3c955145" providerId="ADAL" clId="{4F32761B-B8AD-D74B-800B-562E2D7AC979}" dt="2020-10-15T17:46:10.547" v="2749" actId="1076"/>
          <ac:picMkLst>
            <pc:docMk/>
            <pc:sldMk cId="305055344" sldId="334"/>
            <ac:picMk id="9" creationId="{CE0DCB29-65AB-D741-A45D-617FA6A86146}"/>
          </ac:picMkLst>
        </pc:picChg>
        <pc:picChg chg="del">
          <ac:chgData name="Levi, Mariana" userId="ff81d19a-5bdb-42c2-9044-405c3c955145" providerId="ADAL" clId="{4F32761B-B8AD-D74B-800B-562E2D7AC979}" dt="2020-10-15T17:45:54.966" v="2745" actId="478"/>
          <ac:picMkLst>
            <pc:docMk/>
            <pc:sldMk cId="305055344" sldId="334"/>
            <ac:picMk id="12" creationId="{F6A1B0C9-9A55-C14F-B3D8-965CDA2CE530}"/>
          </ac:picMkLst>
        </pc:picChg>
        <pc:picChg chg="add mod">
          <ac:chgData name="Levi, Mariana" userId="ff81d19a-5bdb-42c2-9044-405c3c955145" providerId="ADAL" clId="{4F32761B-B8AD-D74B-800B-562E2D7AC979}" dt="2020-10-15T17:46:41.834" v="2757" actId="14100"/>
          <ac:picMkLst>
            <pc:docMk/>
            <pc:sldMk cId="305055344" sldId="334"/>
            <ac:picMk id="13" creationId="{DB9C23D9-6D5C-CF46-9A62-27DC769B5C2E}"/>
          </ac:picMkLst>
        </pc:picChg>
      </pc:sldChg>
      <pc:sldChg chg="addSp delSp modSp add ord modNotesTx">
        <pc:chgData name="Levi, Mariana" userId="ff81d19a-5bdb-42c2-9044-405c3c955145" providerId="ADAL" clId="{4F32761B-B8AD-D74B-800B-562E2D7AC979}" dt="2020-10-22T19:48:29.100" v="20334" actId="20577"/>
        <pc:sldMkLst>
          <pc:docMk/>
          <pc:sldMk cId="2258907822" sldId="335"/>
        </pc:sldMkLst>
        <pc:spChg chg="mod">
          <ac:chgData name="Levi, Mariana" userId="ff81d19a-5bdb-42c2-9044-405c3c955145" providerId="ADAL" clId="{4F32761B-B8AD-D74B-800B-562E2D7AC979}" dt="2020-10-22T19:48:29.100" v="20334" actId="20577"/>
          <ac:spMkLst>
            <pc:docMk/>
            <pc:sldMk cId="2258907822" sldId="335"/>
            <ac:spMk id="2" creationId="{00000000-0000-0000-0000-000000000000}"/>
          </ac:spMkLst>
        </pc:spChg>
        <pc:spChg chg="mod">
          <ac:chgData name="Levi, Mariana" userId="ff81d19a-5bdb-42c2-9044-405c3c955145" providerId="ADAL" clId="{4F32761B-B8AD-D74B-800B-562E2D7AC979}" dt="2020-10-17T18:04:19.847" v="3530" actId="27636"/>
          <ac:spMkLst>
            <pc:docMk/>
            <pc:sldMk cId="2258907822" sldId="335"/>
            <ac:spMk id="3" creationId="{00000000-0000-0000-0000-000000000000}"/>
          </ac:spMkLst>
        </pc:spChg>
        <pc:spChg chg="add mod">
          <ac:chgData name="Levi, Mariana" userId="ff81d19a-5bdb-42c2-9044-405c3c955145" providerId="ADAL" clId="{4F32761B-B8AD-D74B-800B-562E2D7AC979}" dt="2020-10-15T17:55:39.089" v="2991" actId="1076"/>
          <ac:spMkLst>
            <pc:docMk/>
            <pc:sldMk cId="2258907822" sldId="335"/>
            <ac:spMk id="7" creationId="{151DC453-F0C6-4F47-B20F-9D5FFA8EA805}"/>
          </ac:spMkLst>
        </pc:spChg>
        <pc:spChg chg="mod">
          <ac:chgData name="Levi, Mariana" userId="ff81d19a-5bdb-42c2-9044-405c3c955145" providerId="ADAL" clId="{4F32761B-B8AD-D74B-800B-562E2D7AC979}" dt="2020-10-15T17:57:03.427" v="3029" actId="1035"/>
          <ac:spMkLst>
            <pc:docMk/>
            <pc:sldMk cId="2258907822" sldId="335"/>
            <ac:spMk id="10" creationId="{27EB1256-9010-DA48-87EA-8E850E244B2A}"/>
          </ac:spMkLst>
        </pc:spChg>
        <pc:spChg chg="add mod">
          <ac:chgData name="Levi, Mariana" userId="ff81d19a-5bdb-42c2-9044-405c3c955145" providerId="ADAL" clId="{4F32761B-B8AD-D74B-800B-562E2D7AC979}" dt="2020-10-15T17:56:22.118" v="3018" actId="20577"/>
          <ac:spMkLst>
            <pc:docMk/>
            <pc:sldMk cId="2258907822" sldId="335"/>
            <ac:spMk id="14" creationId="{A3835C71-EEAB-CB4E-9F94-49DF855AA5DE}"/>
          </ac:spMkLst>
        </pc:spChg>
        <pc:picChg chg="add mod">
          <ac:chgData name="Levi, Mariana" userId="ff81d19a-5bdb-42c2-9044-405c3c955145" providerId="ADAL" clId="{4F32761B-B8AD-D74B-800B-562E2D7AC979}" dt="2020-10-15T17:55:27.067" v="2988" actId="1076"/>
          <ac:picMkLst>
            <pc:docMk/>
            <pc:sldMk cId="2258907822" sldId="335"/>
            <ac:picMk id="6" creationId="{CE0E5C99-3D73-8D44-9D95-37A84AF5D4BC}"/>
          </ac:picMkLst>
        </pc:picChg>
        <pc:picChg chg="del">
          <ac:chgData name="Levi, Mariana" userId="ff81d19a-5bdb-42c2-9044-405c3c955145" providerId="ADAL" clId="{4F32761B-B8AD-D74B-800B-562E2D7AC979}" dt="2020-10-15T17:52:22.605" v="2955" actId="478"/>
          <ac:picMkLst>
            <pc:docMk/>
            <pc:sldMk cId="2258907822" sldId="335"/>
            <ac:picMk id="9" creationId="{CE0DCB29-65AB-D741-A45D-617FA6A86146}"/>
          </ac:picMkLst>
        </pc:picChg>
        <pc:picChg chg="add mod">
          <ac:chgData name="Levi, Mariana" userId="ff81d19a-5bdb-42c2-9044-405c3c955145" providerId="ADAL" clId="{4F32761B-B8AD-D74B-800B-562E2D7AC979}" dt="2020-10-15T17:55:24.665" v="2987" actId="14100"/>
          <ac:picMkLst>
            <pc:docMk/>
            <pc:sldMk cId="2258907822" sldId="335"/>
            <ac:picMk id="11" creationId="{1E45A4EA-DA9C-0542-AA97-ABD65BCBB26E}"/>
          </ac:picMkLst>
        </pc:picChg>
        <pc:picChg chg="del">
          <ac:chgData name="Levi, Mariana" userId="ff81d19a-5bdb-42c2-9044-405c3c955145" providerId="ADAL" clId="{4F32761B-B8AD-D74B-800B-562E2D7AC979}" dt="2020-10-15T17:52:23.736" v="2956" actId="478"/>
          <ac:picMkLst>
            <pc:docMk/>
            <pc:sldMk cId="2258907822" sldId="335"/>
            <ac:picMk id="13" creationId="{DB9C23D9-6D5C-CF46-9A62-27DC769B5C2E}"/>
          </ac:picMkLst>
        </pc:picChg>
      </pc:sldChg>
      <pc:sldChg chg="addSp delSp modSp add modNotesTx">
        <pc:chgData name="Levi, Mariana" userId="ff81d19a-5bdb-42c2-9044-405c3c955145" providerId="ADAL" clId="{4F32761B-B8AD-D74B-800B-562E2D7AC979}" dt="2020-10-22T19:48:24.150" v="20330" actId="27636"/>
        <pc:sldMkLst>
          <pc:docMk/>
          <pc:sldMk cId="3926145774" sldId="336"/>
        </pc:sldMkLst>
        <pc:spChg chg="mod">
          <ac:chgData name="Levi, Mariana" userId="ff81d19a-5bdb-42c2-9044-405c3c955145" providerId="ADAL" clId="{4F32761B-B8AD-D74B-800B-562E2D7AC979}" dt="2020-10-22T19:48:24.150" v="20330" actId="27636"/>
          <ac:spMkLst>
            <pc:docMk/>
            <pc:sldMk cId="3926145774" sldId="336"/>
            <ac:spMk id="2" creationId="{00000000-0000-0000-0000-000000000000}"/>
          </ac:spMkLst>
        </pc:spChg>
        <pc:spChg chg="mod">
          <ac:chgData name="Levi, Mariana" userId="ff81d19a-5bdb-42c2-9044-405c3c955145" providerId="ADAL" clId="{4F32761B-B8AD-D74B-800B-562E2D7AC979}" dt="2020-10-17T18:14:58.541" v="4279" actId="20577"/>
          <ac:spMkLst>
            <pc:docMk/>
            <pc:sldMk cId="3926145774" sldId="336"/>
            <ac:spMk id="3" creationId="{00000000-0000-0000-0000-000000000000}"/>
          </ac:spMkLst>
        </pc:spChg>
        <pc:spChg chg="add mod">
          <ac:chgData name="Levi, Mariana" userId="ff81d19a-5bdb-42c2-9044-405c3c955145" providerId="ADAL" clId="{4F32761B-B8AD-D74B-800B-562E2D7AC979}" dt="2020-10-17T18:30:28.640" v="4365" actId="122"/>
          <ac:spMkLst>
            <pc:docMk/>
            <pc:sldMk cId="3926145774" sldId="336"/>
            <ac:spMk id="4" creationId="{2DDF7DAB-1F16-1B4C-B51F-5F96C92F2775}"/>
          </ac:spMkLst>
        </pc:spChg>
        <pc:spChg chg="add mod">
          <ac:chgData name="Levi, Mariana" userId="ff81d19a-5bdb-42c2-9044-405c3c955145" providerId="ADAL" clId="{4F32761B-B8AD-D74B-800B-562E2D7AC979}" dt="2020-10-17T18:30:25.033" v="4364" actId="122"/>
          <ac:spMkLst>
            <pc:docMk/>
            <pc:sldMk cId="3926145774" sldId="336"/>
            <ac:spMk id="6" creationId="{A98560FF-E19F-3A4E-8C7E-72E2EE5D8CFD}"/>
          </ac:spMkLst>
        </pc:spChg>
        <pc:spChg chg="add mod">
          <ac:chgData name="Levi, Mariana" userId="ff81d19a-5bdb-42c2-9044-405c3c955145" providerId="ADAL" clId="{4F32761B-B8AD-D74B-800B-562E2D7AC979}" dt="2020-10-17T18:30:05.091" v="4357" actId="1037"/>
          <ac:spMkLst>
            <pc:docMk/>
            <pc:sldMk cId="3926145774" sldId="336"/>
            <ac:spMk id="7" creationId="{E3ED2DAD-EFFD-E743-B15A-F358DA58C003}"/>
          </ac:spMkLst>
        </pc:spChg>
        <pc:spChg chg="add del mod">
          <ac:chgData name="Levi, Mariana" userId="ff81d19a-5bdb-42c2-9044-405c3c955145" providerId="ADAL" clId="{4F32761B-B8AD-D74B-800B-562E2D7AC979}" dt="2020-10-18T12:37:29.512" v="5625" actId="20577"/>
          <ac:spMkLst>
            <pc:docMk/>
            <pc:sldMk cId="3926145774" sldId="336"/>
            <ac:spMk id="10" creationId="{27EB1256-9010-DA48-87EA-8E850E244B2A}"/>
          </ac:spMkLst>
        </pc:spChg>
        <pc:spChg chg="add mod">
          <ac:chgData name="Levi, Mariana" userId="ff81d19a-5bdb-42c2-9044-405c3c955145" providerId="ADAL" clId="{4F32761B-B8AD-D74B-800B-562E2D7AC979}" dt="2020-10-17T18:30:22.652" v="4363" actId="122"/>
          <ac:spMkLst>
            <pc:docMk/>
            <pc:sldMk cId="3926145774" sldId="336"/>
            <ac:spMk id="11" creationId="{66A19837-E509-0148-A071-BDCFA87D643C}"/>
          </ac:spMkLst>
        </pc:spChg>
        <pc:spChg chg="mod">
          <ac:chgData name="Levi, Mariana" userId="ff81d19a-5bdb-42c2-9044-405c3c955145" providerId="ADAL" clId="{4F32761B-B8AD-D74B-800B-562E2D7AC979}" dt="2020-10-17T18:30:40.859" v="4369" actId="20577"/>
          <ac:spMkLst>
            <pc:docMk/>
            <pc:sldMk cId="3926145774" sldId="336"/>
            <ac:spMk id="19" creationId="{DF61AFFB-1E2F-D841-9605-AA454208BAD3}"/>
          </ac:spMkLst>
        </pc:spChg>
        <pc:spChg chg="add mod">
          <ac:chgData name="Levi, Mariana" userId="ff81d19a-5bdb-42c2-9044-405c3c955145" providerId="ADAL" clId="{4F32761B-B8AD-D74B-800B-562E2D7AC979}" dt="2020-10-17T18:46:44.214" v="4876" actId="164"/>
          <ac:spMkLst>
            <pc:docMk/>
            <pc:sldMk cId="3926145774" sldId="336"/>
            <ac:spMk id="25" creationId="{7C299F7E-A5AA-064A-ABBB-F806748263F1}"/>
          </ac:spMkLst>
        </pc:spChg>
        <pc:spChg chg="add del mod">
          <ac:chgData name="Levi, Mariana" userId="ff81d19a-5bdb-42c2-9044-405c3c955145" providerId="ADAL" clId="{4F32761B-B8AD-D74B-800B-562E2D7AC979}" dt="2020-10-17T18:31:20.164" v="4372" actId="478"/>
          <ac:spMkLst>
            <pc:docMk/>
            <pc:sldMk cId="3926145774" sldId="336"/>
            <ac:spMk id="26" creationId="{DD92A9C4-A249-BA4E-8B36-123DBFB542EB}"/>
          </ac:spMkLst>
        </pc:spChg>
        <pc:spChg chg="add mod">
          <ac:chgData name="Levi, Mariana" userId="ff81d19a-5bdb-42c2-9044-405c3c955145" providerId="ADAL" clId="{4F32761B-B8AD-D74B-800B-562E2D7AC979}" dt="2020-10-17T18:46:44.214" v="4876" actId="164"/>
          <ac:spMkLst>
            <pc:docMk/>
            <pc:sldMk cId="3926145774" sldId="336"/>
            <ac:spMk id="27" creationId="{86ED96A4-5EF0-EB4C-A82F-F13CD7FCF1DF}"/>
          </ac:spMkLst>
        </pc:spChg>
        <pc:spChg chg="add mod">
          <ac:chgData name="Levi, Mariana" userId="ff81d19a-5bdb-42c2-9044-405c3c955145" providerId="ADAL" clId="{4F32761B-B8AD-D74B-800B-562E2D7AC979}" dt="2020-10-17T18:46:44.214" v="4876" actId="164"/>
          <ac:spMkLst>
            <pc:docMk/>
            <pc:sldMk cId="3926145774" sldId="336"/>
            <ac:spMk id="28" creationId="{FAC664C5-0EC3-B149-8248-0D2EBCA73448}"/>
          </ac:spMkLst>
        </pc:spChg>
        <pc:spChg chg="add del mod">
          <ac:chgData name="Levi, Mariana" userId="ff81d19a-5bdb-42c2-9044-405c3c955145" providerId="ADAL" clId="{4F32761B-B8AD-D74B-800B-562E2D7AC979}" dt="2020-10-17T18:32:20.545" v="4403" actId="11529"/>
          <ac:spMkLst>
            <pc:docMk/>
            <pc:sldMk cId="3926145774" sldId="336"/>
            <ac:spMk id="29" creationId="{871C7DF4-AFDC-4E45-8BFE-7B89F122B53E}"/>
          </ac:spMkLst>
        </pc:spChg>
        <pc:spChg chg="add mod">
          <ac:chgData name="Levi, Mariana" userId="ff81d19a-5bdb-42c2-9044-405c3c955145" providerId="ADAL" clId="{4F32761B-B8AD-D74B-800B-562E2D7AC979}" dt="2020-10-17T18:46:44.214" v="4876" actId="164"/>
          <ac:spMkLst>
            <pc:docMk/>
            <pc:sldMk cId="3926145774" sldId="336"/>
            <ac:spMk id="30" creationId="{53DB79B6-D439-E840-BAB5-29D24F28AD02}"/>
          </ac:spMkLst>
        </pc:spChg>
        <pc:spChg chg="add mod">
          <ac:chgData name="Levi, Mariana" userId="ff81d19a-5bdb-42c2-9044-405c3c955145" providerId="ADAL" clId="{4F32761B-B8AD-D74B-800B-562E2D7AC979}" dt="2020-10-17T18:46:44.214" v="4876" actId="164"/>
          <ac:spMkLst>
            <pc:docMk/>
            <pc:sldMk cId="3926145774" sldId="336"/>
            <ac:spMk id="31" creationId="{2E7A2D47-C419-0A42-83B6-0246F11AA2CD}"/>
          </ac:spMkLst>
        </pc:spChg>
        <pc:spChg chg="add mod">
          <ac:chgData name="Levi, Mariana" userId="ff81d19a-5bdb-42c2-9044-405c3c955145" providerId="ADAL" clId="{4F32761B-B8AD-D74B-800B-562E2D7AC979}" dt="2020-10-17T18:46:44.214" v="4876" actId="164"/>
          <ac:spMkLst>
            <pc:docMk/>
            <pc:sldMk cId="3926145774" sldId="336"/>
            <ac:spMk id="32" creationId="{18089AE0-BCB2-E84C-B6D4-FCEE14158F5A}"/>
          </ac:spMkLst>
        </pc:spChg>
        <pc:spChg chg="add del mod">
          <ac:chgData name="Levi, Mariana" userId="ff81d19a-5bdb-42c2-9044-405c3c955145" providerId="ADAL" clId="{4F32761B-B8AD-D74B-800B-562E2D7AC979}" dt="2020-10-17T18:35:32.784" v="4461" actId="767"/>
          <ac:spMkLst>
            <pc:docMk/>
            <pc:sldMk cId="3926145774" sldId="336"/>
            <ac:spMk id="33" creationId="{1E290814-9860-E043-8A94-1AA9651D32C9}"/>
          </ac:spMkLst>
        </pc:spChg>
        <pc:spChg chg="add del mod">
          <ac:chgData name="Levi, Mariana" userId="ff81d19a-5bdb-42c2-9044-405c3c955145" providerId="ADAL" clId="{4F32761B-B8AD-D74B-800B-562E2D7AC979}" dt="2020-10-17T18:52:07.841" v="5002" actId="478"/>
          <ac:spMkLst>
            <pc:docMk/>
            <pc:sldMk cId="3926145774" sldId="336"/>
            <ac:spMk id="34" creationId="{A045F6CE-8326-A24E-87D9-D446115D2460}"/>
          </ac:spMkLst>
        </pc:spChg>
        <pc:spChg chg="add mod">
          <ac:chgData name="Levi, Mariana" userId="ff81d19a-5bdb-42c2-9044-405c3c955145" providerId="ADAL" clId="{4F32761B-B8AD-D74B-800B-562E2D7AC979}" dt="2020-10-17T18:55:59.049" v="5097" actId="164"/>
          <ac:spMkLst>
            <pc:docMk/>
            <pc:sldMk cId="3926145774" sldId="336"/>
            <ac:spMk id="35" creationId="{F42554D2-1054-F04A-A397-BE9683FAA0A4}"/>
          </ac:spMkLst>
        </pc:spChg>
        <pc:spChg chg="add mod">
          <ac:chgData name="Levi, Mariana" userId="ff81d19a-5bdb-42c2-9044-405c3c955145" providerId="ADAL" clId="{4F32761B-B8AD-D74B-800B-562E2D7AC979}" dt="2020-10-17T18:51:16.409" v="4959" actId="164"/>
          <ac:spMkLst>
            <pc:docMk/>
            <pc:sldMk cId="3926145774" sldId="336"/>
            <ac:spMk id="36" creationId="{19FADD4F-4110-CF4D-B662-BEBC603AFE72}"/>
          </ac:spMkLst>
        </pc:spChg>
        <pc:spChg chg="add mod">
          <ac:chgData name="Levi, Mariana" userId="ff81d19a-5bdb-42c2-9044-405c3c955145" providerId="ADAL" clId="{4F32761B-B8AD-D74B-800B-562E2D7AC979}" dt="2020-10-17T18:51:16.409" v="4959" actId="164"/>
          <ac:spMkLst>
            <pc:docMk/>
            <pc:sldMk cId="3926145774" sldId="336"/>
            <ac:spMk id="37" creationId="{85D0B6D9-A15E-E44F-AC2E-E20331731AA1}"/>
          </ac:spMkLst>
        </pc:spChg>
        <pc:spChg chg="add mod">
          <ac:chgData name="Levi, Mariana" userId="ff81d19a-5bdb-42c2-9044-405c3c955145" providerId="ADAL" clId="{4F32761B-B8AD-D74B-800B-562E2D7AC979}" dt="2020-10-17T18:51:16.409" v="4959" actId="164"/>
          <ac:spMkLst>
            <pc:docMk/>
            <pc:sldMk cId="3926145774" sldId="336"/>
            <ac:spMk id="38" creationId="{225E081F-161B-D54B-A905-1085D601ACF8}"/>
          </ac:spMkLst>
        </pc:spChg>
        <pc:spChg chg="add mod">
          <ac:chgData name="Levi, Mariana" userId="ff81d19a-5bdb-42c2-9044-405c3c955145" providerId="ADAL" clId="{4F32761B-B8AD-D74B-800B-562E2D7AC979}" dt="2020-10-17T18:51:16.409" v="4959" actId="164"/>
          <ac:spMkLst>
            <pc:docMk/>
            <pc:sldMk cId="3926145774" sldId="336"/>
            <ac:spMk id="39" creationId="{8EE0043E-B3AF-194D-AE95-FFBAAB355182}"/>
          </ac:spMkLst>
        </pc:spChg>
        <pc:spChg chg="add mod">
          <ac:chgData name="Levi, Mariana" userId="ff81d19a-5bdb-42c2-9044-405c3c955145" providerId="ADAL" clId="{4F32761B-B8AD-D74B-800B-562E2D7AC979}" dt="2020-10-17T18:51:16.409" v="4959" actId="164"/>
          <ac:spMkLst>
            <pc:docMk/>
            <pc:sldMk cId="3926145774" sldId="336"/>
            <ac:spMk id="40" creationId="{00A6CF3E-083B-3447-85EE-C4B4147C9437}"/>
          </ac:spMkLst>
        </pc:spChg>
        <pc:spChg chg="add mod">
          <ac:chgData name="Levi, Mariana" userId="ff81d19a-5bdb-42c2-9044-405c3c955145" providerId="ADAL" clId="{4F32761B-B8AD-D74B-800B-562E2D7AC979}" dt="2020-10-17T18:51:16.409" v="4959" actId="164"/>
          <ac:spMkLst>
            <pc:docMk/>
            <pc:sldMk cId="3926145774" sldId="336"/>
            <ac:spMk id="41" creationId="{660ECA42-1941-214B-AC24-31B4052BC7EC}"/>
          </ac:spMkLst>
        </pc:spChg>
        <pc:spChg chg="add mod">
          <ac:chgData name="Levi, Mariana" userId="ff81d19a-5bdb-42c2-9044-405c3c955145" providerId="ADAL" clId="{4F32761B-B8AD-D74B-800B-562E2D7AC979}" dt="2020-10-17T18:51:16.409" v="4959" actId="164"/>
          <ac:spMkLst>
            <pc:docMk/>
            <pc:sldMk cId="3926145774" sldId="336"/>
            <ac:spMk id="42" creationId="{0D668A38-1475-364E-98FF-7EAAC65AFC1B}"/>
          </ac:spMkLst>
        </pc:spChg>
        <pc:spChg chg="add mod">
          <ac:chgData name="Levi, Mariana" userId="ff81d19a-5bdb-42c2-9044-405c3c955145" providerId="ADAL" clId="{4F32761B-B8AD-D74B-800B-562E2D7AC979}" dt="2020-10-17T18:51:16.409" v="4959" actId="164"/>
          <ac:spMkLst>
            <pc:docMk/>
            <pc:sldMk cId="3926145774" sldId="336"/>
            <ac:spMk id="44" creationId="{AF709BA1-BC35-1743-8E25-7F69DA63BA71}"/>
          </ac:spMkLst>
        </pc:spChg>
        <pc:spChg chg="add mod">
          <ac:chgData name="Levi, Mariana" userId="ff81d19a-5bdb-42c2-9044-405c3c955145" providerId="ADAL" clId="{4F32761B-B8AD-D74B-800B-562E2D7AC979}" dt="2020-10-17T18:51:16.409" v="4959" actId="164"/>
          <ac:spMkLst>
            <pc:docMk/>
            <pc:sldMk cId="3926145774" sldId="336"/>
            <ac:spMk id="45" creationId="{9A9D28F5-CB22-EE4F-9F70-C2CCA2B2BA18}"/>
          </ac:spMkLst>
        </pc:spChg>
        <pc:spChg chg="add mod">
          <ac:chgData name="Levi, Mariana" userId="ff81d19a-5bdb-42c2-9044-405c3c955145" providerId="ADAL" clId="{4F32761B-B8AD-D74B-800B-562E2D7AC979}" dt="2020-10-17T18:51:16.409" v="4959" actId="164"/>
          <ac:spMkLst>
            <pc:docMk/>
            <pc:sldMk cId="3926145774" sldId="336"/>
            <ac:spMk id="46" creationId="{E7208E02-9D94-FA4C-B250-88E792AABEB2}"/>
          </ac:spMkLst>
        </pc:spChg>
        <pc:spChg chg="add mod">
          <ac:chgData name="Levi, Mariana" userId="ff81d19a-5bdb-42c2-9044-405c3c955145" providerId="ADAL" clId="{4F32761B-B8AD-D74B-800B-562E2D7AC979}" dt="2020-10-17T18:51:16.409" v="4959" actId="164"/>
          <ac:spMkLst>
            <pc:docMk/>
            <pc:sldMk cId="3926145774" sldId="336"/>
            <ac:spMk id="47" creationId="{5B682477-5CB5-C840-9EB9-21E5EE82D923}"/>
          </ac:spMkLst>
        </pc:spChg>
        <pc:spChg chg="mod">
          <ac:chgData name="Levi, Mariana" userId="ff81d19a-5bdb-42c2-9044-405c3c955145" providerId="ADAL" clId="{4F32761B-B8AD-D74B-800B-562E2D7AC979}" dt="2020-10-17T18:52:15.751" v="5004" actId="20577"/>
          <ac:spMkLst>
            <pc:docMk/>
            <pc:sldMk cId="3926145774" sldId="336"/>
            <ac:spMk id="51" creationId="{C99521BF-FCE0-8D4C-9BD9-575BC20E9AEE}"/>
          </ac:spMkLst>
        </pc:spChg>
        <pc:spChg chg="add del mod">
          <ac:chgData name="Levi, Mariana" userId="ff81d19a-5bdb-42c2-9044-405c3c955145" providerId="ADAL" clId="{4F32761B-B8AD-D74B-800B-562E2D7AC979}" dt="2020-10-17T18:52:39.171" v="5006" actId="11529"/>
          <ac:spMkLst>
            <pc:docMk/>
            <pc:sldMk cId="3926145774" sldId="336"/>
            <ac:spMk id="62" creationId="{CF235046-12FE-1A4F-934C-11A57ECA2D92}"/>
          </ac:spMkLst>
        </pc:spChg>
        <pc:spChg chg="add mod">
          <ac:chgData name="Levi, Mariana" userId="ff81d19a-5bdb-42c2-9044-405c3c955145" providerId="ADAL" clId="{4F32761B-B8AD-D74B-800B-562E2D7AC979}" dt="2020-10-17T18:55:59.049" v="5097" actId="164"/>
          <ac:spMkLst>
            <pc:docMk/>
            <pc:sldMk cId="3926145774" sldId="336"/>
            <ac:spMk id="63" creationId="{4036EB4D-79E8-1847-A1B2-0FC4E41A4939}"/>
          </ac:spMkLst>
        </pc:spChg>
        <pc:spChg chg="add mod">
          <ac:chgData name="Levi, Mariana" userId="ff81d19a-5bdb-42c2-9044-405c3c955145" providerId="ADAL" clId="{4F32761B-B8AD-D74B-800B-562E2D7AC979}" dt="2020-10-17T18:55:59.049" v="5097" actId="164"/>
          <ac:spMkLst>
            <pc:docMk/>
            <pc:sldMk cId="3926145774" sldId="336"/>
            <ac:spMk id="64" creationId="{F28C75F9-A4F8-4340-941F-714F5BF520CB}"/>
          </ac:spMkLst>
        </pc:spChg>
        <pc:spChg chg="add mod">
          <ac:chgData name="Levi, Mariana" userId="ff81d19a-5bdb-42c2-9044-405c3c955145" providerId="ADAL" clId="{4F32761B-B8AD-D74B-800B-562E2D7AC979}" dt="2020-10-17T18:55:59.049" v="5097" actId="164"/>
          <ac:spMkLst>
            <pc:docMk/>
            <pc:sldMk cId="3926145774" sldId="336"/>
            <ac:spMk id="65" creationId="{E8B07AE8-E455-FA48-9CD9-9D3A891746B5}"/>
          </ac:spMkLst>
        </pc:spChg>
        <pc:spChg chg="add mod">
          <ac:chgData name="Levi, Mariana" userId="ff81d19a-5bdb-42c2-9044-405c3c955145" providerId="ADAL" clId="{4F32761B-B8AD-D74B-800B-562E2D7AC979}" dt="2020-10-17T18:55:59.049" v="5097" actId="164"/>
          <ac:spMkLst>
            <pc:docMk/>
            <pc:sldMk cId="3926145774" sldId="336"/>
            <ac:spMk id="66" creationId="{6879935D-86F7-5B49-81FB-E1EEB075BFEE}"/>
          </ac:spMkLst>
        </pc:spChg>
        <pc:spChg chg="add mod">
          <ac:chgData name="Levi, Mariana" userId="ff81d19a-5bdb-42c2-9044-405c3c955145" providerId="ADAL" clId="{4F32761B-B8AD-D74B-800B-562E2D7AC979}" dt="2020-10-17T18:56:35.172" v="5105" actId="20577"/>
          <ac:spMkLst>
            <pc:docMk/>
            <pc:sldMk cId="3926145774" sldId="336"/>
            <ac:spMk id="67" creationId="{9D485107-C5B2-204E-9E6F-49A39BD1384D}"/>
          </ac:spMkLst>
        </pc:spChg>
        <pc:grpChg chg="add mod">
          <ac:chgData name="Levi, Mariana" userId="ff81d19a-5bdb-42c2-9044-405c3c955145" providerId="ADAL" clId="{4F32761B-B8AD-D74B-800B-562E2D7AC979}" dt="2020-10-17T18:55:59.049" v="5097" actId="164"/>
          <ac:grpSpMkLst>
            <pc:docMk/>
            <pc:sldMk cId="3926145774" sldId="336"/>
            <ac:grpSpMk id="17" creationId="{6E779B46-6AE1-5547-ACC4-CF3697BC128D}"/>
          </ac:grpSpMkLst>
        </pc:grpChg>
        <pc:grpChg chg="add mod">
          <ac:chgData name="Levi, Mariana" userId="ff81d19a-5bdb-42c2-9044-405c3c955145" providerId="ADAL" clId="{4F32761B-B8AD-D74B-800B-562E2D7AC979}" dt="2020-10-17T18:55:59.049" v="5097" actId="164"/>
          <ac:grpSpMkLst>
            <pc:docMk/>
            <pc:sldMk cId="3926145774" sldId="336"/>
            <ac:grpSpMk id="18" creationId="{E8F0D258-5BF7-D04C-AF7A-9116B9871092}"/>
          </ac:grpSpMkLst>
        </pc:grpChg>
        <pc:grpChg chg="add mod">
          <ac:chgData name="Levi, Mariana" userId="ff81d19a-5bdb-42c2-9044-405c3c955145" providerId="ADAL" clId="{4F32761B-B8AD-D74B-800B-562E2D7AC979}" dt="2020-10-17T18:55:59.049" v="5097" actId="164"/>
          <ac:grpSpMkLst>
            <pc:docMk/>
            <pc:sldMk cId="3926145774" sldId="336"/>
            <ac:grpSpMk id="43" creationId="{6AB7390C-09AF-AA46-8418-42F0D3448FFD}"/>
          </ac:grpSpMkLst>
        </pc:grpChg>
        <pc:grpChg chg="add mod">
          <ac:chgData name="Levi, Mariana" userId="ff81d19a-5bdb-42c2-9044-405c3c955145" providerId="ADAL" clId="{4F32761B-B8AD-D74B-800B-562E2D7AC979}" dt="2020-10-17T18:50:50.643" v="4945" actId="164"/>
          <ac:grpSpMkLst>
            <pc:docMk/>
            <pc:sldMk cId="3926145774" sldId="336"/>
            <ac:grpSpMk id="48" creationId="{6CAAD210-8B63-6545-B388-38EA22FD8632}"/>
          </ac:grpSpMkLst>
        </pc:grpChg>
        <pc:grpChg chg="add mod">
          <ac:chgData name="Levi, Mariana" userId="ff81d19a-5bdb-42c2-9044-405c3c955145" providerId="ADAL" clId="{4F32761B-B8AD-D74B-800B-562E2D7AC979}" dt="2020-10-17T18:55:59.049" v="5097" actId="164"/>
          <ac:grpSpMkLst>
            <pc:docMk/>
            <pc:sldMk cId="3926145774" sldId="336"/>
            <ac:grpSpMk id="49" creationId="{FA6D2642-4B1F-FD48-98A6-689871CD14F8}"/>
          </ac:grpSpMkLst>
        </pc:grpChg>
        <pc:grpChg chg="add mod">
          <ac:chgData name="Levi, Mariana" userId="ff81d19a-5bdb-42c2-9044-405c3c955145" providerId="ADAL" clId="{4F32761B-B8AD-D74B-800B-562E2D7AC979}" dt="2020-10-17T18:55:59.049" v="5097" actId="164"/>
          <ac:grpSpMkLst>
            <pc:docMk/>
            <pc:sldMk cId="3926145774" sldId="336"/>
            <ac:grpSpMk id="50" creationId="{938CBC06-E4F5-2541-8D34-6935299116D8}"/>
          </ac:grpSpMkLst>
        </pc:grpChg>
        <pc:grpChg chg="add mod">
          <ac:chgData name="Levi, Mariana" userId="ff81d19a-5bdb-42c2-9044-405c3c955145" providerId="ADAL" clId="{4F32761B-B8AD-D74B-800B-562E2D7AC979}" dt="2020-10-17T18:56:01.283" v="5103" actId="1035"/>
          <ac:grpSpMkLst>
            <pc:docMk/>
            <pc:sldMk cId="3926145774" sldId="336"/>
            <ac:grpSpMk id="68" creationId="{FB9B4CEE-AA00-C442-A45D-B27E87CC2085}"/>
          </ac:grpSpMkLst>
        </pc:grpChg>
        <pc:picChg chg="del">
          <ac:chgData name="Levi, Mariana" userId="ff81d19a-5bdb-42c2-9044-405c3c955145" providerId="ADAL" clId="{4F32761B-B8AD-D74B-800B-562E2D7AC979}" dt="2020-10-17T18:15:21.469" v="4280" actId="478"/>
          <ac:picMkLst>
            <pc:docMk/>
            <pc:sldMk cId="3926145774" sldId="336"/>
            <ac:picMk id="9" creationId="{CE0DCB29-65AB-D741-A45D-617FA6A86146}"/>
          </ac:picMkLst>
        </pc:picChg>
        <pc:picChg chg="del">
          <ac:chgData name="Levi, Mariana" userId="ff81d19a-5bdb-42c2-9044-405c3c955145" providerId="ADAL" clId="{4F32761B-B8AD-D74B-800B-562E2D7AC979}" dt="2020-10-17T18:15:23" v="4281" actId="478"/>
          <ac:picMkLst>
            <pc:docMk/>
            <pc:sldMk cId="3926145774" sldId="336"/>
            <ac:picMk id="13" creationId="{DB9C23D9-6D5C-CF46-9A62-27DC769B5C2E}"/>
          </ac:picMkLst>
        </pc:picChg>
        <pc:cxnChg chg="add mod">
          <ac:chgData name="Levi, Mariana" userId="ff81d19a-5bdb-42c2-9044-405c3c955145" providerId="ADAL" clId="{4F32761B-B8AD-D74B-800B-562E2D7AC979}" dt="2020-10-17T18:30:18.961" v="4362" actId="1038"/>
          <ac:cxnSpMkLst>
            <pc:docMk/>
            <pc:sldMk cId="3926145774" sldId="336"/>
            <ac:cxnSpMk id="12" creationId="{A50291AD-92F1-9E4E-ACA7-42A7BB4A6682}"/>
          </ac:cxnSpMkLst>
        </pc:cxnChg>
        <pc:cxnChg chg="add mod">
          <ac:chgData name="Levi, Mariana" userId="ff81d19a-5bdb-42c2-9044-405c3c955145" providerId="ADAL" clId="{4F32761B-B8AD-D74B-800B-562E2D7AC979}" dt="2020-10-17T18:30:18.961" v="4362" actId="1038"/>
          <ac:cxnSpMkLst>
            <pc:docMk/>
            <pc:sldMk cId="3926145774" sldId="336"/>
            <ac:cxnSpMk id="15" creationId="{CD231F8B-EA9A-B646-924B-94A168AB9092}"/>
          </ac:cxnSpMkLst>
        </pc:cxnChg>
      </pc:sldChg>
      <pc:sldChg chg="addSp delSp modSp add modNotesTx">
        <pc:chgData name="Levi, Mariana" userId="ff81d19a-5bdb-42c2-9044-405c3c955145" providerId="ADAL" clId="{4F32761B-B8AD-D74B-800B-562E2D7AC979}" dt="2020-10-22T19:48:18.043" v="20322" actId="20577"/>
        <pc:sldMkLst>
          <pc:docMk/>
          <pc:sldMk cId="888345220" sldId="337"/>
        </pc:sldMkLst>
        <pc:spChg chg="mod">
          <ac:chgData name="Levi, Mariana" userId="ff81d19a-5bdb-42c2-9044-405c3c955145" providerId="ADAL" clId="{4F32761B-B8AD-D74B-800B-562E2D7AC979}" dt="2020-10-22T19:48:18.043" v="20322" actId="20577"/>
          <ac:spMkLst>
            <pc:docMk/>
            <pc:sldMk cId="888345220" sldId="337"/>
            <ac:spMk id="2" creationId="{00000000-0000-0000-0000-000000000000}"/>
          </ac:spMkLst>
        </pc:spChg>
        <pc:spChg chg="mod">
          <ac:chgData name="Levi, Mariana" userId="ff81d19a-5bdb-42c2-9044-405c3c955145" providerId="ADAL" clId="{4F32761B-B8AD-D74B-800B-562E2D7AC979}" dt="2020-10-19T17:15:55.918" v="6545" actId="20577"/>
          <ac:spMkLst>
            <pc:docMk/>
            <pc:sldMk cId="888345220" sldId="337"/>
            <ac:spMk id="3" creationId="{00000000-0000-0000-0000-000000000000}"/>
          </ac:spMkLst>
        </pc:spChg>
        <pc:spChg chg="add del mod">
          <ac:chgData name="Levi, Mariana" userId="ff81d19a-5bdb-42c2-9044-405c3c955145" providerId="ADAL" clId="{4F32761B-B8AD-D74B-800B-562E2D7AC979}" dt="2020-10-18T12:36:33.181" v="5593" actId="767"/>
          <ac:spMkLst>
            <pc:docMk/>
            <pc:sldMk cId="888345220" sldId="337"/>
            <ac:spMk id="13" creationId="{263F93D4-CB90-D04F-9D45-AF873C5441D5}"/>
          </ac:spMkLst>
        </pc:spChg>
        <pc:spChg chg="add mod">
          <ac:chgData name="Levi, Mariana" userId="ff81d19a-5bdb-42c2-9044-405c3c955145" providerId="ADAL" clId="{4F32761B-B8AD-D74B-800B-562E2D7AC979}" dt="2020-10-18T12:39:32.308" v="5713" actId="1076"/>
          <ac:spMkLst>
            <pc:docMk/>
            <pc:sldMk cId="888345220" sldId="337"/>
            <ac:spMk id="26" creationId="{DE658514-A66A-484C-A382-16BABCEFF601}"/>
          </ac:spMkLst>
        </pc:spChg>
        <pc:spChg chg="add mod">
          <ac:chgData name="Levi, Mariana" userId="ff81d19a-5bdb-42c2-9044-405c3c955145" providerId="ADAL" clId="{4F32761B-B8AD-D74B-800B-562E2D7AC979}" dt="2020-10-18T12:39:27.805" v="5712" actId="1076"/>
          <ac:spMkLst>
            <pc:docMk/>
            <pc:sldMk cId="888345220" sldId="337"/>
            <ac:spMk id="69" creationId="{663EFD66-9700-1441-A853-3E89C51B1957}"/>
          </ac:spMkLst>
        </pc:spChg>
        <pc:grpChg chg="del">
          <ac:chgData name="Levi, Mariana" userId="ff81d19a-5bdb-42c2-9044-405c3c955145" providerId="ADAL" clId="{4F32761B-B8AD-D74B-800B-562E2D7AC979}" dt="2020-10-18T12:26:39.353" v="5107" actId="478"/>
          <ac:grpSpMkLst>
            <pc:docMk/>
            <pc:sldMk cId="888345220" sldId="337"/>
            <ac:grpSpMk id="68" creationId="{FB9B4CEE-AA00-C442-A45D-B27E87CC2085}"/>
          </ac:grpSpMkLst>
        </pc:grpChg>
        <pc:picChg chg="add mod">
          <ac:chgData name="Levi, Mariana" userId="ff81d19a-5bdb-42c2-9044-405c3c955145" providerId="ADAL" clId="{4F32761B-B8AD-D74B-800B-562E2D7AC979}" dt="2020-10-18T12:38:53.462" v="5686" actId="1036"/>
          <ac:picMkLst>
            <pc:docMk/>
            <pc:sldMk cId="888345220" sldId="337"/>
            <ac:picMk id="9" creationId="{079F0040-92B3-AD4A-96DC-73A73E9F82A1}"/>
          </ac:picMkLst>
        </pc:picChg>
        <pc:picChg chg="add mod">
          <ac:chgData name="Levi, Mariana" userId="ff81d19a-5bdb-42c2-9044-405c3c955145" providerId="ADAL" clId="{4F32761B-B8AD-D74B-800B-562E2D7AC979}" dt="2020-10-18T12:37:43.721" v="5628" actId="1076"/>
          <ac:picMkLst>
            <pc:docMk/>
            <pc:sldMk cId="888345220" sldId="337"/>
            <ac:picMk id="16" creationId="{6B8574C7-1C3B-C149-BD20-4BE58C5BB9CF}"/>
          </ac:picMkLst>
        </pc:picChg>
        <pc:cxnChg chg="mod">
          <ac:chgData name="Levi, Mariana" userId="ff81d19a-5bdb-42c2-9044-405c3c955145" providerId="ADAL" clId="{4F32761B-B8AD-D74B-800B-562E2D7AC979}" dt="2020-10-18T12:26:39.353" v="5107" actId="478"/>
          <ac:cxnSpMkLst>
            <pc:docMk/>
            <pc:sldMk cId="888345220" sldId="337"/>
            <ac:cxnSpMk id="12" creationId="{A50291AD-92F1-9E4E-ACA7-42A7BB4A6682}"/>
          </ac:cxnSpMkLst>
        </pc:cxnChg>
        <pc:cxnChg chg="mod">
          <ac:chgData name="Levi, Mariana" userId="ff81d19a-5bdb-42c2-9044-405c3c955145" providerId="ADAL" clId="{4F32761B-B8AD-D74B-800B-562E2D7AC979}" dt="2020-10-18T12:26:39.353" v="5107" actId="478"/>
          <ac:cxnSpMkLst>
            <pc:docMk/>
            <pc:sldMk cId="888345220" sldId="337"/>
            <ac:cxnSpMk id="15" creationId="{CD231F8B-EA9A-B646-924B-94A168AB9092}"/>
          </ac:cxnSpMkLst>
        </pc:cxnChg>
        <pc:cxnChg chg="mod">
          <ac:chgData name="Levi, Mariana" userId="ff81d19a-5bdb-42c2-9044-405c3c955145" providerId="ADAL" clId="{4F32761B-B8AD-D74B-800B-562E2D7AC979}" dt="2020-10-18T12:26:39.353" v="5107" actId="478"/>
          <ac:cxnSpMkLst>
            <pc:docMk/>
            <pc:sldMk cId="888345220" sldId="337"/>
            <ac:cxnSpMk id="23" creationId="{A885DDFB-5A5E-7B4F-B8A8-564A19B44765}"/>
          </ac:cxnSpMkLst>
        </pc:cxnChg>
        <pc:cxnChg chg="mod">
          <ac:chgData name="Levi, Mariana" userId="ff81d19a-5bdb-42c2-9044-405c3c955145" providerId="ADAL" clId="{4F32761B-B8AD-D74B-800B-562E2D7AC979}" dt="2020-10-18T12:26:39.353" v="5107" actId="478"/>
          <ac:cxnSpMkLst>
            <pc:docMk/>
            <pc:sldMk cId="888345220" sldId="337"/>
            <ac:cxnSpMk id="24" creationId="{70AA1FBE-9C85-0B44-B7F4-086D8C194491}"/>
          </ac:cxnSpMkLst>
        </pc:cxnChg>
      </pc:sldChg>
      <pc:sldChg chg="add del ord">
        <pc:chgData name="Levi, Mariana" userId="ff81d19a-5bdb-42c2-9044-405c3c955145" providerId="ADAL" clId="{4F32761B-B8AD-D74B-800B-562E2D7AC979}" dt="2020-10-19T17:13:52.001" v="6470" actId="2696"/>
        <pc:sldMkLst>
          <pc:docMk/>
          <pc:sldMk cId="575808834" sldId="338"/>
        </pc:sldMkLst>
      </pc:sldChg>
      <pc:sldChg chg="delSp add del">
        <pc:chgData name="Levi, Mariana" userId="ff81d19a-5bdb-42c2-9044-405c3c955145" providerId="ADAL" clId="{4F32761B-B8AD-D74B-800B-562E2D7AC979}" dt="2020-10-18T12:43:47.416" v="5856" actId="2696"/>
        <pc:sldMkLst>
          <pc:docMk/>
          <pc:sldMk cId="3686584842" sldId="339"/>
        </pc:sldMkLst>
        <pc:spChg chg="del">
          <ac:chgData name="Levi, Mariana" userId="ff81d19a-5bdb-42c2-9044-405c3c955145" providerId="ADAL" clId="{4F32761B-B8AD-D74B-800B-562E2D7AC979}" dt="2020-10-18T12:43:31.694" v="5854" actId="478"/>
          <ac:spMkLst>
            <pc:docMk/>
            <pc:sldMk cId="3686584842" sldId="339"/>
            <ac:spMk id="2" creationId="{EC14A1E5-B053-CB45-B1E9-6FB277F2E4AD}"/>
          </ac:spMkLst>
        </pc:spChg>
        <pc:spChg chg="del">
          <ac:chgData name="Levi, Mariana" userId="ff81d19a-5bdb-42c2-9044-405c3c955145" providerId="ADAL" clId="{4F32761B-B8AD-D74B-800B-562E2D7AC979}" dt="2020-10-18T12:43:35.477" v="5855" actId="478"/>
          <ac:spMkLst>
            <pc:docMk/>
            <pc:sldMk cId="3686584842" sldId="339"/>
            <ac:spMk id="3" creationId="{68411CAC-36B7-DD4B-9590-980BD610E4C7}"/>
          </ac:spMkLst>
        </pc:spChg>
      </pc:sldChg>
      <pc:sldChg chg="addSp delSp modSp add ord modNotesTx">
        <pc:chgData name="Levi, Mariana" userId="ff81d19a-5bdb-42c2-9044-405c3c955145" providerId="ADAL" clId="{4F32761B-B8AD-D74B-800B-562E2D7AC979}" dt="2020-10-19T17:34:09.648" v="7479" actId="20577"/>
        <pc:sldMkLst>
          <pc:docMk/>
          <pc:sldMk cId="3873845330" sldId="339"/>
        </pc:sldMkLst>
        <pc:spChg chg="mod">
          <ac:chgData name="Levi, Mariana" userId="ff81d19a-5bdb-42c2-9044-405c3c955145" providerId="ADAL" clId="{4F32761B-B8AD-D74B-800B-562E2D7AC979}" dt="2020-10-19T17:28:53.832" v="7248" actId="14100"/>
          <ac:spMkLst>
            <pc:docMk/>
            <pc:sldMk cId="3873845330" sldId="339"/>
            <ac:spMk id="2" creationId="{9A6B87B2-7035-8E49-9D4B-AE15AE73007A}"/>
          </ac:spMkLst>
        </pc:spChg>
        <pc:spChg chg="mod">
          <ac:chgData name="Levi, Mariana" userId="ff81d19a-5bdb-42c2-9044-405c3c955145" providerId="ADAL" clId="{4F32761B-B8AD-D74B-800B-562E2D7AC979}" dt="2020-10-19T17:34:09.648" v="7479" actId="20577"/>
          <ac:spMkLst>
            <pc:docMk/>
            <pc:sldMk cId="3873845330" sldId="339"/>
            <ac:spMk id="3" creationId="{EFE52E6C-E9F7-CC4F-88B6-BFDDD511D3C2}"/>
          </ac:spMkLst>
        </pc:spChg>
        <pc:spChg chg="mod">
          <ac:chgData name="Levi, Mariana" userId="ff81d19a-5bdb-42c2-9044-405c3c955145" providerId="ADAL" clId="{4F32761B-B8AD-D74B-800B-562E2D7AC979}" dt="2020-10-19T17:33:58.614" v="7478" actId="1076"/>
          <ac:spMkLst>
            <pc:docMk/>
            <pc:sldMk cId="3873845330" sldId="339"/>
            <ac:spMk id="4" creationId="{3F0FE1EE-2D82-FD4B-B1A9-228266ADBECD}"/>
          </ac:spMkLst>
        </pc:spChg>
        <pc:spChg chg="add del mod">
          <ac:chgData name="Levi, Mariana" userId="ff81d19a-5bdb-42c2-9044-405c3c955145" providerId="ADAL" clId="{4F32761B-B8AD-D74B-800B-562E2D7AC979}" dt="2020-10-19T17:27:41.440" v="7238"/>
          <ac:spMkLst>
            <pc:docMk/>
            <pc:sldMk cId="3873845330" sldId="339"/>
            <ac:spMk id="6" creationId="{3E1A4D86-5CF0-134B-ABB9-958F65D6146B}"/>
          </ac:spMkLst>
        </pc:spChg>
      </pc:sldChg>
      <pc:sldChg chg="addSp modSp add del modNotesTx">
        <pc:chgData name="Levi, Mariana" userId="ff81d19a-5bdb-42c2-9044-405c3c955145" providerId="ADAL" clId="{4F32761B-B8AD-D74B-800B-562E2D7AC979}" dt="2020-10-19T19:01:20.746" v="8644" actId="2696"/>
        <pc:sldMkLst>
          <pc:docMk/>
          <pc:sldMk cId="1785301878" sldId="340"/>
        </pc:sldMkLst>
        <pc:spChg chg="mod">
          <ac:chgData name="Levi, Mariana" userId="ff81d19a-5bdb-42c2-9044-405c3c955145" providerId="ADAL" clId="{4F32761B-B8AD-D74B-800B-562E2D7AC979}" dt="2020-10-19T17:29:28.045" v="7297" actId="27636"/>
          <ac:spMkLst>
            <pc:docMk/>
            <pc:sldMk cId="1785301878" sldId="340"/>
            <ac:spMk id="2" creationId="{9A6B87B2-7035-8E49-9D4B-AE15AE73007A}"/>
          </ac:spMkLst>
        </pc:spChg>
        <pc:spChg chg="mod">
          <ac:chgData name="Levi, Mariana" userId="ff81d19a-5bdb-42c2-9044-405c3c955145" providerId="ADAL" clId="{4F32761B-B8AD-D74B-800B-562E2D7AC979}" dt="2020-10-19T18:54:57.796" v="8544"/>
          <ac:spMkLst>
            <pc:docMk/>
            <pc:sldMk cId="1785301878" sldId="340"/>
            <ac:spMk id="3" creationId="{EFE52E6C-E9F7-CC4F-88B6-BFDDD511D3C2}"/>
          </ac:spMkLst>
        </pc:spChg>
        <pc:spChg chg="mod">
          <ac:chgData name="Levi, Mariana" userId="ff81d19a-5bdb-42c2-9044-405c3c955145" providerId="ADAL" clId="{4F32761B-B8AD-D74B-800B-562E2D7AC979}" dt="2020-10-19T18:56:13.633" v="8563" actId="5793"/>
          <ac:spMkLst>
            <pc:docMk/>
            <pc:sldMk cId="1785301878" sldId="340"/>
            <ac:spMk id="4" creationId="{3F0FE1EE-2D82-FD4B-B1A9-228266ADBECD}"/>
          </ac:spMkLst>
        </pc:spChg>
        <pc:spChg chg="add mod">
          <ac:chgData name="Levi, Mariana" userId="ff81d19a-5bdb-42c2-9044-405c3c955145" providerId="ADAL" clId="{4F32761B-B8AD-D74B-800B-562E2D7AC979}" dt="2020-10-19T18:56:31.037" v="8567" actId="14100"/>
          <ac:spMkLst>
            <pc:docMk/>
            <pc:sldMk cId="1785301878" sldId="340"/>
            <ac:spMk id="6" creationId="{544C85D3-2C75-6E49-9024-E715339AD07D}"/>
          </ac:spMkLst>
        </pc:spChg>
        <pc:spChg chg="add mod">
          <ac:chgData name="Levi, Mariana" userId="ff81d19a-5bdb-42c2-9044-405c3c955145" providerId="ADAL" clId="{4F32761B-B8AD-D74B-800B-562E2D7AC979}" dt="2020-10-19T18:54:41.432" v="8539" actId="2711"/>
          <ac:spMkLst>
            <pc:docMk/>
            <pc:sldMk cId="1785301878" sldId="340"/>
            <ac:spMk id="7" creationId="{5E36A248-7235-FB40-A795-9856DBD5C875}"/>
          </ac:spMkLst>
        </pc:spChg>
        <pc:spChg chg="add mod">
          <ac:chgData name="Levi, Mariana" userId="ff81d19a-5bdb-42c2-9044-405c3c955145" providerId="ADAL" clId="{4F32761B-B8AD-D74B-800B-562E2D7AC979}" dt="2020-10-19T18:57:01.005" v="8574" actId="207"/>
          <ac:spMkLst>
            <pc:docMk/>
            <pc:sldMk cId="1785301878" sldId="340"/>
            <ac:spMk id="8" creationId="{36A318DE-8936-6F45-B017-28BDF7D73D9A}"/>
          </ac:spMkLst>
        </pc:spChg>
        <pc:spChg chg="add mod">
          <ac:chgData name="Levi, Mariana" userId="ff81d19a-5bdb-42c2-9044-405c3c955145" providerId="ADAL" clId="{4F32761B-B8AD-D74B-800B-562E2D7AC979}" dt="2020-10-19T18:56:47.547" v="8568" actId="207"/>
          <ac:spMkLst>
            <pc:docMk/>
            <pc:sldMk cId="1785301878" sldId="340"/>
            <ac:spMk id="9" creationId="{82017DED-C255-2D40-8480-2D36CB7CABB5}"/>
          </ac:spMkLst>
        </pc:spChg>
      </pc:sldChg>
      <pc:sldChg chg="modSp add addAnim delAnim">
        <pc:chgData name="Levi, Mariana" userId="ff81d19a-5bdb-42c2-9044-405c3c955145" providerId="ADAL" clId="{4F32761B-B8AD-D74B-800B-562E2D7AC979}" dt="2020-10-19T17:41:54.689" v="7936" actId="20577"/>
        <pc:sldMkLst>
          <pc:docMk/>
          <pc:sldMk cId="1479301097" sldId="341"/>
        </pc:sldMkLst>
        <pc:spChg chg="mod">
          <ac:chgData name="Levi, Mariana" userId="ff81d19a-5bdb-42c2-9044-405c3c955145" providerId="ADAL" clId="{4F32761B-B8AD-D74B-800B-562E2D7AC979}" dt="2020-10-19T17:41:54.689" v="7936" actId="20577"/>
          <ac:spMkLst>
            <pc:docMk/>
            <pc:sldMk cId="1479301097" sldId="341"/>
            <ac:spMk id="2" creationId="{00000000-0000-0000-0000-000000000000}"/>
          </ac:spMkLst>
        </pc:spChg>
      </pc:sldChg>
      <pc:sldChg chg="addSp delSp modSp add del">
        <pc:chgData name="Levi, Mariana" userId="ff81d19a-5bdb-42c2-9044-405c3c955145" providerId="ADAL" clId="{4F32761B-B8AD-D74B-800B-562E2D7AC979}" dt="2020-10-22T19:48:54.012" v="20341" actId="122"/>
        <pc:sldMkLst>
          <pc:docMk/>
          <pc:sldMk cId="3876975606" sldId="342"/>
        </pc:sldMkLst>
        <pc:spChg chg="mod">
          <ac:chgData name="Levi, Mariana" userId="ff81d19a-5bdb-42c2-9044-405c3c955145" providerId="ADAL" clId="{4F32761B-B8AD-D74B-800B-562E2D7AC979}" dt="2020-10-22T19:48:54.012" v="20341" actId="122"/>
          <ac:spMkLst>
            <pc:docMk/>
            <pc:sldMk cId="3876975606" sldId="342"/>
            <ac:spMk id="2" creationId="{9A6B87B2-7035-8E49-9D4B-AE15AE73007A}"/>
          </ac:spMkLst>
        </pc:spChg>
        <pc:spChg chg="mod">
          <ac:chgData name="Levi, Mariana" userId="ff81d19a-5bdb-42c2-9044-405c3c955145" providerId="ADAL" clId="{4F32761B-B8AD-D74B-800B-562E2D7AC979}" dt="2020-10-21T15:21:14.499" v="16177" actId="20577"/>
          <ac:spMkLst>
            <pc:docMk/>
            <pc:sldMk cId="3876975606" sldId="342"/>
            <ac:spMk id="3" creationId="{EFE52E6C-E9F7-CC4F-88B6-BFDDD511D3C2}"/>
          </ac:spMkLst>
        </pc:spChg>
        <pc:spChg chg="mod">
          <ac:chgData name="Levi, Mariana" userId="ff81d19a-5bdb-42c2-9044-405c3c955145" providerId="ADAL" clId="{4F32761B-B8AD-D74B-800B-562E2D7AC979}" dt="2020-10-21T15:18:08.135" v="16038" actId="27636"/>
          <ac:spMkLst>
            <pc:docMk/>
            <pc:sldMk cId="3876975606" sldId="342"/>
            <ac:spMk id="4" creationId="{3F0FE1EE-2D82-FD4B-B1A9-228266ADBECD}"/>
          </ac:spMkLst>
        </pc:spChg>
        <pc:spChg chg="del mod">
          <ac:chgData name="Levi, Mariana" userId="ff81d19a-5bdb-42c2-9044-405c3c955145" providerId="ADAL" clId="{4F32761B-B8AD-D74B-800B-562E2D7AC979}" dt="2020-10-21T15:19:56.778" v="16118" actId="478"/>
          <ac:spMkLst>
            <pc:docMk/>
            <pc:sldMk cId="3876975606" sldId="342"/>
            <ac:spMk id="6" creationId="{544C85D3-2C75-6E49-9024-E715339AD07D}"/>
          </ac:spMkLst>
        </pc:spChg>
        <pc:spChg chg="mod">
          <ac:chgData name="Levi, Mariana" userId="ff81d19a-5bdb-42c2-9044-405c3c955145" providerId="ADAL" clId="{4F32761B-B8AD-D74B-800B-562E2D7AC979}" dt="2020-10-21T15:20:44.380" v="16152" actId="1036"/>
          <ac:spMkLst>
            <pc:docMk/>
            <pc:sldMk cId="3876975606" sldId="342"/>
            <ac:spMk id="7" creationId="{5E36A248-7235-FB40-A795-9856DBD5C875}"/>
          </ac:spMkLst>
        </pc:spChg>
        <pc:spChg chg="mod">
          <ac:chgData name="Levi, Mariana" userId="ff81d19a-5bdb-42c2-9044-405c3c955145" providerId="ADAL" clId="{4F32761B-B8AD-D74B-800B-562E2D7AC979}" dt="2020-10-19T18:59:58.732" v="8643" actId="207"/>
          <ac:spMkLst>
            <pc:docMk/>
            <pc:sldMk cId="3876975606" sldId="342"/>
            <ac:spMk id="8" creationId="{36A318DE-8936-6F45-B017-28BDF7D73D9A}"/>
          </ac:spMkLst>
        </pc:spChg>
        <pc:spChg chg="mod">
          <ac:chgData name="Levi, Mariana" userId="ff81d19a-5bdb-42c2-9044-405c3c955145" providerId="ADAL" clId="{4F32761B-B8AD-D74B-800B-562E2D7AC979}" dt="2020-10-19T18:59:38.307" v="8641" actId="207"/>
          <ac:spMkLst>
            <pc:docMk/>
            <pc:sldMk cId="3876975606" sldId="342"/>
            <ac:spMk id="9" creationId="{82017DED-C255-2D40-8480-2D36CB7CABB5}"/>
          </ac:spMkLst>
        </pc:spChg>
        <pc:spChg chg="add mod">
          <ac:chgData name="Levi, Mariana" userId="ff81d19a-5bdb-42c2-9044-405c3c955145" providerId="ADAL" clId="{4F32761B-B8AD-D74B-800B-562E2D7AC979}" dt="2020-10-21T15:21:11.970" v="16175" actId="1036"/>
          <ac:spMkLst>
            <pc:docMk/>
            <pc:sldMk cId="3876975606" sldId="342"/>
            <ac:spMk id="10" creationId="{9F57D6C5-A5A4-1440-8E18-3C9D9F1A8BDC}"/>
          </ac:spMkLst>
        </pc:spChg>
      </pc:sldChg>
      <pc:sldChg chg="addSp delSp modSp add modNotesTx">
        <pc:chgData name="Levi, Mariana" userId="ff81d19a-5bdb-42c2-9044-405c3c955145" providerId="ADAL" clId="{4F32761B-B8AD-D74B-800B-562E2D7AC979}" dt="2020-10-22T19:49:04.930" v="20344" actId="403"/>
        <pc:sldMkLst>
          <pc:docMk/>
          <pc:sldMk cId="2009896717" sldId="343"/>
        </pc:sldMkLst>
        <pc:spChg chg="mod">
          <ac:chgData name="Levi, Mariana" userId="ff81d19a-5bdb-42c2-9044-405c3c955145" providerId="ADAL" clId="{4F32761B-B8AD-D74B-800B-562E2D7AC979}" dt="2020-10-22T19:49:04.930" v="20344" actId="403"/>
          <ac:spMkLst>
            <pc:docMk/>
            <pc:sldMk cId="2009896717" sldId="343"/>
            <ac:spMk id="2" creationId="{9A6B87B2-7035-8E49-9D4B-AE15AE73007A}"/>
          </ac:spMkLst>
        </pc:spChg>
        <pc:spChg chg="mod">
          <ac:chgData name="Levi, Mariana" userId="ff81d19a-5bdb-42c2-9044-405c3c955145" providerId="ADAL" clId="{4F32761B-B8AD-D74B-800B-562E2D7AC979}" dt="2020-10-19T19:46:51.687" v="10372" actId="20577"/>
          <ac:spMkLst>
            <pc:docMk/>
            <pc:sldMk cId="2009896717" sldId="343"/>
            <ac:spMk id="3" creationId="{EFE52E6C-E9F7-CC4F-88B6-BFDDD511D3C2}"/>
          </ac:spMkLst>
        </pc:spChg>
        <pc:spChg chg="mod">
          <ac:chgData name="Levi, Mariana" userId="ff81d19a-5bdb-42c2-9044-405c3c955145" providerId="ADAL" clId="{4F32761B-B8AD-D74B-800B-562E2D7AC979}" dt="2020-10-19T19:46:28.986" v="10314" actId="403"/>
          <ac:spMkLst>
            <pc:docMk/>
            <pc:sldMk cId="2009896717" sldId="343"/>
            <ac:spMk id="4" creationId="{3F0FE1EE-2D82-FD4B-B1A9-228266ADBECD}"/>
          </ac:spMkLst>
        </pc:spChg>
        <pc:spChg chg="mod">
          <ac:chgData name="Levi, Mariana" userId="ff81d19a-5bdb-42c2-9044-405c3c955145" providerId="ADAL" clId="{4F32761B-B8AD-D74B-800B-562E2D7AC979}" dt="2020-10-19T19:46:58.876" v="10393" actId="1038"/>
          <ac:spMkLst>
            <pc:docMk/>
            <pc:sldMk cId="2009896717" sldId="343"/>
            <ac:spMk id="6" creationId="{544C85D3-2C75-6E49-9024-E715339AD07D}"/>
          </ac:spMkLst>
        </pc:spChg>
        <pc:spChg chg="mod">
          <ac:chgData name="Levi, Mariana" userId="ff81d19a-5bdb-42c2-9044-405c3c955145" providerId="ADAL" clId="{4F32761B-B8AD-D74B-800B-562E2D7AC979}" dt="2020-10-19T19:47:58.708" v="10460" actId="1036"/>
          <ac:spMkLst>
            <pc:docMk/>
            <pc:sldMk cId="2009896717" sldId="343"/>
            <ac:spMk id="7" creationId="{5E36A248-7235-FB40-A795-9856DBD5C875}"/>
          </ac:spMkLst>
        </pc:spChg>
        <pc:spChg chg="del mod">
          <ac:chgData name="Levi, Mariana" userId="ff81d19a-5bdb-42c2-9044-405c3c955145" providerId="ADAL" clId="{4F32761B-B8AD-D74B-800B-562E2D7AC979}" dt="2020-10-19T19:11:23.750" v="9116" actId="478"/>
          <ac:spMkLst>
            <pc:docMk/>
            <pc:sldMk cId="2009896717" sldId="343"/>
            <ac:spMk id="8" creationId="{36A318DE-8936-6F45-B017-28BDF7D73D9A}"/>
          </ac:spMkLst>
        </pc:spChg>
        <pc:spChg chg="del mod">
          <ac:chgData name="Levi, Mariana" userId="ff81d19a-5bdb-42c2-9044-405c3c955145" providerId="ADAL" clId="{4F32761B-B8AD-D74B-800B-562E2D7AC979}" dt="2020-10-19T19:24:24.926" v="9657" actId="478"/>
          <ac:spMkLst>
            <pc:docMk/>
            <pc:sldMk cId="2009896717" sldId="343"/>
            <ac:spMk id="9" creationId="{82017DED-C255-2D40-8480-2D36CB7CABB5}"/>
          </ac:spMkLst>
        </pc:spChg>
        <pc:spChg chg="add mod">
          <ac:chgData name="Levi, Mariana" userId="ff81d19a-5bdb-42c2-9044-405c3c955145" providerId="ADAL" clId="{4F32761B-B8AD-D74B-800B-562E2D7AC979}" dt="2020-10-19T19:47:45.656" v="10455" actId="20577"/>
          <ac:spMkLst>
            <pc:docMk/>
            <pc:sldMk cId="2009896717" sldId="343"/>
            <ac:spMk id="10" creationId="{94C1120A-8546-F547-AFD3-FA8E86D63B8B}"/>
          </ac:spMkLst>
        </pc:spChg>
        <pc:spChg chg="add">
          <ac:chgData name="Levi, Mariana" userId="ff81d19a-5bdb-42c2-9044-405c3c955145" providerId="ADAL" clId="{4F32761B-B8AD-D74B-800B-562E2D7AC979}" dt="2020-10-19T19:50:17.303" v="10498"/>
          <ac:spMkLst>
            <pc:docMk/>
            <pc:sldMk cId="2009896717" sldId="343"/>
            <ac:spMk id="11" creationId="{860DE87C-C2CA-3C49-9505-C831CC6BB630}"/>
          </ac:spMkLst>
        </pc:spChg>
      </pc:sldChg>
      <pc:sldChg chg="addSp delSp modSp add modNotesTx">
        <pc:chgData name="Levi, Mariana" userId="ff81d19a-5bdb-42c2-9044-405c3c955145" providerId="ADAL" clId="{4F32761B-B8AD-D74B-800B-562E2D7AC979}" dt="2020-10-22T19:49:13.960" v="20348" actId="403"/>
        <pc:sldMkLst>
          <pc:docMk/>
          <pc:sldMk cId="4030144797" sldId="344"/>
        </pc:sldMkLst>
        <pc:spChg chg="mod">
          <ac:chgData name="Levi, Mariana" userId="ff81d19a-5bdb-42c2-9044-405c3c955145" providerId="ADAL" clId="{4F32761B-B8AD-D74B-800B-562E2D7AC979}" dt="2020-10-22T19:49:13.960" v="20348" actId="403"/>
          <ac:spMkLst>
            <pc:docMk/>
            <pc:sldMk cId="4030144797" sldId="344"/>
            <ac:spMk id="2" creationId="{9A6B87B2-7035-8E49-9D4B-AE15AE73007A}"/>
          </ac:spMkLst>
        </pc:spChg>
        <pc:spChg chg="mod">
          <ac:chgData name="Levi, Mariana" userId="ff81d19a-5bdb-42c2-9044-405c3c955145" providerId="ADAL" clId="{4F32761B-B8AD-D74B-800B-562E2D7AC979}" dt="2020-10-22T19:45:45.236" v="20277" actId="20577"/>
          <ac:spMkLst>
            <pc:docMk/>
            <pc:sldMk cId="4030144797" sldId="344"/>
            <ac:spMk id="3" creationId="{EFE52E6C-E9F7-CC4F-88B6-BFDDD511D3C2}"/>
          </ac:spMkLst>
        </pc:spChg>
        <pc:spChg chg="mod">
          <ac:chgData name="Levi, Mariana" userId="ff81d19a-5bdb-42c2-9044-405c3c955145" providerId="ADAL" clId="{4F32761B-B8AD-D74B-800B-562E2D7AC979}" dt="2020-10-21T15:13:48.360" v="15890" actId="27636"/>
          <ac:spMkLst>
            <pc:docMk/>
            <pc:sldMk cId="4030144797" sldId="344"/>
            <ac:spMk id="4" creationId="{3F0FE1EE-2D82-FD4B-B1A9-228266ADBECD}"/>
          </ac:spMkLst>
        </pc:spChg>
        <pc:spChg chg="add del mod">
          <ac:chgData name="Levi, Mariana" userId="ff81d19a-5bdb-42c2-9044-405c3c955145" providerId="ADAL" clId="{4F32761B-B8AD-D74B-800B-562E2D7AC979}" dt="2020-10-19T19:52:12.783" v="10561" actId="478"/>
          <ac:spMkLst>
            <pc:docMk/>
            <pc:sldMk cId="4030144797" sldId="344"/>
            <ac:spMk id="6" creationId="{544C85D3-2C75-6E49-9024-E715339AD07D}"/>
          </ac:spMkLst>
        </pc:spChg>
        <pc:spChg chg="add del">
          <ac:chgData name="Levi, Mariana" userId="ff81d19a-5bdb-42c2-9044-405c3c955145" providerId="ADAL" clId="{4F32761B-B8AD-D74B-800B-562E2D7AC979}" dt="2020-10-19T19:52:14.400" v="10562" actId="478"/>
          <ac:spMkLst>
            <pc:docMk/>
            <pc:sldMk cId="4030144797" sldId="344"/>
            <ac:spMk id="7" creationId="{5E36A248-7235-FB40-A795-9856DBD5C875}"/>
          </ac:spMkLst>
        </pc:spChg>
        <pc:spChg chg="add del mod">
          <ac:chgData name="Levi, Mariana" userId="ff81d19a-5bdb-42c2-9044-405c3c955145" providerId="ADAL" clId="{4F32761B-B8AD-D74B-800B-562E2D7AC979}" dt="2020-10-19T19:50:23.021" v="10500" actId="478"/>
          <ac:spMkLst>
            <pc:docMk/>
            <pc:sldMk cId="4030144797" sldId="344"/>
            <ac:spMk id="8" creationId="{DB49407C-85B3-EF40-901E-5F24F5AC73EC}"/>
          </ac:spMkLst>
        </pc:spChg>
        <pc:spChg chg="mod">
          <ac:chgData name="Levi, Mariana" userId="ff81d19a-5bdb-42c2-9044-405c3c955145" providerId="ADAL" clId="{4F32761B-B8AD-D74B-800B-562E2D7AC979}" dt="2020-10-21T15:13:58.224" v="15918" actId="1036"/>
          <ac:spMkLst>
            <pc:docMk/>
            <pc:sldMk cId="4030144797" sldId="344"/>
            <ac:spMk id="10" creationId="{94C1120A-8546-F547-AFD3-FA8E86D63B8B}"/>
          </ac:spMkLst>
        </pc:spChg>
        <pc:spChg chg="add mod">
          <ac:chgData name="Levi, Mariana" userId="ff81d19a-5bdb-42c2-9044-405c3c955145" providerId="ADAL" clId="{4F32761B-B8AD-D74B-800B-562E2D7AC979}" dt="2020-10-19T20:58:14.652" v="10923" actId="1036"/>
          <ac:spMkLst>
            <pc:docMk/>
            <pc:sldMk cId="4030144797" sldId="344"/>
            <ac:spMk id="11" creationId="{E0CB1EF3-3CA7-3642-A6B4-5149CCE86D76}"/>
          </ac:spMkLst>
        </pc:spChg>
      </pc:sldChg>
      <pc:sldChg chg="modSp add">
        <pc:chgData name="Levi, Mariana" userId="ff81d19a-5bdb-42c2-9044-405c3c955145" providerId="ADAL" clId="{4F32761B-B8AD-D74B-800B-562E2D7AC979}" dt="2020-10-19T21:02:08.904" v="11065" actId="20577"/>
        <pc:sldMkLst>
          <pc:docMk/>
          <pc:sldMk cId="35502006" sldId="345"/>
        </pc:sldMkLst>
        <pc:spChg chg="mod">
          <ac:chgData name="Levi, Mariana" userId="ff81d19a-5bdb-42c2-9044-405c3c955145" providerId="ADAL" clId="{4F32761B-B8AD-D74B-800B-562E2D7AC979}" dt="2020-10-19T21:02:08.904" v="11065" actId="20577"/>
          <ac:spMkLst>
            <pc:docMk/>
            <pc:sldMk cId="35502006" sldId="345"/>
            <ac:spMk id="2" creationId="{00000000-0000-0000-0000-000000000000}"/>
          </ac:spMkLst>
        </pc:spChg>
      </pc:sldChg>
      <pc:sldChg chg="addSp delSp modSp add">
        <pc:chgData name="Levi, Mariana" userId="ff81d19a-5bdb-42c2-9044-405c3c955145" providerId="ADAL" clId="{4F32761B-B8AD-D74B-800B-562E2D7AC979}" dt="2020-10-22T19:49:32.718" v="20357" actId="20577"/>
        <pc:sldMkLst>
          <pc:docMk/>
          <pc:sldMk cId="2398732511" sldId="346"/>
        </pc:sldMkLst>
        <pc:spChg chg="mod">
          <ac:chgData name="Levi, Mariana" userId="ff81d19a-5bdb-42c2-9044-405c3c955145" providerId="ADAL" clId="{4F32761B-B8AD-D74B-800B-562E2D7AC979}" dt="2020-10-22T19:49:32.718" v="20357" actId="20577"/>
          <ac:spMkLst>
            <pc:docMk/>
            <pc:sldMk cId="2398732511" sldId="346"/>
            <ac:spMk id="2" creationId="{00000000-0000-0000-0000-000000000000}"/>
          </ac:spMkLst>
        </pc:spChg>
        <pc:spChg chg="mod">
          <ac:chgData name="Levi, Mariana" userId="ff81d19a-5bdb-42c2-9044-405c3c955145" providerId="ADAL" clId="{4F32761B-B8AD-D74B-800B-562E2D7AC979}" dt="2020-10-19T21:06:07.534" v="11403" actId="113"/>
          <ac:spMkLst>
            <pc:docMk/>
            <pc:sldMk cId="2398732511" sldId="346"/>
            <ac:spMk id="3" creationId="{00000000-0000-0000-0000-000000000000}"/>
          </ac:spMkLst>
        </pc:spChg>
        <pc:spChg chg="del">
          <ac:chgData name="Levi, Mariana" userId="ff81d19a-5bdb-42c2-9044-405c3c955145" providerId="ADAL" clId="{4F32761B-B8AD-D74B-800B-562E2D7AC979}" dt="2020-10-19T21:08:07.329" v="11410" actId="478"/>
          <ac:spMkLst>
            <pc:docMk/>
            <pc:sldMk cId="2398732511" sldId="346"/>
            <ac:spMk id="10" creationId="{27EB1256-9010-DA48-87EA-8E850E244B2A}"/>
          </ac:spMkLst>
        </pc:spChg>
        <pc:spChg chg="add del">
          <ac:chgData name="Levi, Mariana" userId="ff81d19a-5bdb-42c2-9044-405c3c955145" providerId="ADAL" clId="{4F32761B-B8AD-D74B-800B-562E2D7AC979}" dt="2020-10-19T21:08:06.927" v="11409"/>
          <ac:spMkLst>
            <pc:docMk/>
            <pc:sldMk cId="2398732511" sldId="346"/>
            <ac:spMk id="62" creationId="{4799D867-558D-3C44-BCCA-EA0C40ACF4B1}"/>
          </ac:spMkLst>
        </pc:spChg>
        <pc:spChg chg="add">
          <ac:chgData name="Levi, Mariana" userId="ff81d19a-5bdb-42c2-9044-405c3c955145" providerId="ADAL" clId="{4F32761B-B8AD-D74B-800B-562E2D7AC979}" dt="2020-10-19T21:08:08.003" v="11411"/>
          <ac:spMkLst>
            <pc:docMk/>
            <pc:sldMk cId="2398732511" sldId="346"/>
            <ac:spMk id="69" creationId="{01061B3B-3D15-354D-B551-49795A8BFA37}"/>
          </ac:spMkLst>
        </pc:spChg>
        <pc:grpChg chg="del">
          <ac:chgData name="Levi, Mariana" userId="ff81d19a-5bdb-42c2-9044-405c3c955145" providerId="ADAL" clId="{4F32761B-B8AD-D74B-800B-562E2D7AC979}" dt="2020-10-19T21:06:17.102" v="11404" actId="478"/>
          <ac:grpSpMkLst>
            <pc:docMk/>
            <pc:sldMk cId="2398732511" sldId="346"/>
            <ac:grpSpMk id="68" creationId="{FB9B4CEE-AA00-C442-A45D-B27E87CC2085}"/>
          </ac:grpSpMkLst>
        </pc:grpChg>
        <pc:picChg chg="add mod">
          <ac:chgData name="Levi, Mariana" userId="ff81d19a-5bdb-42c2-9044-405c3c955145" providerId="ADAL" clId="{4F32761B-B8AD-D74B-800B-562E2D7AC979}" dt="2020-10-19T21:06:55.603" v="11406" actId="1076"/>
          <ac:picMkLst>
            <pc:docMk/>
            <pc:sldMk cId="2398732511" sldId="346"/>
            <ac:picMk id="9" creationId="{1490A571-95A4-3B4A-A9E0-F50E116EC3B4}"/>
          </ac:picMkLst>
        </pc:picChg>
        <pc:cxnChg chg="mod">
          <ac:chgData name="Levi, Mariana" userId="ff81d19a-5bdb-42c2-9044-405c3c955145" providerId="ADAL" clId="{4F32761B-B8AD-D74B-800B-562E2D7AC979}" dt="2020-10-19T21:06:17.102" v="11404" actId="478"/>
          <ac:cxnSpMkLst>
            <pc:docMk/>
            <pc:sldMk cId="2398732511" sldId="346"/>
            <ac:cxnSpMk id="12" creationId="{A50291AD-92F1-9E4E-ACA7-42A7BB4A6682}"/>
          </ac:cxnSpMkLst>
        </pc:cxnChg>
        <pc:cxnChg chg="mod">
          <ac:chgData name="Levi, Mariana" userId="ff81d19a-5bdb-42c2-9044-405c3c955145" providerId="ADAL" clId="{4F32761B-B8AD-D74B-800B-562E2D7AC979}" dt="2020-10-19T21:06:17.102" v="11404" actId="478"/>
          <ac:cxnSpMkLst>
            <pc:docMk/>
            <pc:sldMk cId="2398732511" sldId="346"/>
            <ac:cxnSpMk id="15" creationId="{CD231F8B-EA9A-B646-924B-94A168AB9092}"/>
          </ac:cxnSpMkLst>
        </pc:cxnChg>
        <pc:cxnChg chg="mod">
          <ac:chgData name="Levi, Mariana" userId="ff81d19a-5bdb-42c2-9044-405c3c955145" providerId="ADAL" clId="{4F32761B-B8AD-D74B-800B-562E2D7AC979}" dt="2020-10-19T21:06:17.102" v="11404" actId="478"/>
          <ac:cxnSpMkLst>
            <pc:docMk/>
            <pc:sldMk cId="2398732511" sldId="346"/>
            <ac:cxnSpMk id="23" creationId="{A885DDFB-5A5E-7B4F-B8A8-564A19B44765}"/>
          </ac:cxnSpMkLst>
        </pc:cxnChg>
        <pc:cxnChg chg="mod">
          <ac:chgData name="Levi, Mariana" userId="ff81d19a-5bdb-42c2-9044-405c3c955145" providerId="ADAL" clId="{4F32761B-B8AD-D74B-800B-562E2D7AC979}" dt="2020-10-19T21:06:17.102" v="11404" actId="478"/>
          <ac:cxnSpMkLst>
            <pc:docMk/>
            <pc:sldMk cId="2398732511" sldId="346"/>
            <ac:cxnSpMk id="24" creationId="{70AA1FBE-9C85-0B44-B7F4-086D8C194491}"/>
          </ac:cxnSpMkLst>
        </pc:cxnChg>
      </pc:sldChg>
      <pc:sldChg chg="addSp delSp modSp add modNotesTx">
        <pc:chgData name="Levi, Mariana" userId="ff81d19a-5bdb-42c2-9044-405c3c955145" providerId="ADAL" clId="{4F32761B-B8AD-D74B-800B-562E2D7AC979}" dt="2020-10-22T19:49:54.464" v="20363" actId="403"/>
        <pc:sldMkLst>
          <pc:docMk/>
          <pc:sldMk cId="925196008" sldId="347"/>
        </pc:sldMkLst>
        <pc:spChg chg="mod">
          <ac:chgData name="Levi, Mariana" userId="ff81d19a-5bdb-42c2-9044-405c3c955145" providerId="ADAL" clId="{4F32761B-B8AD-D74B-800B-562E2D7AC979}" dt="2020-10-22T19:49:54.464" v="20363" actId="403"/>
          <ac:spMkLst>
            <pc:docMk/>
            <pc:sldMk cId="925196008" sldId="347"/>
            <ac:spMk id="2" creationId="{00000000-0000-0000-0000-000000000000}"/>
          </ac:spMkLst>
        </pc:spChg>
        <pc:spChg chg="mod">
          <ac:chgData name="Levi, Mariana" userId="ff81d19a-5bdb-42c2-9044-405c3c955145" providerId="ADAL" clId="{4F32761B-B8AD-D74B-800B-562E2D7AC979}" dt="2020-10-19T21:20:53.170" v="12378"/>
          <ac:spMkLst>
            <pc:docMk/>
            <pc:sldMk cId="925196008" sldId="347"/>
            <ac:spMk id="3" creationId="{00000000-0000-0000-0000-000000000000}"/>
          </ac:spMkLst>
        </pc:spChg>
        <pc:spChg chg="add del mod">
          <ac:chgData name="Levi, Mariana" userId="ff81d19a-5bdb-42c2-9044-405c3c955145" providerId="ADAL" clId="{4F32761B-B8AD-D74B-800B-562E2D7AC979}" dt="2020-10-19T21:19:17.613" v="12328"/>
          <ac:spMkLst>
            <pc:docMk/>
            <pc:sldMk cId="925196008" sldId="347"/>
            <ac:spMk id="4" creationId="{188914AB-90AB-AF4D-8137-8EDD0A723999}"/>
          </ac:spMkLst>
        </pc:spChg>
        <pc:spChg chg="add mod">
          <ac:chgData name="Levi, Mariana" userId="ff81d19a-5bdb-42c2-9044-405c3c955145" providerId="ADAL" clId="{4F32761B-B8AD-D74B-800B-562E2D7AC979}" dt="2020-10-20T11:45:14.458" v="12520" actId="1038"/>
          <ac:spMkLst>
            <pc:docMk/>
            <pc:sldMk cId="925196008" sldId="347"/>
            <ac:spMk id="6" creationId="{D8C2968E-E16B-B04C-80AC-C2E4325A3A60}"/>
          </ac:spMkLst>
        </pc:spChg>
        <pc:spChg chg="add mod">
          <ac:chgData name="Levi, Mariana" userId="ff81d19a-5bdb-42c2-9044-405c3c955145" providerId="ADAL" clId="{4F32761B-B8AD-D74B-800B-562E2D7AC979}" dt="2020-10-20T11:45:47.869" v="12550" actId="20577"/>
          <ac:spMkLst>
            <pc:docMk/>
            <pc:sldMk cId="925196008" sldId="347"/>
            <ac:spMk id="7" creationId="{DDCD4AD9-C60A-8F4C-A4A4-D20CFFEC0F39}"/>
          </ac:spMkLst>
        </pc:spChg>
        <pc:spChg chg="add mod">
          <ac:chgData name="Levi, Mariana" userId="ff81d19a-5bdb-42c2-9044-405c3c955145" providerId="ADAL" clId="{4F32761B-B8AD-D74B-800B-562E2D7AC979}" dt="2020-10-19T21:19:11.632" v="12324" actId="14100"/>
          <ac:spMkLst>
            <pc:docMk/>
            <pc:sldMk cId="925196008" sldId="347"/>
            <ac:spMk id="8" creationId="{4FFA96BF-1BE6-E447-BB85-E841CB5C13C9}"/>
          </ac:spMkLst>
        </pc:spChg>
        <pc:spChg chg="del">
          <ac:chgData name="Levi, Mariana" userId="ff81d19a-5bdb-42c2-9044-405c3c955145" providerId="ADAL" clId="{4F32761B-B8AD-D74B-800B-562E2D7AC979}" dt="2020-10-19T21:22:17.942" v="12400" actId="478"/>
          <ac:spMkLst>
            <pc:docMk/>
            <pc:sldMk cId="925196008" sldId="347"/>
            <ac:spMk id="10" creationId="{27EB1256-9010-DA48-87EA-8E850E244B2A}"/>
          </ac:spMkLst>
        </pc:spChg>
        <pc:spChg chg="add mod">
          <ac:chgData name="Levi, Mariana" userId="ff81d19a-5bdb-42c2-9044-405c3c955145" providerId="ADAL" clId="{4F32761B-B8AD-D74B-800B-562E2D7AC979}" dt="2020-10-19T21:19:30.947" v="12341" actId="1035"/>
          <ac:spMkLst>
            <pc:docMk/>
            <pc:sldMk cId="925196008" sldId="347"/>
            <ac:spMk id="11" creationId="{6A97083D-6FFF-C94D-9CC1-91775EC133DA}"/>
          </ac:spMkLst>
        </pc:spChg>
        <pc:spChg chg="add mod">
          <ac:chgData name="Levi, Mariana" userId="ff81d19a-5bdb-42c2-9044-405c3c955145" providerId="ADAL" clId="{4F32761B-B8AD-D74B-800B-562E2D7AC979}" dt="2020-10-20T11:45:31.631" v="12534" actId="1035"/>
          <ac:spMkLst>
            <pc:docMk/>
            <pc:sldMk cId="925196008" sldId="347"/>
            <ac:spMk id="12" creationId="{7FB03AEA-C37C-844F-8095-6C25F5489366}"/>
          </ac:spMkLst>
        </pc:spChg>
        <pc:spChg chg="add mod">
          <ac:chgData name="Levi, Mariana" userId="ff81d19a-5bdb-42c2-9044-405c3c955145" providerId="ADAL" clId="{4F32761B-B8AD-D74B-800B-562E2D7AC979}" dt="2020-10-20T11:45:40.825" v="12541" actId="20577"/>
          <ac:spMkLst>
            <pc:docMk/>
            <pc:sldMk cId="925196008" sldId="347"/>
            <ac:spMk id="13" creationId="{0E158400-BB29-F644-BF89-689436F5D831}"/>
          </ac:spMkLst>
        </pc:spChg>
        <pc:spChg chg="add mod">
          <ac:chgData name="Levi, Mariana" userId="ff81d19a-5bdb-42c2-9044-405c3c955145" providerId="ADAL" clId="{4F32761B-B8AD-D74B-800B-562E2D7AC979}" dt="2020-10-20T11:45:46.159" v="12549" actId="20577"/>
          <ac:spMkLst>
            <pc:docMk/>
            <pc:sldMk cId="925196008" sldId="347"/>
            <ac:spMk id="14" creationId="{39188D37-7760-FD43-8642-4877543D1652}"/>
          </ac:spMkLst>
        </pc:spChg>
        <pc:spChg chg="add mod">
          <ac:chgData name="Levi, Mariana" userId="ff81d19a-5bdb-42c2-9044-405c3c955145" providerId="ADAL" clId="{4F32761B-B8AD-D74B-800B-562E2D7AC979}" dt="2020-10-20T11:46:12.573" v="12556" actId="1036"/>
          <ac:spMkLst>
            <pc:docMk/>
            <pc:sldMk cId="925196008" sldId="347"/>
            <ac:spMk id="15" creationId="{879D7C65-DD75-ED4B-9D2F-418A28E5F42F}"/>
          </ac:spMkLst>
        </pc:spChg>
        <pc:picChg chg="del">
          <ac:chgData name="Levi, Mariana" userId="ff81d19a-5bdb-42c2-9044-405c3c955145" providerId="ADAL" clId="{4F32761B-B8AD-D74B-800B-562E2D7AC979}" dt="2020-10-19T21:08:47.028" v="11434" actId="478"/>
          <ac:picMkLst>
            <pc:docMk/>
            <pc:sldMk cId="925196008" sldId="347"/>
            <ac:picMk id="9" creationId="{1490A571-95A4-3B4A-A9E0-F50E116EC3B4}"/>
          </ac:picMkLst>
        </pc:picChg>
      </pc:sldChg>
      <pc:sldChg chg="modSp add">
        <pc:chgData name="Levi, Mariana" userId="ff81d19a-5bdb-42c2-9044-405c3c955145" providerId="ADAL" clId="{4F32761B-B8AD-D74B-800B-562E2D7AC979}" dt="2020-10-20T11:47:12.570" v="12587" actId="20577"/>
        <pc:sldMkLst>
          <pc:docMk/>
          <pc:sldMk cId="1286272662" sldId="348"/>
        </pc:sldMkLst>
        <pc:spChg chg="mod">
          <ac:chgData name="Levi, Mariana" userId="ff81d19a-5bdb-42c2-9044-405c3c955145" providerId="ADAL" clId="{4F32761B-B8AD-D74B-800B-562E2D7AC979}" dt="2020-10-20T11:47:12.570" v="12587" actId="20577"/>
          <ac:spMkLst>
            <pc:docMk/>
            <pc:sldMk cId="1286272662" sldId="348"/>
            <ac:spMk id="2" creationId="{00000000-0000-0000-0000-000000000000}"/>
          </ac:spMkLst>
        </pc:spChg>
      </pc:sldChg>
      <pc:sldChg chg="addSp modSp add modNotesTx">
        <pc:chgData name="Levi, Mariana" userId="ff81d19a-5bdb-42c2-9044-405c3c955145" providerId="ADAL" clId="{4F32761B-B8AD-D74B-800B-562E2D7AC979}" dt="2020-10-22T19:50:11.098" v="20368" actId="403"/>
        <pc:sldMkLst>
          <pc:docMk/>
          <pc:sldMk cId="3086731168" sldId="349"/>
        </pc:sldMkLst>
        <pc:spChg chg="mod">
          <ac:chgData name="Levi, Mariana" userId="ff81d19a-5bdb-42c2-9044-405c3c955145" providerId="ADAL" clId="{4F32761B-B8AD-D74B-800B-562E2D7AC979}" dt="2020-10-22T19:50:11.098" v="20368" actId="403"/>
          <ac:spMkLst>
            <pc:docMk/>
            <pc:sldMk cId="3086731168" sldId="349"/>
            <ac:spMk id="2" creationId="{9A6B87B2-7035-8E49-9D4B-AE15AE73007A}"/>
          </ac:spMkLst>
        </pc:spChg>
        <pc:spChg chg="mod">
          <ac:chgData name="Levi, Mariana" userId="ff81d19a-5bdb-42c2-9044-405c3c955145" providerId="ADAL" clId="{4F32761B-B8AD-D74B-800B-562E2D7AC979}" dt="2020-10-21T12:23:08.314" v="15111" actId="20577"/>
          <ac:spMkLst>
            <pc:docMk/>
            <pc:sldMk cId="3086731168" sldId="349"/>
            <ac:spMk id="3" creationId="{EFE52E6C-E9F7-CC4F-88B6-BFDDD511D3C2}"/>
          </ac:spMkLst>
        </pc:spChg>
        <pc:spChg chg="mod">
          <ac:chgData name="Levi, Mariana" userId="ff81d19a-5bdb-42c2-9044-405c3c955145" providerId="ADAL" clId="{4F32761B-B8AD-D74B-800B-562E2D7AC979}" dt="2020-10-20T11:54:17.067" v="12895" actId="20577"/>
          <ac:spMkLst>
            <pc:docMk/>
            <pc:sldMk cId="3086731168" sldId="349"/>
            <ac:spMk id="4" creationId="{3F0FE1EE-2D82-FD4B-B1A9-228266ADBECD}"/>
          </ac:spMkLst>
        </pc:spChg>
        <pc:spChg chg="add mod">
          <ac:chgData name="Levi, Mariana" userId="ff81d19a-5bdb-42c2-9044-405c3c955145" providerId="ADAL" clId="{4F32761B-B8AD-D74B-800B-562E2D7AC979}" dt="2020-10-21T12:23:16.468" v="15116" actId="1036"/>
          <ac:spMkLst>
            <pc:docMk/>
            <pc:sldMk cId="3086731168" sldId="349"/>
            <ac:spMk id="6" creationId="{A57D419F-D044-E64F-BAF9-AB2037C0FB76}"/>
          </ac:spMkLst>
        </pc:spChg>
      </pc:sldChg>
      <pc:sldChg chg="addSp delSp modSp add">
        <pc:chgData name="Levi, Mariana" userId="ff81d19a-5bdb-42c2-9044-405c3c955145" providerId="ADAL" clId="{4F32761B-B8AD-D74B-800B-562E2D7AC979}" dt="2020-10-22T19:50:38.597" v="20378" actId="1038"/>
        <pc:sldMkLst>
          <pc:docMk/>
          <pc:sldMk cId="330858944" sldId="350"/>
        </pc:sldMkLst>
        <pc:spChg chg="mod">
          <ac:chgData name="Levi, Mariana" userId="ff81d19a-5bdb-42c2-9044-405c3c955145" providerId="ADAL" clId="{4F32761B-B8AD-D74B-800B-562E2D7AC979}" dt="2020-10-22T19:50:38.597" v="20378" actId="1038"/>
          <ac:spMkLst>
            <pc:docMk/>
            <pc:sldMk cId="330858944" sldId="350"/>
            <ac:spMk id="2" creationId="{9A6B87B2-7035-8E49-9D4B-AE15AE73007A}"/>
          </ac:spMkLst>
        </pc:spChg>
        <pc:spChg chg="mod">
          <ac:chgData name="Levi, Mariana" userId="ff81d19a-5bdb-42c2-9044-405c3c955145" providerId="ADAL" clId="{4F32761B-B8AD-D74B-800B-562E2D7AC979}" dt="2020-10-21T02:30:07.786" v="14662" actId="1036"/>
          <ac:spMkLst>
            <pc:docMk/>
            <pc:sldMk cId="330858944" sldId="350"/>
            <ac:spMk id="3" creationId="{EFE52E6C-E9F7-CC4F-88B6-BFDDD511D3C2}"/>
          </ac:spMkLst>
        </pc:spChg>
        <pc:spChg chg="mod">
          <ac:chgData name="Levi, Mariana" userId="ff81d19a-5bdb-42c2-9044-405c3c955145" providerId="ADAL" clId="{4F32761B-B8AD-D74B-800B-562E2D7AC979}" dt="2020-10-21T15:15:58.494" v="15950" actId="20577"/>
          <ac:spMkLst>
            <pc:docMk/>
            <pc:sldMk cId="330858944" sldId="350"/>
            <ac:spMk id="4" creationId="{3F0FE1EE-2D82-FD4B-B1A9-228266ADBECD}"/>
          </ac:spMkLst>
        </pc:spChg>
        <pc:spChg chg="del">
          <ac:chgData name="Levi, Mariana" userId="ff81d19a-5bdb-42c2-9044-405c3c955145" providerId="ADAL" clId="{4F32761B-B8AD-D74B-800B-562E2D7AC979}" dt="2020-10-21T02:26:36.628" v="14458" actId="478"/>
          <ac:spMkLst>
            <pc:docMk/>
            <pc:sldMk cId="330858944" sldId="350"/>
            <ac:spMk id="6" creationId="{A57D419F-D044-E64F-BAF9-AB2037C0FB76}"/>
          </ac:spMkLst>
        </pc:spChg>
        <pc:spChg chg="add mod">
          <ac:chgData name="Levi, Mariana" userId="ff81d19a-5bdb-42c2-9044-405c3c955145" providerId="ADAL" clId="{4F32761B-B8AD-D74B-800B-562E2D7AC979}" dt="2020-10-21T15:16:02.524" v="15954" actId="1038"/>
          <ac:spMkLst>
            <pc:docMk/>
            <pc:sldMk cId="330858944" sldId="350"/>
            <ac:spMk id="7" creationId="{8B8B0276-469B-C948-9D27-5B920D0E590F}"/>
          </ac:spMkLst>
        </pc:spChg>
      </pc:sldChg>
      <pc:sldChg chg="addSp delSp modSp add modNotesTx">
        <pc:chgData name="Levi, Mariana" userId="ff81d19a-5bdb-42c2-9044-405c3c955145" providerId="ADAL" clId="{4F32761B-B8AD-D74B-800B-562E2D7AC979}" dt="2020-10-22T19:50:55.247" v="20388" actId="1076"/>
        <pc:sldMkLst>
          <pc:docMk/>
          <pc:sldMk cId="751755801" sldId="351"/>
        </pc:sldMkLst>
        <pc:spChg chg="mod">
          <ac:chgData name="Levi, Mariana" userId="ff81d19a-5bdb-42c2-9044-405c3c955145" providerId="ADAL" clId="{4F32761B-B8AD-D74B-800B-562E2D7AC979}" dt="2020-10-22T19:50:55.247" v="20388" actId="1076"/>
          <ac:spMkLst>
            <pc:docMk/>
            <pc:sldMk cId="751755801" sldId="351"/>
            <ac:spMk id="2" creationId="{9A6B87B2-7035-8E49-9D4B-AE15AE73007A}"/>
          </ac:spMkLst>
        </pc:spChg>
        <pc:spChg chg="del mod">
          <ac:chgData name="Levi, Mariana" userId="ff81d19a-5bdb-42c2-9044-405c3c955145" providerId="ADAL" clId="{4F32761B-B8AD-D74B-800B-562E2D7AC979}" dt="2020-10-21T12:27:42.441" v="15169" actId="478"/>
          <ac:spMkLst>
            <pc:docMk/>
            <pc:sldMk cId="751755801" sldId="351"/>
            <ac:spMk id="3" creationId="{EFE52E6C-E9F7-CC4F-88B6-BFDDD511D3C2}"/>
          </ac:spMkLst>
        </pc:spChg>
        <pc:spChg chg="mod">
          <ac:chgData name="Levi, Mariana" userId="ff81d19a-5bdb-42c2-9044-405c3c955145" providerId="ADAL" clId="{4F32761B-B8AD-D74B-800B-562E2D7AC979}" dt="2020-10-21T15:08:50.861" v="15770" actId="14100"/>
          <ac:spMkLst>
            <pc:docMk/>
            <pc:sldMk cId="751755801" sldId="351"/>
            <ac:spMk id="4" creationId="{3F0FE1EE-2D82-FD4B-B1A9-228266ADBECD}"/>
          </ac:spMkLst>
        </pc:spChg>
        <pc:spChg chg="add mod">
          <ac:chgData name="Levi, Mariana" userId="ff81d19a-5bdb-42c2-9044-405c3c955145" providerId="ADAL" clId="{4F32761B-B8AD-D74B-800B-562E2D7AC979}" dt="2020-10-21T12:32:17.946" v="15215" actId="1038"/>
          <ac:spMkLst>
            <pc:docMk/>
            <pc:sldMk cId="751755801" sldId="351"/>
            <ac:spMk id="6" creationId="{B1B0789F-1552-B44D-877C-137A5EB55681}"/>
          </ac:spMkLst>
        </pc:spChg>
        <pc:spChg chg="mod">
          <ac:chgData name="Levi, Mariana" userId="ff81d19a-5bdb-42c2-9044-405c3c955145" providerId="ADAL" clId="{4F32761B-B8AD-D74B-800B-562E2D7AC979}" dt="2020-10-21T15:09:13.937" v="15805" actId="1038"/>
          <ac:spMkLst>
            <pc:docMk/>
            <pc:sldMk cId="751755801" sldId="351"/>
            <ac:spMk id="7" creationId="{8B8B0276-469B-C948-9D27-5B920D0E590F}"/>
          </ac:spMkLst>
        </pc:spChg>
        <pc:spChg chg="add mod">
          <ac:chgData name="Levi, Mariana" userId="ff81d19a-5bdb-42c2-9044-405c3c955145" providerId="ADAL" clId="{4F32761B-B8AD-D74B-800B-562E2D7AC979}" dt="2020-10-21T15:09:34.857" v="15814" actId="20577"/>
          <ac:spMkLst>
            <pc:docMk/>
            <pc:sldMk cId="751755801" sldId="351"/>
            <ac:spMk id="8" creationId="{766E6023-1A8E-5C45-8F7F-78C371BEE76D}"/>
          </ac:spMkLst>
        </pc:spChg>
      </pc:sldChg>
      <pc:sldChg chg="addSp delSp modSp add modNotesTx">
        <pc:chgData name="Levi, Mariana" userId="ff81d19a-5bdb-42c2-9044-405c3c955145" providerId="ADAL" clId="{4F32761B-B8AD-D74B-800B-562E2D7AC979}" dt="2020-10-22T19:51:10.719" v="20390" actId="403"/>
        <pc:sldMkLst>
          <pc:docMk/>
          <pc:sldMk cId="1292978761" sldId="352"/>
        </pc:sldMkLst>
        <pc:spChg chg="mod">
          <ac:chgData name="Levi, Mariana" userId="ff81d19a-5bdb-42c2-9044-405c3c955145" providerId="ADAL" clId="{4F32761B-B8AD-D74B-800B-562E2D7AC979}" dt="2020-10-22T19:51:10.719" v="20390" actId="403"/>
          <ac:spMkLst>
            <pc:docMk/>
            <pc:sldMk cId="1292978761" sldId="352"/>
            <ac:spMk id="2" creationId="{9A6B87B2-7035-8E49-9D4B-AE15AE73007A}"/>
          </ac:spMkLst>
        </pc:spChg>
        <pc:spChg chg="add del mod">
          <ac:chgData name="Levi, Mariana" userId="ff81d19a-5bdb-42c2-9044-405c3c955145" providerId="ADAL" clId="{4F32761B-B8AD-D74B-800B-562E2D7AC979}" dt="2020-10-21T15:13:37.182" v="15885" actId="114"/>
          <ac:spMkLst>
            <pc:docMk/>
            <pc:sldMk cId="1292978761" sldId="352"/>
            <ac:spMk id="3" creationId="{EFE52E6C-E9F7-CC4F-88B6-BFDDD511D3C2}"/>
          </ac:spMkLst>
        </pc:spChg>
        <pc:spChg chg="del mod">
          <ac:chgData name="Levi, Mariana" userId="ff81d19a-5bdb-42c2-9044-405c3c955145" providerId="ADAL" clId="{4F32761B-B8AD-D74B-800B-562E2D7AC979}" dt="2020-10-21T15:14:31.667" v="15921" actId="478"/>
          <ac:spMkLst>
            <pc:docMk/>
            <pc:sldMk cId="1292978761" sldId="352"/>
            <ac:spMk id="4" creationId="{3F0FE1EE-2D82-FD4B-B1A9-228266ADBECD}"/>
          </ac:spMkLst>
        </pc:spChg>
        <pc:spChg chg="add del mod">
          <ac:chgData name="Levi, Mariana" userId="ff81d19a-5bdb-42c2-9044-405c3c955145" providerId="ADAL" clId="{4F32761B-B8AD-D74B-800B-562E2D7AC979}" dt="2020-10-21T15:13:15.860" v="15867" actId="478"/>
          <ac:spMkLst>
            <pc:docMk/>
            <pc:sldMk cId="1292978761" sldId="352"/>
            <ac:spMk id="7" creationId="{061BBCF7-6552-A044-BB70-35E257DAA396}"/>
          </ac:spMkLst>
        </pc:spChg>
        <pc:spChg chg="add del mod">
          <ac:chgData name="Levi, Mariana" userId="ff81d19a-5bdb-42c2-9044-405c3c955145" providerId="ADAL" clId="{4F32761B-B8AD-D74B-800B-562E2D7AC979}" dt="2020-10-21T15:14:34.723" v="15922" actId="478"/>
          <ac:spMkLst>
            <pc:docMk/>
            <pc:sldMk cId="1292978761" sldId="352"/>
            <ac:spMk id="9" creationId="{1C4D33AC-B9B1-2F4D-BE0D-CFC32F2E0F74}"/>
          </ac:spMkLst>
        </pc:spChg>
        <pc:spChg chg="mod">
          <ac:chgData name="Levi, Mariana" userId="ff81d19a-5bdb-42c2-9044-405c3c955145" providerId="ADAL" clId="{4F32761B-B8AD-D74B-800B-562E2D7AC979}" dt="2020-10-21T15:13:32.328" v="15884" actId="1035"/>
          <ac:spMkLst>
            <pc:docMk/>
            <pc:sldMk cId="1292978761" sldId="352"/>
            <ac:spMk id="10" creationId="{94C1120A-8546-F547-AFD3-FA8E86D63B8B}"/>
          </ac:spMkLst>
        </pc:spChg>
        <pc:spChg chg="add del mod">
          <ac:chgData name="Levi, Mariana" userId="ff81d19a-5bdb-42c2-9044-405c3c955145" providerId="ADAL" clId="{4F32761B-B8AD-D74B-800B-562E2D7AC979}" dt="2020-10-21T15:14:48.852" v="15930" actId="478"/>
          <ac:spMkLst>
            <pc:docMk/>
            <pc:sldMk cId="1292978761" sldId="352"/>
            <ac:spMk id="12" creationId="{7AEA29F0-BC55-AD4C-8F79-C892A75006CF}"/>
          </ac:spMkLst>
        </pc:spChg>
        <pc:spChg chg="add">
          <ac:chgData name="Levi, Mariana" userId="ff81d19a-5bdb-42c2-9044-405c3c955145" providerId="ADAL" clId="{4F32761B-B8AD-D74B-800B-562E2D7AC979}" dt="2020-10-21T15:14:52.996" v="15931"/>
          <ac:spMkLst>
            <pc:docMk/>
            <pc:sldMk cId="1292978761" sldId="352"/>
            <ac:spMk id="13" creationId="{087B53F1-9ADB-A04C-80F2-BC8599BF8D2B}"/>
          </ac:spMkLst>
        </pc:spChg>
      </pc:sldChg>
      <pc:sldChg chg="modSp add del">
        <pc:chgData name="Levi, Mariana" userId="ff81d19a-5bdb-42c2-9044-405c3c955145" providerId="ADAL" clId="{4F32761B-B8AD-D74B-800B-562E2D7AC979}" dt="2020-10-21T15:10:49.083" v="15836" actId="2696"/>
        <pc:sldMkLst>
          <pc:docMk/>
          <pc:sldMk cId="1537201026" sldId="352"/>
        </pc:sldMkLst>
        <pc:spChg chg="mod">
          <ac:chgData name="Levi, Mariana" userId="ff81d19a-5bdb-42c2-9044-405c3c955145" providerId="ADAL" clId="{4F32761B-B8AD-D74B-800B-562E2D7AC979}" dt="2020-10-21T15:10:22.485" v="15835" actId="20577"/>
          <ac:spMkLst>
            <pc:docMk/>
            <pc:sldMk cId="1537201026" sldId="352"/>
            <ac:spMk id="2" creationId="{9A6B87B2-7035-8E49-9D4B-AE15AE73007A}"/>
          </ac:spMkLst>
        </pc:spChg>
      </pc:sldChg>
      <pc:sldChg chg="add">
        <pc:chgData name="Levi, Mariana" userId="ff81d19a-5bdb-42c2-9044-405c3c955145" providerId="ADAL" clId="{4F32761B-B8AD-D74B-800B-562E2D7AC979}" dt="2020-10-21T15:22:12.305" v="16178"/>
        <pc:sldMkLst>
          <pc:docMk/>
          <pc:sldMk cId="1177281057" sldId="353"/>
        </pc:sldMkLst>
      </pc:sldChg>
      <pc:sldChg chg="addSp delSp modSp add">
        <pc:chgData name="Levi, Mariana" userId="ff81d19a-5bdb-42c2-9044-405c3c955145" providerId="ADAL" clId="{4F32761B-B8AD-D74B-800B-562E2D7AC979}" dt="2020-10-22T19:51:30.776" v="20397" actId="20577"/>
        <pc:sldMkLst>
          <pc:docMk/>
          <pc:sldMk cId="1810117908" sldId="354"/>
        </pc:sldMkLst>
        <pc:spChg chg="mod">
          <ac:chgData name="Levi, Mariana" userId="ff81d19a-5bdb-42c2-9044-405c3c955145" providerId="ADAL" clId="{4F32761B-B8AD-D74B-800B-562E2D7AC979}" dt="2020-10-22T19:51:30.776" v="20397" actId="20577"/>
          <ac:spMkLst>
            <pc:docMk/>
            <pc:sldMk cId="1810117908" sldId="354"/>
            <ac:spMk id="2" creationId="{00000000-0000-0000-0000-000000000000}"/>
          </ac:spMkLst>
        </pc:spChg>
        <pc:spChg chg="mod">
          <ac:chgData name="Levi, Mariana" userId="ff81d19a-5bdb-42c2-9044-405c3c955145" providerId="ADAL" clId="{4F32761B-B8AD-D74B-800B-562E2D7AC979}" dt="2020-10-21T15:30:32.264" v="16689" actId="20577"/>
          <ac:spMkLst>
            <pc:docMk/>
            <pc:sldMk cId="1810117908" sldId="354"/>
            <ac:spMk id="3" creationId="{00000000-0000-0000-0000-000000000000}"/>
          </ac:spMkLst>
        </pc:spChg>
        <pc:picChg chg="add mod">
          <ac:chgData name="Levi, Mariana" userId="ff81d19a-5bdb-42c2-9044-405c3c955145" providerId="ADAL" clId="{4F32761B-B8AD-D74B-800B-562E2D7AC979}" dt="2020-10-21T15:31:17.074" v="16693" actId="1076"/>
          <ac:picMkLst>
            <pc:docMk/>
            <pc:sldMk cId="1810117908" sldId="354"/>
            <ac:picMk id="6" creationId="{D608C72F-5B31-1E40-B509-1FC7DD42D30A}"/>
          </ac:picMkLst>
        </pc:picChg>
        <pc:picChg chg="del">
          <ac:chgData name="Levi, Mariana" userId="ff81d19a-5bdb-42c2-9044-405c3c955145" providerId="ADAL" clId="{4F32761B-B8AD-D74B-800B-562E2D7AC979}" dt="2020-10-21T15:30:41.280" v="16690" actId="478"/>
          <ac:picMkLst>
            <pc:docMk/>
            <pc:sldMk cId="1810117908" sldId="354"/>
            <ac:picMk id="9" creationId="{1490A571-95A4-3B4A-A9E0-F50E116EC3B4}"/>
          </ac:picMkLst>
        </pc:picChg>
      </pc:sldChg>
      <pc:sldChg chg="addSp delSp modSp add">
        <pc:chgData name="Levi, Mariana" userId="ff81d19a-5bdb-42c2-9044-405c3c955145" providerId="ADAL" clId="{4F32761B-B8AD-D74B-800B-562E2D7AC979}" dt="2020-10-22T19:51:40.883" v="20401" actId="403"/>
        <pc:sldMkLst>
          <pc:docMk/>
          <pc:sldMk cId="2668189070" sldId="355"/>
        </pc:sldMkLst>
        <pc:spChg chg="mod">
          <ac:chgData name="Levi, Mariana" userId="ff81d19a-5bdb-42c2-9044-405c3c955145" providerId="ADAL" clId="{4F32761B-B8AD-D74B-800B-562E2D7AC979}" dt="2020-10-22T19:51:40.883" v="20401" actId="403"/>
          <ac:spMkLst>
            <pc:docMk/>
            <pc:sldMk cId="2668189070" sldId="355"/>
            <ac:spMk id="2" creationId="{00000000-0000-0000-0000-000000000000}"/>
          </ac:spMkLst>
        </pc:spChg>
        <pc:spChg chg="mod">
          <ac:chgData name="Levi, Mariana" userId="ff81d19a-5bdb-42c2-9044-405c3c955145" providerId="ADAL" clId="{4F32761B-B8AD-D74B-800B-562E2D7AC979}" dt="2020-10-21T15:38:22.396" v="17109" actId="27636"/>
          <ac:spMkLst>
            <pc:docMk/>
            <pc:sldMk cId="2668189070" sldId="355"/>
            <ac:spMk id="3" creationId="{00000000-0000-0000-0000-000000000000}"/>
          </ac:spMkLst>
        </pc:spChg>
        <pc:picChg chg="del">
          <ac:chgData name="Levi, Mariana" userId="ff81d19a-5bdb-42c2-9044-405c3c955145" providerId="ADAL" clId="{4F32761B-B8AD-D74B-800B-562E2D7AC979}" dt="2020-10-21T15:38:37.857" v="17110" actId="478"/>
          <ac:picMkLst>
            <pc:docMk/>
            <pc:sldMk cId="2668189070" sldId="355"/>
            <ac:picMk id="6" creationId="{D608C72F-5B31-1E40-B509-1FC7DD42D30A}"/>
          </ac:picMkLst>
        </pc:picChg>
        <pc:picChg chg="add mod">
          <ac:chgData name="Levi, Mariana" userId="ff81d19a-5bdb-42c2-9044-405c3c955145" providerId="ADAL" clId="{4F32761B-B8AD-D74B-800B-562E2D7AC979}" dt="2020-10-21T15:39:04.695" v="17124" actId="1038"/>
          <ac:picMkLst>
            <pc:docMk/>
            <pc:sldMk cId="2668189070" sldId="355"/>
            <ac:picMk id="7" creationId="{A17DBC0A-DB2F-ED43-B76D-0231ADCE311C}"/>
          </ac:picMkLst>
        </pc:picChg>
      </pc:sldChg>
      <pc:sldChg chg="add del">
        <pc:chgData name="Levi, Mariana" userId="ff81d19a-5bdb-42c2-9044-405c3c955145" providerId="ADAL" clId="{4F32761B-B8AD-D74B-800B-562E2D7AC979}" dt="2020-10-21T15:24:22.728" v="16181" actId="2696"/>
        <pc:sldMkLst>
          <pc:docMk/>
          <pc:sldMk cId="2877683443" sldId="355"/>
        </pc:sldMkLst>
      </pc:sldChg>
      <pc:sldChg chg="modSp add">
        <pc:chgData name="Levi, Mariana" userId="ff81d19a-5bdb-42c2-9044-405c3c955145" providerId="ADAL" clId="{4F32761B-B8AD-D74B-800B-562E2D7AC979}" dt="2020-10-22T19:54:11.605" v="20529" actId="20577"/>
        <pc:sldMkLst>
          <pc:docMk/>
          <pc:sldMk cId="636942563" sldId="356"/>
        </pc:sldMkLst>
        <pc:spChg chg="mod">
          <ac:chgData name="Levi, Mariana" userId="ff81d19a-5bdb-42c2-9044-405c3c955145" providerId="ADAL" clId="{4F32761B-B8AD-D74B-800B-562E2D7AC979}" dt="2020-10-22T19:54:11.605" v="20529" actId="20577"/>
          <ac:spMkLst>
            <pc:docMk/>
            <pc:sldMk cId="636942563" sldId="356"/>
            <ac:spMk id="2" creationId="{00000000-0000-0000-0000-000000000000}"/>
          </ac:spMkLst>
        </pc:spChg>
      </pc:sldChg>
      <pc:sldChg chg="addSp delSp modSp add modNotesTx">
        <pc:chgData name="Levi, Mariana" userId="ff81d19a-5bdb-42c2-9044-405c3c955145" providerId="ADAL" clId="{4F32761B-B8AD-D74B-800B-562E2D7AC979}" dt="2020-10-22T20:04:21.846" v="20965"/>
        <pc:sldMkLst>
          <pc:docMk/>
          <pc:sldMk cId="4253834757" sldId="357"/>
        </pc:sldMkLst>
        <pc:spChg chg="mod">
          <ac:chgData name="Levi, Mariana" userId="ff81d19a-5bdb-42c2-9044-405c3c955145" providerId="ADAL" clId="{4F32761B-B8AD-D74B-800B-562E2D7AC979}" dt="2020-10-22T19:54:30.967" v="20543" actId="27636"/>
          <ac:spMkLst>
            <pc:docMk/>
            <pc:sldMk cId="4253834757" sldId="357"/>
            <ac:spMk id="2" creationId="{9A6B87B2-7035-8E49-9D4B-AE15AE73007A}"/>
          </ac:spMkLst>
        </pc:spChg>
        <pc:spChg chg="del mod">
          <ac:chgData name="Levi, Mariana" userId="ff81d19a-5bdb-42c2-9044-405c3c955145" providerId="ADAL" clId="{4F32761B-B8AD-D74B-800B-562E2D7AC979}" dt="2020-10-22T20:04:16.131" v="20962" actId="478"/>
          <ac:spMkLst>
            <pc:docMk/>
            <pc:sldMk cId="4253834757" sldId="357"/>
            <ac:spMk id="3" creationId="{EFE52E6C-E9F7-CC4F-88B6-BFDDD511D3C2}"/>
          </ac:spMkLst>
        </pc:spChg>
        <pc:spChg chg="mod">
          <ac:chgData name="Levi, Mariana" userId="ff81d19a-5bdb-42c2-9044-405c3c955145" providerId="ADAL" clId="{4F32761B-B8AD-D74B-800B-562E2D7AC979}" dt="2020-10-22T20:00:19.585" v="20961" actId="20577"/>
          <ac:spMkLst>
            <pc:docMk/>
            <pc:sldMk cId="4253834757" sldId="357"/>
            <ac:spMk id="4" creationId="{3F0FE1EE-2D82-FD4B-B1A9-228266ADBECD}"/>
          </ac:spMkLst>
        </pc:spChg>
        <pc:spChg chg="del">
          <ac:chgData name="Levi, Mariana" userId="ff81d19a-5bdb-42c2-9044-405c3c955145" providerId="ADAL" clId="{4F32761B-B8AD-D74B-800B-562E2D7AC979}" dt="2020-10-22T20:04:18.351" v="20963" actId="478"/>
          <ac:spMkLst>
            <pc:docMk/>
            <pc:sldMk cId="4253834757" sldId="357"/>
            <ac:spMk id="6" creationId="{A57D419F-D044-E64F-BAF9-AB2037C0FB76}"/>
          </ac:spMkLst>
        </pc:spChg>
        <pc:spChg chg="add del mod">
          <ac:chgData name="Levi, Mariana" userId="ff81d19a-5bdb-42c2-9044-405c3c955145" providerId="ADAL" clId="{4F32761B-B8AD-D74B-800B-562E2D7AC979}" dt="2020-10-22T20:04:20.399" v="20964" actId="478"/>
          <ac:spMkLst>
            <pc:docMk/>
            <pc:sldMk cId="4253834757" sldId="357"/>
            <ac:spMk id="8" creationId="{4379F09D-6487-2041-B149-B32D3D88E16A}"/>
          </ac:spMkLst>
        </pc:spChg>
        <pc:picChg chg="add">
          <ac:chgData name="Levi, Mariana" userId="ff81d19a-5bdb-42c2-9044-405c3c955145" providerId="ADAL" clId="{4F32761B-B8AD-D74B-800B-562E2D7AC979}" dt="2020-10-22T20:04:21.846" v="20965"/>
          <ac:picMkLst>
            <pc:docMk/>
            <pc:sldMk cId="4253834757" sldId="357"/>
            <ac:picMk id="9" creationId="{506B61FE-66F5-9A4D-8D1F-20E89627D0F7}"/>
          </ac:picMkLst>
        </pc:picChg>
      </pc:sldChg>
      <pc:sldChg chg="add del">
        <pc:chgData name="Levi, Mariana" userId="ff81d19a-5bdb-42c2-9044-405c3c955145" providerId="ADAL" clId="{4F32761B-B8AD-D74B-800B-562E2D7AC979}" dt="2020-10-21T15:44:20.389" v="17261" actId="2696"/>
        <pc:sldMkLst>
          <pc:docMk/>
          <pc:sldMk cId="2215191832" sldId="358"/>
        </pc:sldMkLst>
      </pc:sldChg>
      <pc:sldChg chg="addSp delSp modSp add">
        <pc:chgData name="Levi, Mariana" userId="ff81d19a-5bdb-42c2-9044-405c3c955145" providerId="ADAL" clId="{4F32761B-B8AD-D74B-800B-562E2D7AC979}" dt="2020-10-22T19:51:55.177" v="20409" actId="1038"/>
        <pc:sldMkLst>
          <pc:docMk/>
          <pc:sldMk cId="2428910344" sldId="358"/>
        </pc:sldMkLst>
        <pc:spChg chg="mod">
          <ac:chgData name="Levi, Mariana" userId="ff81d19a-5bdb-42c2-9044-405c3c955145" providerId="ADAL" clId="{4F32761B-B8AD-D74B-800B-562E2D7AC979}" dt="2020-10-22T19:51:55.177" v="20409" actId="1038"/>
          <ac:spMkLst>
            <pc:docMk/>
            <pc:sldMk cId="2428910344" sldId="358"/>
            <ac:spMk id="2" creationId="{00000000-0000-0000-0000-000000000000}"/>
          </ac:spMkLst>
        </pc:spChg>
        <pc:spChg chg="mod">
          <ac:chgData name="Levi, Mariana" userId="ff81d19a-5bdb-42c2-9044-405c3c955145" providerId="ADAL" clId="{4F32761B-B8AD-D74B-800B-562E2D7AC979}" dt="2020-10-21T16:22:36.401" v="17710" actId="20577"/>
          <ac:spMkLst>
            <pc:docMk/>
            <pc:sldMk cId="2428910344" sldId="358"/>
            <ac:spMk id="3" creationId="{00000000-0000-0000-0000-000000000000}"/>
          </ac:spMkLst>
        </pc:spChg>
        <pc:picChg chg="del">
          <ac:chgData name="Levi, Mariana" userId="ff81d19a-5bdb-42c2-9044-405c3c955145" providerId="ADAL" clId="{4F32761B-B8AD-D74B-800B-562E2D7AC979}" dt="2020-10-21T15:51:05.355" v="17618" actId="478"/>
          <ac:picMkLst>
            <pc:docMk/>
            <pc:sldMk cId="2428910344" sldId="358"/>
            <ac:picMk id="7" creationId="{A17DBC0A-DB2F-ED43-B76D-0231ADCE311C}"/>
          </ac:picMkLst>
        </pc:picChg>
        <pc:picChg chg="add">
          <ac:chgData name="Levi, Mariana" userId="ff81d19a-5bdb-42c2-9044-405c3c955145" providerId="ADAL" clId="{4F32761B-B8AD-D74B-800B-562E2D7AC979}" dt="2020-10-21T16:21:32.968" v="17685"/>
          <ac:picMkLst>
            <pc:docMk/>
            <pc:sldMk cId="2428910344" sldId="358"/>
            <ac:picMk id="8" creationId="{60BDA4D7-84B5-7344-96AC-5C4EC0F9537D}"/>
          </ac:picMkLst>
        </pc:picChg>
      </pc:sldChg>
      <pc:sldChg chg="modSp add modNotesTx">
        <pc:chgData name="Levi, Mariana" userId="ff81d19a-5bdb-42c2-9044-405c3c955145" providerId="ADAL" clId="{4F32761B-B8AD-D74B-800B-562E2D7AC979}" dt="2020-10-22T19:52:09.791" v="20412" actId="20577"/>
        <pc:sldMkLst>
          <pc:docMk/>
          <pc:sldMk cId="1780178669" sldId="359"/>
        </pc:sldMkLst>
        <pc:spChg chg="mod">
          <ac:chgData name="Levi, Mariana" userId="ff81d19a-5bdb-42c2-9044-405c3c955145" providerId="ADAL" clId="{4F32761B-B8AD-D74B-800B-562E2D7AC979}" dt="2020-10-22T19:52:09.791" v="20412" actId="20577"/>
          <ac:spMkLst>
            <pc:docMk/>
            <pc:sldMk cId="1780178669" sldId="359"/>
            <ac:spMk id="2" creationId="{00000000-0000-0000-0000-000000000000}"/>
          </ac:spMkLst>
        </pc:spChg>
        <pc:spChg chg="mod">
          <ac:chgData name="Levi, Mariana" userId="ff81d19a-5bdb-42c2-9044-405c3c955145" providerId="ADAL" clId="{4F32761B-B8AD-D74B-800B-562E2D7AC979}" dt="2020-10-21T16:36:01.091" v="18511" actId="403"/>
          <ac:spMkLst>
            <pc:docMk/>
            <pc:sldMk cId="1780178669" sldId="359"/>
            <ac:spMk id="3" creationId="{00000000-0000-0000-0000-000000000000}"/>
          </ac:spMkLst>
        </pc:spChg>
      </pc:sldChg>
      <pc:sldChg chg="modSp add modNotesTx">
        <pc:chgData name="Levi, Mariana" userId="ff81d19a-5bdb-42c2-9044-405c3c955145" providerId="ADAL" clId="{4F32761B-B8AD-D74B-800B-562E2D7AC979}" dt="2020-10-22T19:52:20.660" v="20421" actId="20577"/>
        <pc:sldMkLst>
          <pc:docMk/>
          <pc:sldMk cId="2293858363" sldId="360"/>
        </pc:sldMkLst>
        <pc:spChg chg="mod">
          <ac:chgData name="Levi, Mariana" userId="ff81d19a-5bdb-42c2-9044-405c3c955145" providerId="ADAL" clId="{4F32761B-B8AD-D74B-800B-562E2D7AC979}" dt="2020-10-22T19:52:20.660" v="20421" actId="20577"/>
          <ac:spMkLst>
            <pc:docMk/>
            <pc:sldMk cId="2293858363" sldId="360"/>
            <ac:spMk id="2" creationId="{00000000-0000-0000-0000-000000000000}"/>
          </ac:spMkLst>
        </pc:spChg>
        <pc:spChg chg="mod">
          <ac:chgData name="Levi, Mariana" userId="ff81d19a-5bdb-42c2-9044-405c3c955145" providerId="ADAL" clId="{4F32761B-B8AD-D74B-800B-562E2D7AC979}" dt="2020-10-21T16:44:26.946" v="18990" actId="113"/>
          <ac:spMkLst>
            <pc:docMk/>
            <pc:sldMk cId="2293858363" sldId="360"/>
            <ac:spMk id="3" creationId="{00000000-0000-0000-0000-000000000000}"/>
          </ac:spMkLst>
        </pc:spChg>
      </pc:sldChg>
      <pc:sldChg chg="modSp add ord">
        <pc:chgData name="Levi, Mariana" userId="ff81d19a-5bdb-42c2-9044-405c3c955145" providerId="ADAL" clId="{4F32761B-B8AD-D74B-800B-562E2D7AC979}" dt="2020-10-21T16:45:22.734" v="19016" actId="20577"/>
        <pc:sldMkLst>
          <pc:docMk/>
          <pc:sldMk cId="2642813951" sldId="361"/>
        </pc:sldMkLst>
        <pc:spChg chg="mod">
          <ac:chgData name="Levi, Mariana" userId="ff81d19a-5bdb-42c2-9044-405c3c955145" providerId="ADAL" clId="{4F32761B-B8AD-D74B-800B-562E2D7AC979}" dt="2020-10-21T16:45:22.734" v="19016" actId="20577"/>
          <ac:spMkLst>
            <pc:docMk/>
            <pc:sldMk cId="2642813951" sldId="361"/>
            <ac:spMk id="2" creationId="{00000000-0000-0000-0000-000000000000}"/>
          </ac:spMkLst>
        </pc:spChg>
      </pc:sldChg>
      <pc:sldChg chg="modSp add modNotesTx">
        <pc:chgData name="Levi, Mariana" userId="ff81d19a-5bdb-42c2-9044-405c3c955145" providerId="ADAL" clId="{4F32761B-B8AD-D74B-800B-562E2D7AC979}" dt="2020-10-21T16:49:48.511" v="19382" actId="20577"/>
        <pc:sldMkLst>
          <pc:docMk/>
          <pc:sldMk cId="3437015572" sldId="362"/>
        </pc:sldMkLst>
        <pc:spChg chg="mod">
          <ac:chgData name="Levi, Mariana" userId="ff81d19a-5bdb-42c2-9044-405c3c955145" providerId="ADAL" clId="{4F32761B-B8AD-D74B-800B-562E2D7AC979}" dt="2020-10-21T16:45:39.549" v="19019" actId="20577"/>
          <ac:spMkLst>
            <pc:docMk/>
            <pc:sldMk cId="3437015572" sldId="362"/>
            <ac:spMk id="2" creationId="{00000000-0000-0000-0000-000000000000}"/>
          </ac:spMkLst>
        </pc:spChg>
        <pc:spChg chg="mod">
          <ac:chgData name="Levi, Mariana" userId="ff81d19a-5bdb-42c2-9044-405c3c955145" providerId="ADAL" clId="{4F32761B-B8AD-D74B-800B-562E2D7AC979}" dt="2020-10-21T16:49:34.768" v="19380" actId="20577"/>
          <ac:spMkLst>
            <pc:docMk/>
            <pc:sldMk cId="3437015572" sldId="362"/>
            <ac:spMk id="3" creationId="{00000000-0000-0000-0000-000000000000}"/>
          </ac:spMkLst>
        </pc:spChg>
      </pc:sldChg>
      <pc:sldChg chg="modSp add">
        <pc:chgData name="Levi, Mariana" userId="ff81d19a-5bdb-42c2-9044-405c3c955145" providerId="ADAL" clId="{4F32761B-B8AD-D74B-800B-562E2D7AC979}" dt="2020-10-21T17:02:04.877" v="20227" actId="20577"/>
        <pc:sldMkLst>
          <pc:docMk/>
          <pc:sldMk cId="1229376801" sldId="363"/>
        </pc:sldMkLst>
        <pc:spChg chg="mod">
          <ac:chgData name="Levi, Mariana" userId="ff81d19a-5bdb-42c2-9044-405c3c955145" providerId="ADAL" clId="{4F32761B-B8AD-D74B-800B-562E2D7AC979}" dt="2020-10-21T16:49:58.419" v="19384"/>
          <ac:spMkLst>
            <pc:docMk/>
            <pc:sldMk cId="1229376801" sldId="363"/>
            <ac:spMk id="2" creationId="{00000000-0000-0000-0000-000000000000}"/>
          </ac:spMkLst>
        </pc:spChg>
        <pc:spChg chg="mod">
          <ac:chgData name="Levi, Mariana" userId="ff81d19a-5bdb-42c2-9044-405c3c955145" providerId="ADAL" clId="{4F32761B-B8AD-D74B-800B-562E2D7AC979}" dt="2020-10-21T17:02:04.877" v="20227" actId="20577"/>
          <ac:spMkLst>
            <pc:docMk/>
            <pc:sldMk cId="1229376801" sldId="363"/>
            <ac:spMk id="3" creationId="{00000000-0000-0000-0000-000000000000}"/>
          </ac:spMkLst>
        </pc:spChg>
      </pc:sldChg>
      <pc:sldChg chg="addSp delSp modSp add modNotesTx">
        <pc:chgData name="Levi, Mariana" userId="ff81d19a-5bdb-42c2-9044-405c3c955145" providerId="ADAL" clId="{4F32761B-B8AD-D74B-800B-562E2D7AC979}" dt="2020-10-22T21:03:59.441" v="21818" actId="207"/>
        <pc:sldMkLst>
          <pc:docMk/>
          <pc:sldMk cId="4253270887" sldId="364"/>
        </pc:sldMkLst>
        <pc:spChg chg="mod">
          <ac:chgData name="Levi, Mariana" userId="ff81d19a-5bdb-42c2-9044-405c3c955145" providerId="ADAL" clId="{4F32761B-B8AD-D74B-800B-562E2D7AC979}" dt="2020-10-22T20:46:58.360" v="21279" actId="27636"/>
          <ac:spMkLst>
            <pc:docMk/>
            <pc:sldMk cId="4253270887" sldId="364"/>
            <ac:spMk id="2" creationId="{9A6B87B2-7035-8E49-9D4B-AE15AE73007A}"/>
          </ac:spMkLst>
        </pc:spChg>
        <pc:spChg chg="add del mod">
          <ac:chgData name="Levi, Mariana" userId="ff81d19a-5bdb-42c2-9044-405c3c955145" providerId="ADAL" clId="{4F32761B-B8AD-D74B-800B-562E2D7AC979}" dt="2020-10-22T20:59:18.072" v="21683" actId="478"/>
          <ac:spMkLst>
            <pc:docMk/>
            <pc:sldMk cId="4253270887" sldId="364"/>
            <ac:spMk id="3" creationId="{EFE52E6C-E9F7-CC4F-88B6-BFDDD511D3C2}"/>
          </ac:spMkLst>
        </pc:spChg>
        <pc:spChg chg="mod">
          <ac:chgData name="Levi, Mariana" userId="ff81d19a-5bdb-42c2-9044-405c3c955145" providerId="ADAL" clId="{4F32761B-B8AD-D74B-800B-562E2D7AC979}" dt="2020-10-22T21:00:39.400" v="21786" actId="20577"/>
          <ac:spMkLst>
            <pc:docMk/>
            <pc:sldMk cId="4253270887" sldId="364"/>
            <ac:spMk id="4" creationId="{3F0FE1EE-2D82-FD4B-B1A9-228266ADBECD}"/>
          </ac:spMkLst>
        </pc:spChg>
        <pc:spChg chg="mod">
          <ac:chgData name="Levi, Mariana" userId="ff81d19a-5bdb-42c2-9044-405c3c955145" providerId="ADAL" clId="{4F32761B-B8AD-D74B-800B-562E2D7AC979}" dt="2020-10-22T21:00:44.847" v="21791" actId="1035"/>
          <ac:spMkLst>
            <pc:docMk/>
            <pc:sldMk cId="4253270887" sldId="364"/>
            <ac:spMk id="7" creationId="{8B8B0276-469B-C948-9D27-5B920D0E590F}"/>
          </ac:spMkLst>
        </pc:spChg>
        <pc:spChg chg="add del mod">
          <ac:chgData name="Levi, Mariana" userId="ff81d19a-5bdb-42c2-9044-405c3c955145" providerId="ADAL" clId="{4F32761B-B8AD-D74B-800B-562E2D7AC979}" dt="2020-10-22T20:59:13.091" v="21682" actId="478"/>
          <ac:spMkLst>
            <pc:docMk/>
            <pc:sldMk cId="4253270887" sldId="364"/>
            <ac:spMk id="8" creationId="{C7C37575-EF11-EA40-8BB6-A6F1288F4528}"/>
          </ac:spMkLst>
        </pc:spChg>
        <pc:spChg chg="add del mod">
          <ac:chgData name="Levi, Mariana" userId="ff81d19a-5bdb-42c2-9044-405c3c955145" providerId="ADAL" clId="{4F32761B-B8AD-D74B-800B-562E2D7AC979}" dt="2020-10-22T20:59:20.188" v="21684" actId="478"/>
          <ac:spMkLst>
            <pc:docMk/>
            <pc:sldMk cId="4253270887" sldId="364"/>
            <ac:spMk id="10" creationId="{AB854FFC-71B1-BB4A-886F-B6DF320C448C}"/>
          </ac:spMkLst>
        </pc:spChg>
        <pc:spChg chg="add mod">
          <ac:chgData name="Levi, Mariana" userId="ff81d19a-5bdb-42c2-9044-405c3c955145" providerId="ADAL" clId="{4F32761B-B8AD-D74B-800B-562E2D7AC979}" dt="2020-10-22T21:03:59.441" v="21818" actId="207"/>
          <ac:spMkLst>
            <pc:docMk/>
            <pc:sldMk cId="4253270887" sldId="364"/>
            <ac:spMk id="11" creationId="{7DB83772-EDCD-2749-A76D-5467D6983CEB}"/>
          </ac:spMkLst>
        </pc:spChg>
      </pc:sldChg>
      <pc:sldChg chg="modSp add modNotesTx">
        <pc:chgData name="Levi, Mariana" userId="ff81d19a-5bdb-42c2-9044-405c3c955145" providerId="ADAL" clId="{4F32761B-B8AD-D74B-800B-562E2D7AC979}" dt="2020-10-22T21:12:16.788" v="21999" actId="1076"/>
        <pc:sldMkLst>
          <pc:docMk/>
          <pc:sldMk cId="1370063145" sldId="365"/>
        </pc:sldMkLst>
        <pc:spChg chg="mod">
          <ac:chgData name="Levi, Mariana" userId="ff81d19a-5bdb-42c2-9044-405c3c955145" providerId="ADAL" clId="{4F32761B-B8AD-D74B-800B-562E2D7AC979}" dt="2020-10-22T21:05:58.646" v="21859" actId="20577"/>
          <ac:spMkLst>
            <pc:docMk/>
            <pc:sldMk cId="1370063145" sldId="365"/>
            <ac:spMk id="2" creationId="{9A6B87B2-7035-8E49-9D4B-AE15AE73007A}"/>
          </ac:spMkLst>
        </pc:spChg>
        <pc:spChg chg="mod">
          <ac:chgData name="Levi, Mariana" userId="ff81d19a-5bdb-42c2-9044-405c3c955145" providerId="ADAL" clId="{4F32761B-B8AD-D74B-800B-562E2D7AC979}" dt="2020-10-22T21:12:13.215" v="21998" actId="20577"/>
          <ac:spMkLst>
            <pc:docMk/>
            <pc:sldMk cId="1370063145" sldId="365"/>
            <ac:spMk id="4" creationId="{3F0FE1EE-2D82-FD4B-B1A9-228266ADBECD}"/>
          </ac:spMkLst>
        </pc:spChg>
        <pc:spChg chg="mod">
          <ac:chgData name="Levi, Mariana" userId="ff81d19a-5bdb-42c2-9044-405c3c955145" providerId="ADAL" clId="{4F32761B-B8AD-D74B-800B-562E2D7AC979}" dt="2020-10-22T21:12:16.788" v="21999" actId="1076"/>
          <ac:spMkLst>
            <pc:docMk/>
            <pc:sldMk cId="1370063145" sldId="365"/>
            <ac:spMk id="7" creationId="{8B8B0276-469B-C948-9D27-5B920D0E590F}"/>
          </ac:spMkLst>
        </pc:spChg>
      </pc:sldChg>
    </pc:docChg>
  </pc:docChgLst>
  <pc:docChgLst>
    <pc:chgData name="Levi, Mariana" userId="ff81d19a-5bdb-42c2-9044-405c3c955145" providerId="ADAL" clId="{FA7271C0-4132-6141-8E44-F555A682545E}"/>
    <pc:docChg chg="undo custSel addSld delSld modSld sldOrd">
      <pc:chgData name="Levi, Mariana" userId="ff81d19a-5bdb-42c2-9044-405c3c955145" providerId="ADAL" clId="{FA7271C0-4132-6141-8E44-F555A682545E}" dt="2020-11-10T22:04:59.991" v="3850" actId="113"/>
      <pc:docMkLst>
        <pc:docMk/>
      </pc:docMkLst>
      <pc:sldChg chg="delSp modSp modAnim modNotesTx">
        <pc:chgData name="Levi, Mariana" userId="ff81d19a-5bdb-42c2-9044-405c3c955145" providerId="ADAL" clId="{FA7271C0-4132-6141-8E44-F555A682545E}" dt="2020-11-05T12:49:31.464" v="1328" actId="20577"/>
        <pc:sldMkLst>
          <pc:docMk/>
          <pc:sldMk cId="363335549" sldId="275"/>
        </pc:sldMkLst>
        <pc:spChg chg="mod">
          <ac:chgData name="Levi, Mariana" userId="ff81d19a-5bdb-42c2-9044-405c3c955145" providerId="ADAL" clId="{FA7271C0-4132-6141-8E44-F555A682545E}" dt="2020-11-05T00:10:48.714" v="467" actId="20577"/>
          <ac:spMkLst>
            <pc:docMk/>
            <pc:sldMk cId="363335549" sldId="275"/>
            <ac:spMk id="2" creationId="{00000000-0000-0000-0000-000000000000}"/>
          </ac:spMkLst>
        </pc:spChg>
        <pc:spChg chg="mod">
          <ac:chgData name="Levi, Mariana" userId="ff81d19a-5bdb-42c2-9044-405c3c955145" providerId="ADAL" clId="{FA7271C0-4132-6141-8E44-F555A682545E}" dt="2020-11-05T00:21:15.613" v="1326" actId="20577"/>
          <ac:spMkLst>
            <pc:docMk/>
            <pc:sldMk cId="363335549" sldId="275"/>
            <ac:spMk id="6" creationId="{00000000-0000-0000-0000-000000000000}"/>
          </ac:spMkLst>
        </pc:spChg>
        <pc:spChg chg="del mod">
          <ac:chgData name="Levi, Mariana" userId="ff81d19a-5bdb-42c2-9044-405c3c955145" providerId="ADAL" clId="{FA7271C0-4132-6141-8E44-F555A682545E}" dt="2020-11-05T00:10:34.071" v="444" actId="478"/>
          <ac:spMkLst>
            <pc:docMk/>
            <pc:sldMk cId="363335549" sldId="275"/>
            <ac:spMk id="9" creationId="{F70BBD0E-7D34-194E-A832-42E8D4051296}"/>
          </ac:spMkLst>
        </pc:spChg>
        <pc:grpChg chg="del">
          <ac:chgData name="Levi, Mariana" userId="ff81d19a-5bdb-42c2-9044-405c3c955145" providerId="ADAL" clId="{FA7271C0-4132-6141-8E44-F555A682545E}" dt="2020-11-05T00:10:30.482" v="442" actId="478"/>
          <ac:grpSpMkLst>
            <pc:docMk/>
            <pc:sldMk cId="363335549" sldId="275"/>
            <ac:grpSpMk id="14" creationId="{87A163AE-0CFF-6A44-82DB-30C33E6B6561}"/>
          </ac:grpSpMkLst>
        </pc:grpChg>
      </pc:sldChg>
      <pc:sldChg chg="del">
        <pc:chgData name="Levi, Mariana" userId="ff81d19a-5bdb-42c2-9044-405c3c955145" providerId="ADAL" clId="{FA7271C0-4132-6141-8E44-F555A682545E}" dt="2020-11-05T15:08:48.320" v="1516" actId="2696"/>
        <pc:sldMkLst>
          <pc:docMk/>
          <pc:sldMk cId="62245499" sldId="317"/>
        </pc:sldMkLst>
      </pc:sldChg>
      <pc:sldChg chg="modSp">
        <pc:chgData name="Levi, Mariana" userId="ff81d19a-5bdb-42c2-9044-405c3c955145" providerId="ADAL" clId="{FA7271C0-4132-6141-8E44-F555A682545E}" dt="2020-11-05T00:02:26.651" v="41" actId="20577"/>
        <pc:sldMkLst>
          <pc:docMk/>
          <pc:sldMk cId="1645776208" sldId="318"/>
        </pc:sldMkLst>
        <pc:spChg chg="mod">
          <ac:chgData name="Levi, Mariana" userId="ff81d19a-5bdb-42c2-9044-405c3c955145" providerId="ADAL" clId="{FA7271C0-4132-6141-8E44-F555A682545E}" dt="2020-11-05T00:02:26.651" v="41" actId="20577"/>
          <ac:spMkLst>
            <pc:docMk/>
            <pc:sldMk cId="1645776208" sldId="318"/>
            <ac:spMk id="2" creationId="{00000000-0000-0000-0000-000000000000}"/>
          </ac:spMkLst>
        </pc:spChg>
      </pc:sldChg>
      <pc:sldChg chg="modSp modAnim modNotesTx">
        <pc:chgData name="Levi, Mariana" userId="ff81d19a-5bdb-42c2-9044-405c3c955145" providerId="ADAL" clId="{FA7271C0-4132-6141-8E44-F555A682545E}" dt="2020-11-05T00:09:56.207" v="441" actId="20577"/>
        <pc:sldMkLst>
          <pc:docMk/>
          <pc:sldMk cId="2934323297" sldId="322"/>
        </pc:sldMkLst>
        <pc:spChg chg="mod">
          <ac:chgData name="Levi, Mariana" userId="ff81d19a-5bdb-42c2-9044-405c3c955145" providerId="ADAL" clId="{FA7271C0-4132-6141-8E44-F555A682545E}" dt="2020-11-05T00:07:39.499" v="381" actId="14100"/>
          <ac:spMkLst>
            <pc:docMk/>
            <pc:sldMk cId="2934323297" sldId="322"/>
            <ac:spMk id="2" creationId="{00000000-0000-0000-0000-000000000000}"/>
          </ac:spMkLst>
        </pc:spChg>
      </pc:sldChg>
      <pc:sldChg chg="del">
        <pc:chgData name="Levi, Mariana" userId="ff81d19a-5bdb-42c2-9044-405c3c955145" providerId="ADAL" clId="{FA7271C0-4132-6141-8E44-F555A682545E}" dt="2020-11-05T15:08:48.390" v="1520" actId="2696"/>
        <pc:sldMkLst>
          <pc:docMk/>
          <pc:sldMk cId="1007034343" sldId="323"/>
        </pc:sldMkLst>
      </pc:sldChg>
      <pc:sldChg chg="del">
        <pc:chgData name="Levi, Mariana" userId="ff81d19a-5bdb-42c2-9044-405c3c955145" providerId="ADAL" clId="{FA7271C0-4132-6141-8E44-F555A682545E}" dt="2020-11-05T15:08:48.368" v="1519" actId="2696"/>
        <pc:sldMkLst>
          <pc:docMk/>
          <pc:sldMk cId="2508763984" sldId="325"/>
        </pc:sldMkLst>
      </pc:sldChg>
      <pc:sldChg chg="del">
        <pc:chgData name="Levi, Mariana" userId="ff81d19a-5bdb-42c2-9044-405c3c955145" providerId="ADAL" clId="{FA7271C0-4132-6141-8E44-F555A682545E}" dt="2020-11-05T15:08:48.472" v="1524" actId="2696"/>
        <pc:sldMkLst>
          <pc:docMk/>
          <pc:sldMk cId="1820308175" sldId="326"/>
        </pc:sldMkLst>
      </pc:sldChg>
      <pc:sldChg chg="del">
        <pc:chgData name="Levi, Mariana" userId="ff81d19a-5bdb-42c2-9044-405c3c955145" providerId="ADAL" clId="{FA7271C0-4132-6141-8E44-F555A682545E}" dt="2020-11-05T15:08:48.552" v="1528" actId="2696"/>
        <pc:sldMkLst>
          <pc:docMk/>
          <pc:sldMk cId="4048313565" sldId="327"/>
        </pc:sldMkLst>
      </pc:sldChg>
      <pc:sldChg chg="del">
        <pc:chgData name="Levi, Mariana" userId="ff81d19a-5bdb-42c2-9044-405c3c955145" providerId="ADAL" clId="{FA7271C0-4132-6141-8E44-F555A682545E}" dt="2020-11-05T15:08:48.648" v="1532" actId="2696"/>
        <pc:sldMkLst>
          <pc:docMk/>
          <pc:sldMk cId="2810587506" sldId="328"/>
        </pc:sldMkLst>
      </pc:sldChg>
      <pc:sldChg chg="del">
        <pc:chgData name="Levi, Mariana" userId="ff81d19a-5bdb-42c2-9044-405c3c955145" providerId="ADAL" clId="{FA7271C0-4132-6141-8E44-F555A682545E}" dt="2020-11-05T15:08:48.341" v="1517" actId="2696"/>
        <pc:sldMkLst>
          <pc:docMk/>
          <pc:sldMk cId="725949456" sldId="332"/>
        </pc:sldMkLst>
      </pc:sldChg>
      <pc:sldChg chg="del">
        <pc:chgData name="Levi, Mariana" userId="ff81d19a-5bdb-42c2-9044-405c3c955145" providerId="ADAL" clId="{FA7271C0-4132-6141-8E44-F555A682545E}" dt="2020-11-05T15:08:48.421" v="1521" actId="2696"/>
        <pc:sldMkLst>
          <pc:docMk/>
          <pc:sldMk cId="3372047588" sldId="333"/>
        </pc:sldMkLst>
      </pc:sldChg>
      <pc:sldChg chg="del">
        <pc:chgData name="Levi, Mariana" userId="ff81d19a-5bdb-42c2-9044-405c3c955145" providerId="ADAL" clId="{FA7271C0-4132-6141-8E44-F555A682545E}" dt="2020-11-05T15:08:48.447" v="1522" actId="2696"/>
        <pc:sldMkLst>
          <pc:docMk/>
          <pc:sldMk cId="305055344" sldId="334"/>
        </pc:sldMkLst>
      </pc:sldChg>
      <pc:sldChg chg="del">
        <pc:chgData name="Levi, Mariana" userId="ff81d19a-5bdb-42c2-9044-405c3c955145" providerId="ADAL" clId="{FA7271C0-4132-6141-8E44-F555A682545E}" dt="2020-11-05T15:08:48.491" v="1525" actId="2696"/>
        <pc:sldMkLst>
          <pc:docMk/>
          <pc:sldMk cId="2258907822" sldId="335"/>
        </pc:sldMkLst>
      </pc:sldChg>
      <pc:sldChg chg="del">
        <pc:chgData name="Levi, Mariana" userId="ff81d19a-5bdb-42c2-9044-405c3c955145" providerId="ADAL" clId="{FA7271C0-4132-6141-8E44-F555A682545E}" dt="2020-11-05T15:08:48.583" v="1529" actId="2696"/>
        <pc:sldMkLst>
          <pc:docMk/>
          <pc:sldMk cId="3926145774" sldId="336"/>
        </pc:sldMkLst>
      </pc:sldChg>
      <pc:sldChg chg="del">
        <pc:chgData name="Levi, Mariana" userId="ff81d19a-5bdb-42c2-9044-405c3c955145" providerId="ADAL" clId="{FA7271C0-4132-6141-8E44-F555A682545E}" dt="2020-11-05T15:08:48.613" v="1530" actId="2696"/>
        <pc:sldMkLst>
          <pc:docMk/>
          <pc:sldMk cId="888345220" sldId="337"/>
        </pc:sldMkLst>
      </pc:sldChg>
      <pc:sldChg chg="del">
        <pc:chgData name="Levi, Mariana" userId="ff81d19a-5bdb-42c2-9044-405c3c955145" providerId="ADAL" clId="{FA7271C0-4132-6141-8E44-F555A682545E}" dt="2020-11-05T15:08:48.654" v="1533" actId="2696"/>
        <pc:sldMkLst>
          <pc:docMk/>
          <pc:sldMk cId="3873845330" sldId="339"/>
        </pc:sldMkLst>
      </pc:sldChg>
      <pc:sldChg chg="del">
        <pc:chgData name="Levi, Mariana" userId="ff81d19a-5bdb-42c2-9044-405c3c955145" providerId="ADAL" clId="{FA7271C0-4132-6141-8E44-F555A682545E}" dt="2020-11-05T15:08:48.348" v="1518" actId="2696"/>
        <pc:sldMkLst>
          <pc:docMk/>
          <pc:sldMk cId="1964848842" sldId="366"/>
        </pc:sldMkLst>
      </pc:sldChg>
      <pc:sldChg chg="del">
        <pc:chgData name="Levi, Mariana" userId="ff81d19a-5bdb-42c2-9044-405c3c955145" providerId="ADAL" clId="{FA7271C0-4132-6141-8E44-F555A682545E}" dt="2020-11-05T15:08:48.454" v="1523" actId="2696"/>
        <pc:sldMkLst>
          <pc:docMk/>
          <pc:sldMk cId="4133873830" sldId="367"/>
        </pc:sldMkLst>
      </pc:sldChg>
      <pc:sldChg chg="del">
        <pc:chgData name="Levi, Mariana" userId="ff81d19a-5bdb-42c2-9044-405c3c955145" providerId="ADAL" clId="{FA7271C0-4132-6141-8E44-F555A682545E}" dt="2020-11-05T15:08:48.530" v="1527" actId="2696"/>
        <pc:sldMkLst>
          <pc:docMk/>
          <pc:sldMk cId="2338933040" sldId="368"/>
        </pc:sldMkLst>
      </pc:sldChg>
      <pc:sldChg chg="del">
        <pc:chgData name="Levi, Mariana" userId="ff81d19a-5bdb-42c2-9044-405c3c955145" providerId="ADAL" clId="{FA7271C0-4132-6141-8E44-F555A682545E}" dt="2020-11-05T15:08:48.620" v="1531" actId="2696"/>
        <pc:sldMkLst>
          <pc:docMk/>
          <pc:sldMk cId="1368118678" sldId="369"/>
        </pc:sldMkLst>
      </pc:sldChg>
      <pc:sldChg chg="modSp">
        <pc:chgData name="Levi, Mariana" userId="ff81d19a-5bdb-42c2-9044-405c3c955145" providerId="ADAL" clId="{FA7271C0-4132-6141-8E44-F555A682545E}" dt="2020-11-05T00:07:56.845" v="402" actId="20577"/>
        <pc:sldMkLst>
          <pc:docMk/>
          <pc:sldMk cId="3647430063" sldId="370"/>
        </pc:sldMkLst>
        <pc:spChg chg="mod">
          <ac:chgData name="Levi, Mariana" userId="ff81d19a-5bdb-42c2-9044-405c3c955145" providerId="ADAL" clId="{FA7271C0-4132-6141-8E44-F555A682545E}" dt="2020-11-05T00:07:56.845" v="402" actId="20577"/>
          <ac:spMkLst>
            <pc:docMk/>
            <pc:sldMk cId="3647430063" sldId="370"/>
            <ac:spMk id="2" creationId="{00000000-0000-0000-0000-000000000000}"/>
          </ac:spMkLst>
        </pc:spChg>
      </pc:sldChg>
      <pc:sldChg chg="del">
        <pc:chgData name="Levi, Mariana" userId="ff81d19a-5bdb-42c2-9044-405c3c955145" providerId="ADAL" clId="{FA7271C0-4132-6141-8E44-F555A682545E}" dt="2020-11-05T15:08:48.523" v="1526" actId="2696"/>
        <pc:sldMkLst>
          <pc:docMk/>
          <pc:sldMk cId="1491510385" sldId="371"/>
        </pc:sldMkLst>
      </pc:sldChg>
      <pc:sldChg chg="modSp add del">
        <pc:chgData name="Levi, Mariana" userId="ff81d19a-5bdb-42c2-9044-405c3c955145" providerId="ADAL" clId="{FA7271C0-4132-6141-8E44-F555A682545E}" dt="2020-11-05T15:08:48.677" v="1534" actId="2696"/>
        <pc:sldMkLst>
          <pc:docMk/>
          <pc:sldMk cId="3014393443" sldId="372"/>
        </pc:sldMkLst>
        <pc:spChg chg="mod">
          <ac:chgData name="Levi, Mariana" userId="ff81d19a-5bdb-42c2-9044-405c3c955145" providerId="ADAL" clId="{FA7271C0-4132-6141-8E44-F555A682545E}" dt="2020-11-05T13:07:14.096" v="1350" actId="20577"/>
          <ac:spMkLst>
            <pc:docMk/>
            <pc:sldMk cId="3014393443" sldId="372"/>
            <ac:spMk id="2" creationId="{A90B16C3-7BA2-8D4F-8539-A7B66CCA0C53}"/>
          </ac:spMkLst>
        </pc:spChg>
      </pc:sldChg>
      <pc:sldChg chg="modSp add modNotesTx">
        <pc:chgData name="Levi, Mariana" userId="ff81d19a-5bdb-42c2-9044-405c3c955145" providerId="ADAL" clId="{FA7271C0-4132-6141-8E44-F555A682545E}" dt="2020-11-05T15:24:55.634" v="2778" actId="20577"/>
        <pc:sldMkLst>
          <pc:docMk/>
          <pc:sldMk cId="3799786228" sldId="373"/>
        </pc:sldMkLst>
        <pc:spChg chg="mod">
          <ac:chgData name="Levi, Mariana" userId="ff81d19a-5bdb-42c2-9044-405c3c955145" providerId="ADAL" clId="{FA7271C0-4132-6141-8E44-F555A682545E}" dt="2020-11-05T15:24:55.634" v="2778" actId="20577"/>
          <ac:spMkLst>
            <pc:docMk/>
            <pc:sldMk cId="3799786228" sldId="373"/>
            <ac:spMk id="2" creationId="{AAB59016-CF08-D345-AE9F-1A36EF21820D}"/>
          </ac:spMkLst>
        </pc:spChg>
        <pc:spChg chg="mod">
          <ac:chgData name="Levi, Mariana" userId="ff81d19a-5bdb-42c2-9044-405c3c955145" providerId="ADAL" clId="{FA7271C0-4132-6141-8E44-F555A682545E}" dt="2020-11-05T13:07:28.319" v="1352"/>
          <ac:spMkLst>
            <pc:docMk/>
            <pc:sldMk cId="3799786228" sldId="373"/>
            <ac:spMk id="4" creationId="{A96EEF30-D3C3-F84C-A1F0-8448AEE93660}"/>
          </ac:spMkLst>
        </pc:spChg>
      </pc:sldChg>
      <pc:sldChg chg="add del">
        <pc:chgData name="Levi, Mariana" userId="ff81d19a-5bdb-42c2-9044-405c3c955145" providerId="ADAL" clId="{FA7271C0-4132-6141-8E44-F555A682545E}" dt="2020-11-05T15:09:00.730" v="1536"/>
        <pc:sldMkLst>
          <pc:docMk/>
          <pc:sldMk cId="644800136" sldId="374"/>
        </pc:sldMkLst>
      </pc:sldChg>
      <pc:sldChg chg="modSp add ord modNotesTx">
        <pc:chgData name="Levi, Mariana" userId="ff81d19a-5bdb-42c2-9044-405c3c955145" providerId="ADAL" clId="{FA7271C0-4132-6141-8E44-F555A682545E}" dt="2020-11-05T15:25:20.583" v="2801"/>
        <pc:sldMkLst>
          <pc:docMk/>
          <pc:sldMk cId="3409856054" sldId="374"/>
        </pc:sldMkLst>
        <pc:spChg chg="mod">
          <ac:chgData name="Levi, Mariana" userId="ff81d19a-5bdb-42c2-9044-405c3c955145" providerId="ADAL" clId="{FA7271C0-4132-6141-8E44-F555A682545E}" dt="2020-11-05T15:24:29.445" v="2770" actId="1035"/>
          <ac:spMkLst>
            <pc:docMk/>
            <pc:sldMk cId="3409856054" sldId="374"/>
            <ac:spMk id="2" creationId="{B83EF4C2-543F-E640-B041-ADEB0AD25D2E}"/>
          </ac:spMkLst>
        </pc:spChg>
        <pc:spChg chg="mod">
          <ac:chgData name="Levi, Mariana" userId="ff81d19a-5bdb-42c2-9044-405c3c955145" providerId="ADAL" clId="{FA7271C0-4132-6141-8E44-F555A682545E}" dt="2020-11-05T15:20:20.388" v="2356" actId="20577"/>
          <ac:spMkLst>
            <pc:docMk/>
            <pc:sldMk cId="3409856054" sldId="374"/>
            <ac:spMk id="4" creationId="{8A0D80F2-B302-EC48-8B88-B448AB49FF33}"/>
          </ac:spMkLst>
        </pc:spChg>
      </pc:sldChg>
      <pc:sldChg chg="modSp add">
        <pc:chgData name="Levi, Mariana" userId="ff81d19a-5bdb-42c2-9044-405c3c955145" providerId="ADAL" clId="{FA7271C0-4132-6141-8E44-F555A682545E}" dt="2020-11-05T15:25:17.395" v="2800" actId="20577"/>
        <pc:sldMkLst>
          <pc:docMk/>
          <pc:sldMk cId="1640179137" sldId="375"/>
        </pc:sldMkLst>
        <pc:spChg chg="mod">
          <ac:chgData name="Levi, Mariana" userId="ff81d19a-5bdb-42c2-9044-405c3c955145" providerId="ADAL" clId="{FA7271C0-4132-6141-8E44-F555A682545E}" dt="2020-11-05T15:25:17.395" v="2800" actId="20577"/>
          <ac:spMkLst>
            <pc:docMk/>
            <pc:sldMk cId="1640179137" sldId="375"/>
            <ac:spMk id="2" creationId="{4445C574-1975-524B-ABFC-7DF496A1541E}"/>
          </ac:spMkLst>
        </pc:spChg>
      </pc:sldChg>
      <pc:sldChg chg="modSp add modNotesTx">
        <pc:chgData name="Levi, Mariana" userId="ff81d19a-5bdb-42c2-9044-405c3c955145" providerId="ADAL" clId="{FA7271C0-4132-6141-8E44-F555A682545E}" dt="2020-11-05T15:42:22.853" v="3681" actId="1037"/>
        <pc:sldMkLst>
          <pc:docMk/>
          <pc:sldMk cId="448852806" sldId="376"/>
        </pc:sldMkLst>
        <pc:spChg chg="mod">
          <ac:chgData name="Levi, Mariana" userId="ff81d19a-5bdb-42c2-9044-405c3c955145" providerId="ADAL" clId="{FA7271C0-4132-6141-8E44-F555A682545E}" dt="2020-11-05T15:42:08.693" v="3660" actId="207"/>
          <ac:spMkLst>
            <pc:docMk/>
            <pc:sldMk cId="448852806" sldId="376"/>
            <ac:spMk id="2" creationId="{9137755B-AD40-1E42-B1D5-5702323A9B5C}"/>
          </ac:spMkLst>
        </pc:spChg>
        <pc:spChg chg="mod">
          <ac:chgData name="Levi, Mariana" userId="ff81d19a-5bdb-42c2-9044-405c3c955145" providerId="ADAL" clId="{FA7271C0-4132-6141-8E44-F555A682545E}" dt="2020-11-05T15:42:22.853" v="3681" actId="1037"/>
          <ac:spMkLst>
            <pc:docMk/>
            <pc:sldMk cId="448852806" sldId="376"/>
            <ac:spMk id="4" creationId="{3E063F75-913C-C347-A395-65760753710F}"/>
          </ac:spMkLst>
        </pc:spChg>
      </pc:sldChg>
      <pc:sldChg chg="add del">
        <pc:chgData name="Levi, Mariana" userId="ff81d19a-5bdb-42c2-9044-405c3c955145" providerId="ADAL" clId="{FA7271C0-4132-6141-8E44-F555A682545E}" dt="2020-11-05T15:26:05.682" v="2803"/>
        <pc:sldMkLst>
          <pc:docMk/>
          <pc:sldMk cId="3878624963" sldId="376"/>
        </pc:sldMkLst>
      </pc:sldChg>
      <pc:sldChg chg="add del">
        <pc:chgData name="Levi, Mariana" userId="ff81d19a-5bdb-42c2-9044-405c3c955145" providerId="ADAL" clId="{FA7271C0-4132-6141-8E44-F555A682545E}" dt="2020-11-10T22:03:27.424" v="3683"/>
        <pc:sldMkLst>
          <pc:docMk/>
          <pc:sldMk cId="1150739806" sldId="377"/>
        </pc:sldMkLst>
      </pc:sldChg>
      <pc:sldChg chg="modSp add">
        <pc:chgData name="Levi, Mariana" userId="ff81d19a-5bdb-42c2-9044-405c3c955145" providerId="ADAL" clId="{FA7271C0-4132-6141-8E44-F555A682545E}" dt="2020-11-10T22:04:59.991" v="3850" actId="113"/>
        <pc:sldMkLst>
          <pc:docMk/>
          <pc:sldMk cId="1433944746" sldId="377"/>
        </pc:sldMkLst>
        <pc:spChg chg="mod">
          <ac:chgData name="Levi, Mariana" userId="ff81d19a-5bdb-42c2-9044-405c3c955145" providerId="ADAL" clId="{FA7271C0-4132-6141-8E44-F555A682545E}" dt="2020-11-10T22:04:59.991" v="3850" actId="113"/>
          <ac:spMkLst>
            <pc:docMk/>
            <pc:sldMk cId="1433944746" sldId="377"/>
            <ac:spMk id="2" creationId="{806647F3-D4FC-3146-86BE-325BA9720062}"/>
          </ac:spMkLst>
        </pc:spChg>
      </pc:sldChg>
    </pc:docChg>
  </pc:docChgLst>
  <pc:docChgLst>
    <pc:chgData name="Levi, Mariana" userId="ff81d19a-5bdb-42c2-9044-405c3c955145" providerId="ADAL" clId="{FB79F53F-B294-0A45-A4B0-358229289E0D}"/>
    <pc:docChg chg="undo custSel addSld delSld modSld sldOrd">
      <pc:chgData name="Levi, Mariana" userId="ff81d19a-5bdb-42c2-9044-405c3c955145" providerId="ADAL" clId="{FB79F53F-B294-0A45-A4B0-358229289E0D}" dt="2020-11-23T21:13:14.926" v="23885" actId="120"/>
      <pc:docMkLst>
        <pc:docMk/>
      </pc:docMkLst>
      <pc:sldChg chg="modSp">
        <pc:chgData name="Levi, Mariana" userId="ff81d19a-5bdb-42c2-9044-405c3c955145" providerId="ADAL" clId="{FB79F53F-B294-0A45-A4B0-358229289E0D}" dt="2020-11-15T00:11:44.484" v="5158" actId="20577"/>
        <pc:sldMkLst>
          <pc:docMk/>
          <pc:sldMk cId="3409856054" sldId="374"/>
        </pc:sldMkLst>
        <pc:spChg chg="mod">
          <ac:chgData name="Levi, Mariana" userId="ff81d19a-5bdb-42c2-9044-405c3c955145" providerId="ADAL" clId="{FB79F53F-B294-0A45-A4B0-358229289E0D}" dt="2020-11-15T00:11:44.484" v="5158" actId="20577"/>
          <ac:spMkLst>
            <pc:docMk/>
            <pc:sldMk cId="3409856054" sldId="374"/>
            <ac:spMk id="2" creationId="{B83EF4C2-543F-E640-B041-ADEB0AD25D2E}"/>
          </ac:spMkLst>
        </pc:spChg>
        <pc:spChg chg="mod">
          <ac:chgData name="Levi, Mariana" userId="ff81d19a-5bdb-42c2-9044-405c3c955145" providerId="ADAL" clId="{FB79F53F-B294-0A45-A4B0-358229289E0D}" dt="2020-11-15T00:09:04.164" v="5038" actId="20577"/>
          <ac:spMkLst>
            <pc:docMk/>
            <pc:sldMk cId="3409856054" sldId="374"/>
            <ac:spMk id="4" creationId="{8A0D80F2-B302-EC48-8B88-B448AB49FF33}"/>
          </ac:spMkLst>
        </pc:spChg>
      </pc:sldChg>
      <pc:sldChg chg="del">
        <pc:chgData name="Levi, Mariana" userId="ff81d19a-5bdb-42c2-9044-405c3c955145" providerId="ADAL" clId="{FB79F53F-B294-0A45-A4B0-358229289E0D}" dt="2020-11-14T20:19:14.691" v="4837" actId="2696"/>
        <pc:sldMkLst>
          <pc:docMk/>
          <pc:sldMk cId="448852806" sldId="376"/>
        </pc:sldMkLst>
      </pc:sldChg>
      <pc:sldChg chg="add">
        <pc:chgData name="Levi, Mariana" userId="ff81d19a-5bdb-42c2-9044-405c3c955145" providerId="ADAL" clId="{FB79F53F-B294-0A45-A4B0-358229289E0D}" dt="2020-11-14T20:19:19.824" v="4838"/>
        <pc:sldMkLst>
          <pc:docMk/>
          <pc:sldMk cId="1525890648" sldId="376"/>
        </pc:sldMkLst>
      </pc:sldChg>
      <pc:sldChg chg="addSp delSp modSp">
        <pc:chgData name="Levi, Mariana" userId="ff81d19a-5bdb-42c2-9044-405c3c955145" providerId="ADAL" clId="{FB79F53F-B294-0A45-A4B0-358229289E0D}" dt="2020-11-15T00:04:37.091" v="4940"/>
        <pc:sldMkLst>
          <pc:docMk/>
          <pc:sldMk cId="1433944746" sldId="377"/>
        </pc:sldMkLst>
        <pc:spChg chg="mod">
          <ac:chgData name="Levi, Mariana" userId="ff81d19a-5bdb-42c2-9044-405c3c955145" providerId="ADAL" clId="{FB79F53F-B294-0A45-A4B0-358229289E0D}" dt="2020-11-15T00:02:21.323" v="4880" actId="20577"/>
          <ac:spMkLst>
            <pc:docMk/>
            <pc:sldMk cId="1433944746" sldId="377"/>
            <ac:spMk id="2" creationId="{806647F3-D4FC-3146-86BE-325BA9720062}"/>
          </ac:spMkLst>
        </pc:spChg>
        <pc:spChg chg="add del mod">
          <ac:chgData name="Levi, Mariana" userId="ff81d19a-5bdb-42c2-9044-405c3c955145" providerId="ADAL" clId="{FB79F53F-B294-0A45-A4B0-358229289E0D}" dt="2020-11-15T00:04:37.091" v="4940"/>
          <ac:spMkLst>
            <pc:docMk/>
            <pc:sldMk cId="1433944746" sldId="377"/>
            <ac:spMk id="4" creationId="{B22E12E6-CD04-1E4D-84A2-7AD942B592CB}"/>
          </ac:spMkLst>
        </pc:spChg>
      </pc:sldChg>
      <pc:sldChg chg="modSp add del modNotesTx">
        <pc:chgData name="Levi, Mariana" userId="ff81d19a-5bdb-42c2-9044-405c3c955145" providerId="ADAL" clId="{FB79F53F-B294-0A45-A4B0-358229289E0D}" dt="2020-11-15T00:04:07.814" v="4937" actId="2696"/>
        <pc:sldMkLst>
          <pc:docMk/>
          <pc:sldMk cId="1548052225" sldId="378"/>
        </pc:sldMkLst>
        <pc:spChg chg="mod">
          <ac:chgData name="Levi, Mariana" userId="ff81d19a-5bdb-42c2-9044-405c3c955145" providerId="ADAL" clId="{FB79F53F-B294-0A45-A4B0-358229289E0D}" dt="2020-11-10T22:11:13.160" v="437" actId="20577"/>
          <ac:spMkLst>
            <pc:docMk/>
            <pc:sldMk cId="1548052225" sldId="378"/>
            <ac:spMk id="2" creationId="{5949D129-9612-1441-B7DF-98BAC46057F2}"/>
          </ac:spMkLst>
        </pc:spChg>
        <pc:spChg chg="mod">
          <ac:chgData name="Levi, Mariana" userId="ff81d19a-5bdb-42c2-9044-405c3c955145" providerId="ADAL" clId="{FB79F53F-B294-0A45-A4B0-358229289E0D}" dt="2020-11-10T22:07:53.678" v="97" actId="1035"/>
          <ac:spMkLst>
            <pc:docMk/>
            <pc:sldMk cId="1548052225" sldId="378"/>
            <ac:spMk id="4" creationId="{D52F27DA-184C-C945-821D-E7B02E5D47B1}"/>
          </ac:spMkLst>
        </pc:spChg>
      </pc:sldChg>
      <pc:sldChg chg="modSp add modNotesTx">
        <pc:chgData name="Levi, Mariana" userId="ff81d19a-5bdb-42c2-9044-405c3c955145" providerId="ADAL" clId="{FB79F53F-B294-0A45-A4B0-358229289E0D}" dt="2020-11-15T00:06:19.251" v="4971" actId="20577"/>
        <pc:sldMkLst>
          <pc:docMk/>
          <pc:sldMk cId="3792152866" sldId="379"/>
        </pc:sldMkLst>
        <pc:spChg chg="mod">
          <ac:chgData name="Levi, Mariana" userId="ff81d19a-5bdb-42c2-9044-405c3c955145" providerId="ADAL" clId="{FB79F53F-B294-0A45-A4B0-358229289E0D}" dt="2020-11-15T00:06:19.251" v="4971" actId="20577"/>
          <ac:spMkLst>
            <pc:docMk/>
            <pc:sldMk cId="3792152866" sldId="379"/>
            <ac:spMk id="2" creationId="{393FE8F4-2EE9-E54A-9CE8-ABC2312A3B82}"/>
          </ac:spMkLst>
        </pc:spChg>
        <pc:spChg chg="mod">
          <ac:chgData name="Levi, Mariana" userId="ff81d19a-5bdb-42c2-9044-405c3c955145" providerId="ADAL" clId="{FB79F53F-B294-0A45-A4B0-358229289E0D}" dt="2020-11-14T19:40:13.693" v="1736" actId="1076"/>
          <ac:spMkLst>
            <pc:docMk/>
            <pc:sldMk cId="3792152866" sldId="379"/>
            <ac:spMk id="4" creationId="{71A6FE5F-7F36-4842-B823-9BA218F17ED6}"/>
          </ac:spMkLst>
        </pc:spChg>
      </pc:sldChg>
      <pc:sldChg chg="addSp delSp modSp add">
        <pc:chgData name="Levi, Mariana" userId="ff81d19a-5bdb-42c2-9044-405c3c955145" providerId="ADAL" clId="{FB79F53F-B294-0A45-A4B0-358229289E0D}" dt="2020-11-14T20:06:42.617" v="3760"/>
        <pc:sldMkLst>
          <pc:docMk/>
          <pc:sldMk cId="640938170" sldId="380"/>
        </pc:sldMkLst>
        <pc:spChg chg="mod">
          <ac:chgData name="Levi, Mariana" userId="ff81d19a-5bdb-42c2-9044-405c3c955145" providerId="ADAL" clId="{FB79F53F-B294-0A45-A4B0-358229289E0D}" dt="2020-11-14T20:06:28.755" v="3757" actId="20577"/>
          <ac:spMkLst>
            <pc:docMk/>
            <pc:sldMk cId="640938170" sldId="380"/>
            <ac:spMk id="2" creationId="{173222BB-4DCD-3744-9708-F886B67728DA}"/>
          </ac:spMkLst>
        </pc:spChg>
        <pc:spChg chg="mod">
          <ac:chgData name="Levi, Mariana" userId="ff81d19a-5bdb-42c2-9044-405c3c955145" providerId="ADAL" clId="{FB79F53F-B294-0A45-A4B0-358229289E0D}" dt="2020-11-14T19:45:15.247" v="1913" actId="20577"/>
          <ac:spMkLst>
            <pc:docMk/>
            <pc:sldMk cId="640938170" sldId="380"/>
            <ac:spMk id="4" creationId="{14633E6B-78C7-EA47-B331-A8AB7B4B60C1}"/>
          </ac:spMkLst>
        </pc:spChg>
        <pc:spChg chg="add del mod">
          <ac:chgData name="Levi, Mariana" userId="ff81d19a-5bdb-42c2-9044-405c3c955145" providerId="ADAL" clId="{FB79F53F-B294-0A45-A4B0-358229289E0D}" dt="2020-11-14T20:06:42.617" v="3760"/>
          <ac:spMkLst>
            <pc:docMk/>
            <pc:sldMk cId="640938170" sldId="380"/>
            <ac:spMk id="5" creationId="{1EB6D75B-6969-9D40-B312-2E3567DBA0CE}"/>
          </ac:spMkLst>
        </pc:spChg>
      </pc:sldChg>
      <pc:sldChg chg="addSp delSp modSp add">
        <pc:chgData name="Levi, Mariana" userId="ff81d19a-5bdb-42c2-9044-405c3c955145" providerId="ADAL" clId="{FB79F53F-B294-0A45-A4B0-358229289E0D}" dt="2020-11-14T20:18:37.859" v="4836" actId="20577"/>
        <pc:sldMkLst>
          <pc:docMk/>
          <pc:sldMk cId="218569001" sldId="381"/>
        </pc:sldMkLst>
        <pc:spChg chg="add del mod">
          <ac:chgData name="Levi, Mariana" userId="ff81d19a-5bdb-42c2-9044-405c3c955145" providerId="ADAL" clId="{FB79F53F-B294-0A45-A4B0-358229289E0D}" dt="2020-11-14T20:18:37.859" v="4836" actId="20577"/>
          <ac:spMkLst>
            <pc:docMk/>
            <pc:sldMk cId="218569001" sldId="381"/>
            <ac:spMk id="2" creationId="{A7C33BA1-D0E6-C947-8CCC-6BDC57F94D30}"/>
          </ac:spMkLst>
        </pc:spChg>
        <pc:spChg chg="mod">
          <ac:chgData name="Levi, Mariana" userId="ff81d19a-5bdb-42c2-9044-405c3c955145" providerId="ADAL" clId="{FB79F53F-B294-0A45-A4B0-358229289E0D}" dt="2020-11-14T20:16:04.399" v="4663" actId="1076"/>
          <ac:spMkLst>
            <pc:docMk/>
            <pc:sldMk cId="218569001" sldId="381"/>
            <ac:spMk id="4" creationId="{E5AA8114-D8BE-7644-BF49-2B17B5F5D7E6}"/>
          </ac:spMkLst>
        </pc:spChg>
        <pc:spChg chg="add del mod">
          <ac:chgData name="Levi, Mariana" userId="ff81d19a-5bdb-42c2-9044-405c3c955145" providerId="ADAL" clId="{FB79F53F-B294-0A45-A4B0-358229289E0D}" dt="2020-11-14T20:07:22.636" v="3799"/>
          <ac:spMkLst>
            <pc:docMk/>
            <pc:sldMk cId="218569001" sldId="381"/>
            <ac:spMk id="5" creationId="{64A88B94-0562-C441-BB68-649843776354}"/>
          </ac:spMkLst>
        </pc:spChg>
        <pc:spChg chg="add del mod">
          <ac:chgData name="Levi, Mariana" userId="ff81d19a-5bdb-42c2-9044-405c3c955145" providerId="ADAL" clId="{FB79F53F-B294-0A45-A4B0-358229289E0D}" dt="2020-11-14T20:13:30.046" v="4544" actId="478"/>
          <ac:spMkLst>
            <pc:docMk/>
            <pc:sldMk cId="218569001" sldId="381"/>
            <ac:spMk id="6" creationId="{5AD013EB-0426-8E4C-A74A-54EAA33CF3CE}"/>
          </ac:spMkLst>
        </pc:spChg>
      </pc:sldChg>
      <pc:sldChg chg="modSp add">
        <pc:chgData name="Levi, Mariana" userId="ff81d19a-5bdb-42c2-9044-405c3c955145" providerId="ADAL" clId="{FB79F53F-B294-0A45-A4B0-358229289E0D}" dt="2020-11-15T00:03:04.700" v="4888" actId="20577"/>
        <pc:sldMkLst>
          <pc:docMk/>
          <pc:sldMk cId="446532445" sldId="382"/>
        </pc:sldMkLst>
        <pc:spChg chg="mod">
          <ac:chgData name="Levi, Mariana" userId="ff81d19a-5bdb-42c2-9044-405c3c955145" providerId="ADAL" clId="{FB79F53F-B294-0A45-A4B0-358229289E0D}" dt="2020-11-15T00:03:04.700" v="4888" actId="20577"/>
          <ac:spMkLst>
            <pc:docMk/>
            <pc:sldMk cId="446532445" sldId="382"/>
            <ac:spMk id="2" creationId="{806647F3-D4FC-3146-86BE-325BA9720062}"/>
          </ac:spMkLst>
        </pc:spChg>
      </pc:sldChg>
      <pc:sldChg chg="modSp add">
        <pc:chgData name="Levi, Mariana" userId="ff81d19a-5bdb-42c2-9044-405c3c955145" providerId="ADAL" clId="{FB79F53F-B294-0A45-A4B0-358229289E0D}" dt="2020-11-15T00:03:40.574" v="4936" actId="20577"/>
        <pc:sldMkLst>
          <pc:docMk/>
          <pc:sldMk cId="387441785" sldId="383"/>
        </pc:sldMkLst>
        <pc:spChg chg="mod">
          <ac:chgData name="Levi, Mariana" userId="ff81d19a-5bdb-42c2-9044-405c3c955145" providerId="ADAL" clId="{FB79F53F-B294-0A45-A4B0-358229289E0D}" dt="2020-11-15T00:03:40.574" v="4936" actId="20577"/>
          <ac:spMkLst>
            <pc:docMk/>
            <pc:sldMk cId="387441785" sldId="383"/>
            <ac:spMk id="2" creationId="{806647F3-D4FC-3146-86BE-325BA9720062}"/>
          </ac:spMkLst>
        </pc:spChg>
      </pc:sldChg>
      <pc:sldChg chg="addSp delSp modSp add">
        <pc:chgData name="Levi, Mariana" userId="ff81d19a-5bdb-42c2-9044-405c3c955145" providerId="ADAL" clId="{FB79F53F-B294-0A45-A4B0-358229289E0D}" dt="2020-11-22T20:06:44.578" v="15000" actId="20577"/>
        <pc:sldMkLst>
          <pc:docMk/>
          <pc:sldMk cId="270937545" sldId="384"/>
        </pc:sldMkLst>
        <pc:spChg chg="mod">
          <ac:chgData name="Levi, Mariana" userId="ff81d19a-5bdb-42c2-9044-405c3c955145" providerId="ADAL" clId="{FB79F53F-B294-0A45-A4B0-358229289E0D}" dt="2020-11-21T20:00:20.520" v="11313" actId="20577"/>
          <ac:spMkLst>
            <pc:docMk/>
            <pc:sldMk cId="270937545" sldId="384"/>
            <ac:spMk id="2" creationId="{E4769E31-EDDF-6D40-B3BC-104EA3512FA1}"/>
          </ac:spMkLst>
        </pc:spChg>
        <pc:spChg chg="del">
          <ac:chgData name="Levi, Mariana" userId="ff81d19a-5bdb-42c2-9044-405c3c955145" providerId="ADAL" clId="{FB79F53F-B294-0A45-A4B0-358229289E0D}" dt="2020-11-20T13:33:05.067" v="7677"/>
          <ac:spMkLst>
            <pc:docMk/>
            <pc:sldMk cId="270937545" sldId="384"/>
            <ac:spMk id="4" creationId="{C18FE9EB-AEBF-374A-90C4-3EF6C518BA3C}"/>
          </ac:spMkLst>
        </pc:spChg>
        <pc:spChg chg="add mod">
          <ac:chgData name="Levi, Mariana" userId="ff81d19a-5bdb-42c2-9044-405c3c955145" providerId="ADAL" clId="{FB79F53F-B294-0A45-A4B0-358229289E0D}" dt="2020-11-21T14:44:27.487" v="10189" actId="20577"/>
          <ac:spMkLst>
            <pc:docMk/>
            <pc:sldMk cId="270937545" sldId="384"/>
            <ac:spMk id="5" creationId="{31817002-6E02-4A46-AC76-DFBB4FB7EC28}"/>
          </ac:spMkLst>
        </pc:spChg>
        <pc:spChg chg="add mod">
          <ac:chgData name="Levi, Mariana" userId="ff81d19a-5bdb-42c2-9044-405c3c955145" providerId="ADAL" clId="{FB79F53F-B294-0A45-A4B0-358229289E0D}" dt="2020-11-22T20:06:44.578" v="15000" actId="20577"/>
          <ac:spMkLst>
            <pc:docMk/>
            <pc:sldMk cId="270937545" sldId="384"/>
            <ac:spMk id="6" creationId="{EC247E36-5BD3-BE4D-90E1-7B61A0EA5F99}"/>
          </ac:spMkLst>
        </pc:spChg>
        <pc:spChg chg="add mod">
          <ac:chgData name="Levi, Mariana" userId="ff81d19a-5bdb-42c2-9044-405c3c955145" providerId="ADAL" clId="{FB79F53F-B294-0A45-A4B0-358229289E0D}" dt="2020-11-21T14:56:36.443" v="10942" actId="1036"/>
          <ac:spMkLst>
            <pc:docMk/>
            <pc:sldMk cId="270937545" sldId="384"/>
            <ac:spMk id="7" creationId="{C658AB32-6142-1C4A-8000-6CFB4A2B5B7D}"/>
          </ac:spMkLst>
        </pc:spChg>
        <pc:spChg chg="add mod">
          <ac:chgData name="Levi, Mariana" userId="ff81d19a-5bdb-42c2-9044-405c3c955145" providerId="ADAL" clId="{FB79F53F-B294-0A45-A4B0-358229289E0D}" dt="2020-11-21T20:00:40.741" v="11320" actId="1076"/>
          <ac:spMkLst>
            <pc:docMk/>
            <pc:sldMk cId="270937545" sldId="384"/>
            <ac:spMk id="8" creationId="{BC9533E3-A2C3-C34B-A668-9E5A1E3C72C2}"/>
          </ac:spMkLst>
        </pc:spChg>
        <pc:spChg chg="add mod">
          <ac:chgData name="Levi, Mariana" userId="ff81d19a-5bdb-42c2-9044-405c3c955145" providerId="ADAL" clId="{FB79F53F-B294-0A45-A4B0-358229289E0D}" dt="2020-11-21T14:56:54.303" v="10996" actId="14100"/>
          <ac:spMkLst>
            <pc:docMk/>
            <pc:sldMk cId="270937545" sldId="384"/>
            <ac:spMk id="9" creationId="{2FC914A0-E9D5-D941-BD95-F41BC725EDEA}"/>
          </ac:spMkLst>
        </pc:spChg>
        <pc:spChg chg="add mod">
          <ac:chgData name="Levi, Mariana" userId="ff81d19a-5bdb-42c2-9044-405c3c955145" providerId="ADAL" clId="{FB79F53F-B294-0A45-A4B0-358229289E0D}" dt="2020-11-21T14:57:05.024" v="10998" actId="14100"/>
          <ac:spMkLst>
            <pc:docMk/>
            <pc:sldMk cId="270937545" sldId="384"/>
            <ac:spMk id="10" creationId="{D7A364D7-7533-9B40-BEAB-1F7664D63368}"/>
          </ac:spMkLst>
        </pc:spChg>
        <pc:spChg chg="add mod">
          <ac:chgData name="Levi, Mariana" userId="ff81d19a-5bdb-42c2-9044-405c3c955145" providerId="ADAL" clId="{FB79F53F-B294-0A45-A4B0-358229289E0D}" dt="2020-11-21T14:58:02.492" v="11034" actId="20577"/>
          <ac:spMkLst>
            <pc:docMk/>
            <pc:sldMk cId="270937545" sldId="384"/>
            <ac:spMk id="11" creationId="{3C7C74AB-B7A3-6B45-94C5-098B9E1D55D3}"/>
          </ac:spMkLst>
        </pc:spChg>
      </pc:sldChg>
      <pc:sldChg chg="addSp modSp add modNotesTx">
        <pc:chgData name="Levi, Mariana" userId="ff81d19a-5bdb-42c2-9044-405c3c955145" providerId="ADAL" clId="{FB79F53F-B294-0A45-A4B0-358229289E0D}" dt="2020-11-21T14:23:16.545" v="8792" actId="20577"/>
        <pc:sldMkLst>
          <pc:docMk/>
          <pc:sldMk cId="4261185245" sldId="385"/>
        </pc:sldMkLst>
        <pc:spChg chg="mod">
          <ac:chgData name="Levi, Mariana" userId="ff81d19a-5bdb-42c2-9044-405c3c955145" providerId="ADAL" clId="{FB79F53F-B294-0A45-A4B0-358229289E0D}" dt="2020-11-20T13:28:57.779" v="7589" actId="20577"/>
          <ac:spMkLst>
            <pc:docMk/>
            <pc:sldMk cId="4261185245" sldId="385"/>
            <ac:spMk id="2" creationId="{1E80016A-A71D-E14E-9298-93FCCB15031A}"/>
          </ac:spMkLst>
        </pc:spChg>
        <pc:spChg chg="mod">
          <ac:chgData name="Levi, Mariana" userId="ff81d19a-5bdb-42c2-9044-405c3c955145" providerId="ADAL" clId="{FB79F53F-B294-0A45-A4B0-358229289E0D}" dt="2020-11-15T20:59:29.151" v="7529" actId="113"/>
          <ac:spMkLst>
            <pc:docMk/>
            <pc:sldMk cId="4261185245" sldId="385"/>
            <ac:spMk id="4" creationId="{76852DA5-A5A1-084A-B834-DC1885320D91}"/>
          </ac:spMkLst>
        </pc:spChg>
        <pc:spChg chg="add mod">
          <ac:chgData name="Levi, Mariana" userId="ff81d19a-5bdb-42c2-9044-405c3c955145" providerId="ADAL" clId="{FB79F53F-B294-0A45-A4B0-358229289E0D}" dt="2020-11-20T20:50:40.909" v="8129" actId="20577"/>
          <ac:spMkLst>
            <pc:docMk/>
            <pc:sldMk cId="4261185245" sldId="385"/>
            <ac:spMk id="5" creationId="{38C0E149-65EA-C24B-95CB-88F122E29A0B}"/>
          </ac:spMkLst>
        </pc:spChg>
        <pc:spChg chg="add mod">
          <ac:chgData name="Levi, Mariana" userId="ff81d19a-5bdb-42c2-9044-405c3c955145" providerId="ADAL" clId="{FB79F53F-B294-0A45-A4B0-358229289E0D}" dt="2020-11-21T14:23:16.545" v="8792" actId="20577"/>
          <ac:spMkLst>
            <pc:docMk/>
            <pc:sldMk cId="4261185245" sldId="385"/>
            <ac:spMk id="6" creationId="{5F480607-2A9F-6843-950C-DBCBB5F195EB}"/>
          </ac:spMkLst>
        </pc:spChg>
      </pc:sldChg>
      <pc:sldChg chg="addSp delSp modSp add">
        <pc:chgData name="Levi, Mariana" userId="ff81d19a-5bdb-42c2-9044-405c3c955145" providerId="ADAL" clId="{FB79F53F-B294-0A45-A4B0-358229289E0D}" dt="2020-11-21T14:14:31.557" v="8790" actId="20577"/>
        <pc:sldMkLst>
          <pc:docMk/>
          <pc:sldMk cId="810835014" sldId="386"/>
        </pc:sldMkLst>
        <pc:spChg chg="mod">
          <ac:chgData name="Levi, Mariana" userId="ff81d19a-5bdb-42c2-9044-405c3c955145" providerId="ADAL" clId="{FB79F53F-B294-0A45-A4B0-358229289E0D}" dt="2020-11-21T14:12:14.270" v="8789" actId="20577"/>
          <ac:spMkLst>
            <pc:docMk/>
            <pc:sldMk cId="810835014" sldId="386"/>
            <ac:spMk id="2" creationId="{1E80016A-A71D-E14E-9298-93FCCB15031A}"/>
          </ac:spMkLst>
        </pc:spChg>
        <pc:spChg chg="mod">
          <ac:chgData name="Levi, Mariana" userId="ff81d19a-5bdb-42c2-9044-405c3c955145" providerId="ADAL" clId="{FB79F53F-B294-0A45-A4B0-358229289E0D}" dt="2020-11-15T20:59:32.360" v="7530" actId="113"/>
          <ac:spMkLst>
            <pc:docMk/>
            <pc:sldMk cId="810835014" sldId="386"/>
            <ac:spMk id="4" creationId="{76852DA5-A5A1-084A-B834-DC1885320D91}"/>
          </ac:spMkLst>
        </pc:spChg>
        <pc:spChg chg="del">
          <ac:chgData name="Levi, Mariana" userId="ff81d19a-5bdb-42c2-9044-405c3c955145" providerId="ADAL" clId="{FB79F53F-B294-0A45-A4B0-358229289E0D}" dt="2020-11-15T20:34:20.142" v="6989" actId="478"/>
          <ac:spMkLst>
            <pc:docMk/>
            <pc:sldMk cId="810835014" sldId="386"/>
            <ac:spMk id="5" creationId="{38C0E149-65EA-C24B-95CB-88F122E29A0B}"/>
          </ac:spMkLst>
        </pc:spChg>
        <pc:spChg chg="mod">
          <ac:chgData name="Levi, Mariana" userId="ff81d19a-5bdb-42c2-9044-405c3c955145" providerId="ADAL" clId="{FB79F53F-B294-0A45-A4B0-358229289E0D}" dt="2020-11-15T21:00:47.816" v="7551" actId="20577"/>
          <ac:spMkLst>
            <pc:docMk/>
            <pc:sldMk cId="810835014" sldId="386"/>
            <ac:spMk id="6" creationId="{5F480607-2A9F-6843-950C-DBCBB5F195EB}"/>
          </ac:spMkLst>
        </pc:spChg>
        <pc:spChg chg="add mod">
          <ac:chgData name="Levi, Mariana" userId="ff81d19a-5bdb-42c2-9044-405c3c955145" providerId="ADAL" clId="{FB79F53F-B294-0A45-A4B0-358229289E0D}" dt="2020-11-15T20:53:02.440" v="7316" actId="20577"/>
          <ac:spMkLst>
            <pc:docMk/>
            <pc:sldMk cId="810835014" sldId="386"/>
            <ac:spMk id="7" creationId="{F0418CE6-51BE-A94C-B0F5-0BBE0BE03EB6}"/>
          </ac:spMkLst>
        </pc:spChg>
        <pc:spChg chg="add mod">
          <ac:chgData name="Levi, Mariana" userId="ff81d19a-5bdb-42c2-9044-405c3c955145" providerId="ADAL" clId="{FB79F53F-B294-0A45-A4B0-358229289E0D}" dt="2020-11-15T21:00:33.242" v="7537" actId="20577"/>
          <ac:spMkLst>
            <pc:docMk/>
            <pc:sldMk cId="810835014" sldId="386"/>
            <ac:spMk id="8" creationId="{815BAA6E-9487-9248-A3B8-1DF5DE1AC676}"/>
          </ac:spMkLst>
        </pc:spChg>
        <pc:spChg chg="add del mod">
          <ac:chgData name="Levi, Mariana" userId="ff81d19a-5bdb-42c2-9044-405c3c955145" providerId="ADAL" clId="{FB79F53F-B294-0A45-A4B0-358229289E0D}" dt="2020-11-21T14:14:31.557" v="8790" actId="20577"/>
          <ac:spMkLst>
            <pc:docMk/>
            <pc:sldMk cId="810835014" sldId="386"/>
            <ac:spMk id="9" creationId="{C239CD7C-10AE-5A4E-8229-1C3145088032}"/>
          </ac:spMkLst>
        </pc:spChg>
      </pc:sldChg>
      <pc:sldChg chg="modSp add del">
        <pc:chgData name="Levi, Mariana" userId="ff81d19a-5bdb-42c2-9044-405c3c955145" providerId="ADAL" clId="{FB79F53F-B294-0A45-A4B0-358229289E0D}" dt="2020-11-20T13:32:35.527" v="7650" actId="2696"/>
        <pc:sldMkLst>
          <pc:docMk/>
          <pc:sldMk cId="176456855" sldId="387"/>
        </pc:sldMkLst>
        <pc:spChg chg="mod">
          <ac:chgData name="Levi, Mariana" userId="ff81d19a-5bdb-42c2-9044-405c3c955145" providerId="ADAL" clId="{FB79F53F-B294-0A45-A4B0-358229289E0D}" dt="2020-11-15T21:01:43.598" v="7561" actId="20577"/>
          <ac:spMkLst>
            <pc:docMk/>
            <pc:sldMk cId="176456855" sldId="387"/>
            <ac:spMk id="4" creationId="{76852DA5-A5A1-084A-B834-DC1885320D91}"/>
          </ac:spMkLst>
        </pc:spChg>
        <pc:spChg chg="mod">
          <ac:chgData name="Levi, Mariana" userId="ff81d19a-5bdb-42c2-9044-405c3c955145" providerId="ADAL" clId="{FB79F53F-B294-0A45-A4B0-358229289E0D}" dt="2020-11-20T13:25:52.971" v="7572" actId="5793"/>
          <ac:spMkLst>
            <pc:docMk/>
            <pc:sldMk cId="176456855" sldId="387"/>
            <ac:spMk id="9" creationId="{C239CD7C-10AE-5A4E-8229-1C3145088032}"/>
          </ac:spMkLst>
        </pc:spChg>
      </pc:sldChg>
      <pc:sldChg chg="modSp add del">
        <pc:chgData name="Levi, Mariana" userId="ff81d19a-5bdb-42c2-9044-405c3c955145" providerId="ADAL" clId="{FB79F53F-B294-0A45-A4B0-358229289E0D}" dt="2020-11-22T22:04:35.274" v="17836" actId="2696"/>
        <pc:sldMkLst>
          <pc:docMk/>
          <pc:sldMk cId="1697769593" sldId="387"/>
        </pc:sldMkLst>
        <pc:spChg chg="mod">
          <ac:chgData name="Levi, Mariana" userId="ff81d19a-5bdb-42c2-9044-405c3c955145" providerId="ADAL" clId="{FB79F53F-B294-0A45-A4B0-358229289E0D}" dt="2020-11-20T13:36:27.174" v="7865" actId="5793"/>
          <ac:spMkLst>
            <pc:docMk/>
            <pc:sldMk cId="1697769593" sldId="387"/>
            <ac:spMk id="2" creationId="{D60A035E-4D9C-E541-A5C4-C9D7F31DDB4C}"/>
          </ac:spMkLst>
        </pc:spChg>
        <pc:spChg chg="mod">
          <ac:chgData name="Levi, Mariana" userId="ff81d19a-5bdb-42c2-9044-405c3c955145" providerId="ADAL" clId="{FB79F53F-B294-0A45-A4B0-358229289E0D}" dt="2020-11-20T13:35:56.828" v="7789" actId="20577"/>
          <ac:spMkLst>
            <pc:docMk/>
            <pc:sldMk cId="1697769593" sldId="387"/>
            <ac:spMk id="4" creationId="{FB908435-E58B-0C45-9CD5-28D6AA34209D}"/>
          </ac:spMkLst>
        </pc:spChg>
      </pc:sldChg>
      <pc:sldChg chg="add del">
        <pc:chgData name="Levi, Mariana" userId="ff81d19a-5bdb-42c2-9044-405c3c955145" providerId="ADAL" clId="{FB79F53F-B294-0A45-A4B0-358229289E0D}" dt="2020-11-20T13:35:36.863" v="7759"/>
        <pc:sldMkLst>
          <pc:docMk/>
          <pc:sldMk cId="3731962706" sldId="387"/>
        </pc:sldMkLst>
      </pc:sldChg>
      <pc:sldChg chg="modSp add">
        <pc:chgData name="Levi, Mariana" userId="ff81d19a-5bdb-42c2-9044-405c3c955145" providerId="ADAL" clId="{FB79F53F-B294-0A45-A4B0-358229289E0D}" dt="2020-11-21T14:33:26.490" v="9963" actId="20577"/>
        <pc:sldMkLst>
          <pc:docMk/>
          <pc:sldMk cId="4274109021" sldId="388"/>
        </pc:sldMkLst>
        <pc:spChg chg="mod">
          <ac:chgData name="Levi, Mariana" userId="ff81d19a-5bdb-42c2-9044-405c3c955145" providerId="ADAL" clId="{FB79F53F-B294-0A45-A4B0-358229289E0D}" dt="2020-11-21T14:33:26.490" v="9963" actId="20577"/>
          <ac:spMkLst>
            <pc:docMk/>
            <pc:sldMk cId="4274109021" sldId="388"/>
            <ac:spMk id="2" creationId="{8280008C-0ACB-904D-8823-315960C36282}"/>
          </ac:spMkLst>
        </pc:spChg>
        <pc:spChg chg="mod">
          <ac:chgData name="Levi, Mariana" userId="ff81d19a-5bdb-42c2-9044-405c3c955145" providerId="ADAL" clId="{FB79F53F-B294-0A45-A4B0-358229289E0D}" dt="2020-11-21T14:24:35.822" v="8846" actId="122"/>
          <ac:spMkLst>
            <pc:docMk/>
            <pc:sldMk cId="4274109021" sldId="388"/>
            <ac:spMk id="4" creationId="{84762BC1-E591-8C42-BBE9-A198D38CE534}"/>
          </ac:spMkLst>
        </pc:spChg>
      </pc:sldChg>
      <pc:sldChg chg="addSp delSp modSp add">
        <pc:chgData name="Levi, Mariana" userId="ff81d19a-5bdb-42c2-9044-405c3c955145" providerId="ADAL" clId="{FB79F53F-B294-0A45-A4B0-358229289E0D}" dt="2020-11-22T20:53:53.666" v="16570" actId="1035"/>
        <pc:sldMkLst>
          <pc:docMk/>
          <pc:sldMk cId="1910217351" sldId="389"/>
        </pc:sldMkLst>
        <pc:spChg chg="mod">
          <ac:chgData name="Levi, Mariana" userId="ff81d19a-5bdb-42c2-9044-405c3c955145" providerId="ADAL" clId="{FB79F53F-B294-0A45-A4B0-358229289E0D}" dt="2020-11-22T20:48:50.482" v="16427" actId="20577"/>
          <ac:spMkLst>
            <pc:docMk/>
            <pc:sldMk cId="1910217351" sldId="389"/>
            <ac:spMk id="2" creationId="{E4769E31-EDDF-6D40-B3BC-104EA3512FA1}"/>
          </ac:spMkLst>
        </pc:spChg>
        <pc:spChg chg="mod">
          <ac:chgData name="Levi, Mariana" userId="ff81d19a-5bdb-42c2-9044-405c3c955145" providerId="ADAL" clId="{FB79F53F-B294-0A45-A4B0-358229289E0D}" dt="2020-11-21T14:44:41.448" v="10221" actId="20577"/>
          <ac:spMkLst>
            <pc:docMk/>
            <pc:sldMk cId="1910217351" sldId="389"/>
            <ac:spMk id="5" creationId="{31817002-6E02-4A46-AC76-DFBB4FB7EC28}"/>
          </ac:spMkLst>
        </pc:spChg>
        <pc:spChg chg="mod">
          <ac:chgData name="Levi, Mariana" userId="ff81d19a-5bdb-42c2-9044-405c3c955145" providerId="ADAL" clId="{FB79F53F-B294-0A45-A4B0-358229289E0D}" dt="2020-11-22T20:06:41.419" v="14999" actId="20577"/>
          <ac:spMkLst>
            <pc:docMk/>
            <pc:sldMk cId="1910217351" sldId="389"/>
            <ac:spMk id="6" creationId="{EC247E36-5BD3-BE4D-90E1-7B61A0EA5F99}"/>
          </ac:spMkLst>
        </pc:spChg>
        <pc:spChg chg="mod">
          <ac:chgData name="Levi, Mariana" userId="ff81d19a-5bdb-42c2-9044-405c3c955145" providerId="ADAL" clId="{FB79F53F-B294-0A45-A4B0-358229289E0D}" dt="2020-11-22T20:53:31.356" v="16526" actId="20577"/>
          <ac:spMkLst>
            <pc:docMk/>
            <pc:sldMk cId="1910217351" sldId="389"/>
            <ac:spMk id="7" creationId="{C658AB32-6142-1C4A-8000-6CFB4A2B5B7D}"/>
          </ac:spMkLst>
        </pc:spChg>
        <pc:spChg chg="del mod">
          <ac:chgData name="Levi, Mariana" userId="ff81d19a-5bdb-42c2-9044-405c3c955145" providerId="ADAL" clId="{FB79F53F-B294-0A45-A4B0-358229289E0D}" dt="2020-11-22T14:03:19.336" v="12152" actId="478"/>
          <ac:spMkLst>
            <pc:docMk/>
            <pc:sldMk cId="1910217351" sldId="389"/>
            <ac:spMk id="8" creationId="{BC9533E3-A2C3-C34B-A668-9E5A1E3C72C2}"/>
          </ac:spMkLst>
        </pc:spChg>
        <pc:spChg chg="del">
          <ac:chgData name="Levi, Mariana" userId="ff81d19a-5bdb-42c2-9044-405c3c955145" providerId="ADAL" clId="{FB79F53F-B294-0A45-A4B0-358229289E0D}" dt="2020-11-21T14:48:04.366" v="10417" actId="478"/>
          <ac:spMkLst>
            <pc:docMk/>
            <pc:sldMk cId="1910217351" sldId="389"/>
            <ac:spMk id="9" creationId="{2FC914A0-E9D5-D941-BD95-F41BC725EDEA}"/>
          </ac:spMkLst>
        </pc:spChg>
        <pc:spChg chg="del">
          <ac:chgData name="Levi, Mariana" userId="ff81d19a-5bdb-42c2-9044-405c3c955145" providerId="ADAL" clId="{FB79F53F-B294-0A45-A4B0-358229289E0D}" dt="2020-11-21T14:48:04.366" v="10417" actId="478"/>
          <ac:spMkLst>
            <pc:docMk/>
            <pc:sldMk cId="1910217351" sldId="389"/>
            <ac:spMk id="10" creationId="{D7A364D7-7533-9B40-BEAB-1F7664D63368}"/>
          </ac:spMkLst>
        </pc:spChg>
        <pc:spChg chg="del">
          <ac:chgData name="Levi, Mariana" userId="ff81d19a-5bdb-42c2-9044-405c3c955145" providerId="ADAL" clId="{FB79F53F-B294-0A45-A4B0-358229289E0D}" dt="2020-11-21T14:48:04.366" v="10417" actId="478"/>
          <ac:spMkLst>
            <pc:docMk/>
            <pc:sldMk cId="1910217351" sldId="389"/>
            <ac:spMk id="11" creationId="{3C7C74AB-B7A3-6B45-94C5-098B9E1D55D3}"/>
          </ac:spMkLst>
        </pc:spChg>
        <pc:spChg chg="add mod">
          <ac:chgData name="Levi, Mariana" userId="ff81d19a-5bdb-42c2-9044-405c3c955145" providerId="ADAL" clId="{FB79F53F-B294-0A45-A4B0-358229289E0D}" dt="2020-11-22T20:53:53.666" v="16570" actId="1035"/>
          <ac:spMkLst>
            <pc:docMk/>
            <pc:sldMk cId="1910217351" sldId="389"/>
            <ac:spMk id="12" creationId="{592B088F-9783-274F-8E13-D723697CFA90}"/>
          </ac:spMkLst>
        </pc:spChg>
        <pc:spChg chg="add del mod">
          <ac:chgData name="Levi, Mariana" userId="ff81d19a-5bdb-42c2-9044-405c3c955145" providerId="ADAL" clId="{FB79F53F-B294-0A45-A4B0-358229289E0D}" dt="2020-11-21T14:53:32.072" v="10807" actId="478"/>
          <ac:spMkLst>
            <pc:docMk/>
            <pc:sldMk cId="1910217351" sldId="389"/>
            <ac:spMk id="13" creationId="{4A5DE63D-1C03-E044-84F4-1B3623788E17}"/>
          </ac:spMkLst>
        </pc:spChg>
        <pc:spChg chg="add del mod">
          <ac:chgData name="Levi, Mariana" userId="ff81d19a-5bdb-42c2-9044-405c3c955145" providerId="ADAL" clId="{FB79F53F-B294-0A45-A4B0-358229289E0D}" dt="2020-11-22T14:03:20.786" v="12153" actId="478"/>
          <ac:spMkLst>
            <pc:docMk/>
            <pc:sldMk cId="1910217351" sldId="389"/>
            <ac:spMk id="14" creationId="{FE05A4C6-1F41-234A-9284-62808E717642}"/>
          </ac:spMkLst>
        </pc:spChg>
        <pc:spChg chg="add del mod">
          <ac:chgData name="Levi, Mariana" userId="ff81d19a-5bdb-42c2-9044-405c3c955145" providerId="ADAL" clId="{FB79F53F-B294-0A45-A4B0-358229289E0D}" dt="2020-11-22T19:52:19.417" v="14217" actId="478"/>
          <ac:spMkLst>
            <pc:docMk/>
            <pc:sldMk cId="1910217351" sldId="389"/>
            <ac:spMk id="15" creationId="{AE8FF093-6191-514D-A24E-FF87716EED23}"/>
          </ac:spMkLst>
        </pc:spChg>
        <pc:spChg chg="add mod">
          <ac:chgData name="Levi, Mariana" userId="ff81d19a-5bdb-42c2-9044-405c3c955145" providerId="ADAL" clId="{FB79F53F-B294-0A45-A4B0-358229289E0D}" dt="2020-11-22T20:53:44.460" v="16544" actId="1035"/>
          <ac:spMkLst>
            <pc:docMk/>
            <pc:sldMk cId="1910217351" sldId="389"/>
            <ac:spMk id="16" creationId="{F8C70B18-22C9-4D47-9D2D-C446F425BE27}"/>
          </ac:spMkLst>
        </pc:spChg>
        <pc:spChg chg="add mod">
          <ac:chgData name="Levi, Mariana" userId="ff81d19a-5bdb-42c2-9044-405c3c955145" providerId="ADAL" clId="{FB79F53F-B294-0A45-A4B0-358229289E0D}" dt="2020-11-22T20:53:48.466" v="16556" actId="1036"/>
          <ac:spMkLst>
            <pc:docMk/>
            <pc:sldMk cId="1910217351" sldId="389"/>
            <ac:spMk id="17" creationId="{3A92ECEF-4FEC-8E40-8CD5-969F740B821A}"/>
          </ac:spMkLst>
        </pc:spChg>
      </pc:sldChg>
      <pc:sldChg chg="addSp delSp modSp add">
        <pc:chgData name="Levi, Mariana" userId="ff81d19a-5bdb-42c2-9044-405c3c955145" providerId="ADAL" clId="{FB79F53F-B294-0A45-A4B0-358229289E0D}" dt="2020-11-22T20:06:52.034" v="15001" actId="20577"/>
        <pc:sldMkLst>
          <pc:docMk/>
          <pc:sldMk cId="1444105404" sldId="390"/>
        </pc:sldMkLst>
        <pc:spChg chg="mod">
          <ac:chgData name="Levi, Mariana" userId="ff81d19a-5bdb-42c2-9044-405c3c955145" providerId="ADAL" clId="{FB79F53F-B294-0A45-A4B0-358229289E0D}" dt="2020-11-21T20:14:48.941" v="12116" actId="20577"/>
          <ac:spMkLst>
            <pc:docMk/>
            <pc:sldMk cId="1444105404" sldId="390"/>
            <ac:spMk id="2" creationId="{E4769E31-EDDF-6D40-B3BC-104EA3512FA1}"/>
          </ac:spMkLst>
        </pc:spChg>
        <pc:spChg chg="mod">
          <ac:chgData name="Levi, Mariana" userId="ff81d19a-5bdb-42c2-9044-405c3c955145" providerId="ADAL" clId="{FB79F53F-B294-0A45-A4B0-358229289E0D}" dt="2020-11-21T20:03:25.158" v="11418" actId="20577"/>
          <ac:spMkLst>
            <pc:docMk/>
            <pc:sldMk cId="1444105404" sldId="390"/>
            <ac:spMk id="5" creationId="{31817002-6E02-4A46-AC76-DFBB4FB7EC28}"/>
          </ac:spMkLst>
        </pc:spChg>
        <pc:spChg chg="mod">
          <ac:chgData name="Levi, Mariana" userId="ff81d19a-5bdb-42c2-9044-405c3c955145" providerId="ADAL" clId="{FB79F53F-B294-0A45-A4B0-358229289E0D}" dt="2020-11-22T20:06:52.034" v="15001" actId="20577"/>
          <ac:spMkLst>
            <pc:docMk/>
            <pc:sldMk cId="1444105404" sldId="390"/>
            <ac:spMk id="6" creationId="{EC247E36-5BD3-BE4D-90E1-7B61A0EA5F99}"/>
          </ac:spMkLst>
        </pc:spChg>
        <pc:spChg chg="del">
          <ac:chgData name="Levi, Mariana" userId="ff81d19a-5bdb-42c2-9044-405c3c955145" providerId="ADAL" clId="{FB79F53F-B294-0A45-A4B0-358229289E0D}" dt="2020-11-21T20:04:46.633" v="11594" actId="478"/>
          <ac:spMkLst>
            <pc:docMk/>
            <pc:sldMk cId="1444105404" sldId="390"/>
            <ac:spMk id="7" creationId="{C658AB32-6142-1C4A-8000-6CFB4A2B5B7D}"/>
          </ac:spMkLst>
        </pc:spChg>
        <pc:spChg chg="del">
          <ac:chgData name="Levi, Mariana" userId="ff81d19a-5bdb-42c2-9044-405c3c955145" providerId="ADAL" clId="{FB79F53F-B294-0A45-A4B0-358229289E0D}" dt="2020-11-21T20:04:57.634" v="11598" actId="478"/>
          <ac:spMkLst>
            <pc:docMk/>
            <pc:sldMk cId="1444105404" sldId="390"/>
            <ac:spMk id="8" creationId="{BC9533E3-A2C3-C34B-A668-9E5A1E3C72C2}"/>
          </ac:spMkLst>
        </pc:spChg>
        <pc:spChg chg="add mod">
          <ac:chgData name="Levi, Mariana" userId="ff81d19a-5bdb-42c2-9044-405c3c955145" providerId="ADAL" clId="{FB79F53F-B294-0A45-A4B0-358229289E0D}" dt="2020-11-21T20:06:46.866" v="11822" actId="1035"/>
          <ac:spMkLst>
            <pc:docMk/>
            <pc:sldMk cId="1444105404" sldId="390"/>
            <ac:spMk id="11" creationId="{071B2834-DD7D-8D49-9CD7-4A992EF8C70F}"/>
          </ac:spMkLst>
        </pc:spChg>
        <pc:spChg chg="del mod">
          <ac:chgData name="Levi, Mariana" userId="ff81d19a-5bdb-42c2-9044-405c3c955145" providerId="ADAL" clId="{FB79F53F-B294-0A45-A4B0-358229289E0D}" dt="2020-11-21T20:05:08.045" v="11601" actId="478"/>
          <ac:spMkLst>
            <pc:docMk/>
            <pc:sldMk cId="1444105404" sldId="390"/>
            <ac:spMk id="12" creationId="{592B088F-9783-274F-8E13-D723697CFA90}"/>
          </ac:spMkLst>
        </pc:spChg>
        <pc:spChg chg="add del mod">
          <ac:chgData name="Levi, Mariana" userId="ff81d19a-5bdb-42c2-9044-405c3c955145" providerId="ADAL" clId="{FB79F53F-B294-0A45-A4B0-358229289E0D}" dt="2020-11-21T20:07:56.616" v="11926" actId="1035"/>
          <ac:spMkLst>
            <pc:docMk/>
            <pc:sldMk cId="1444105404" sldId="390"/>
            <ac:spMk id="13" creationId="{B0660648-BFA3-B04C-B13B-D25EF3ACBFC7}"/>
          </ac:spMkLst>
        </pc:spChg>
        <pc:spChg chg="del">
          <ac:chgData name="Levi, Mariana" userId="ff81d19a-5bdb-42c2-9044-405c3c955145" providerId="ADAL" clId="{FB79F53F-B294-0A45-A4B0-358229289E0D}" dt="2020-11-21T20:04:59.579" v="11599" actId="478"/>
          <ac:spMkLst>
            <pc:docMk/>
            <pc:sldMk cId="1444105404" sldId="390"/>
            <ac:spMk id="14" creationId="{FE05A4C6-1F41-234A-9284-62808E717642}"/>
          </ac:spMkLst>
        </pc:spChg>
        <pc:spChg chg="mod">
          <ac:chgData name="Levi, Mariana" userId="ff81d19a-5bdb-42c2-9044-405c3c955145" providerId="ADAL" clId="{FB79F53F-B294-0A45-A4B0-358229289E0D}" dt="2020-11-21T20:05:13.140" v="11605" actId="1035"/>
          <ac:spMkLst>
            <pc:docMk/>
            <pc:sldMk cId="1444105404" sldId="390"/>
            <ac:spMk id="15" creationId="{AE8FF093-6191-514D-A24E-FF87716EED23}"/>
          </ac:spMkLst>
        </pc:spChg>
        <pc:spChg chg="add mod">
          <ac:chgData name="Levi, Mariana" userId="ff81d19a-5bdb-42c2-9044-405c3c955145" providerId="ADAL" clId="{FB79F53F-B294-0A45-A4B0-358229289E0D}" dt="2020-11-22T14:01:41.797" v="12143" actId="20577"/>
          <ac:spMkLst>
            <pc:docMk/>
            <pc:sldMk cId="1444105404" sldId="390"/>
            <ac:spMk id="16" creationId="{6AD58D22-7062-6B4E-B044-A5EDF8F56A9E}"/>
          </ac:spMkLst>
        </pc:spChg>
      </pc:sldChg>
      <pc:sldChg chg="addSp delSp modSp add">
        <pc:chgData name="Levi, Mariana" userId="ff81d19a-5bdb-42c2-9044-405c3c955145" providerId="ADAL" clId="{FB79F53F-B294-0A45-A4B0-358229289E0D}" dt="2020-11-22T20:54:17.718" v="16588" actId="14100"/>
        <pc:sldMkLst>
          <pc:docMk/>
          <pc:sldMk cId="3569709347" sldId="391"/>
        </pc:sldMkLst>
        <pc:spChg chg="mod">
          <ac:chgData name="Levi, Mariana" userId="ff81d19a-5bdb-42c2-9044-405c3c955145" providerId="ADAL" clId="{FB79F53F-B294-0A45-A4B0-358229289E0D}" dt="2020-11-22T20:05:02.087" v="14955" actId="20577"/>
          <ac:spMkLst>
            <pc:docMk/>
            <pc:sldMk cId="3569709347" sldId="391"/>
            <ac:spMk id="2" creationId="{E2505C1F-D440-AF4B-840E-99FB14BD510D}"/>
          </ac:spMkLst>
        </pc:spChg>
        <pc:spChg chg="mod">
          <ac:chgData name="Levi, Mariana" userId="ff81d19a-5bdb-42c2-9044-405c3c955145" providerId="ADAL" clId="{FB79F53F-B294-0A45-A4B0-358229289E0D}" dt="2020-11-22T20:07:11.272" v="15016" actId="20577"/>
          <ac:spMkLst>
            <pc:docMk/>
            <pc:sldMk cId="3569709347" sldId="391"/>
            <ac:spMk id="4" creationId="{109F9480-EF9F-9047-8A22-3DF3EDC0857A}"/>
          </ac:spMkLst>
        </pc:spChg>
        <pc:spChg chg="add mod">
          <ac:chgData name="Levi, Mariana" userId="ff81d19a-5bdb-42c2-9044-405c3c955145" providerId="ADAL" clId="{FB79F53F-B294-0A45-A4B0-358229289E0D}" dt="2020-11-22T20:54:17.718" v="16588" actId="14100"/>
          <ac:spMkLst>
            <pc:docMk/>
            <pc:sldMk cId="3569709347" sldId="391"/>
            <ac:spMk id="5" creationId="{5C71162B-8867-B148-869D-D3F36CECEA9F}"/>
          </ac:spMkLst>
        </pc:spChg>
        <pc:spChg chg="add del">
          <ac:chgData name="Levi, Mariana" userId="ff81d19a-5bdb-42c2-9044-405c3c955145" providerId="ADAL" clId="{FB79F53F-B294-0A45-A4B0-358229289E0D}" dt="2020-11-22T19:55:08.100" v="14332"/>
          <ac:spMkLst>
            <pc:docMk/>
            <pc:sldMk cId="3569709347" sldId="391"/>
            <ac:spMk id="6" creationId="{924D0A46-FC28-9042-89D7-9EB5281AA4AD}"/>
          </ac:spMkLst>
        </pc:spChg>
        <pc:spChg chg="add mod">
          <ac:chgData name="Levi, Mariana" userId="ff81d19a-5bdb-42c2-9044-405c3c955145" providerId="ADAL" clId="{FB79F53F-B294-0A45-A4B0-358229289E0D}" dt="2020-11-22T20:06:37.676" v="14998" actId="20577"/>
          <ac:spMkLst>
            <pc:docMk/>
            <pc:sldMk cId="3569709347" sldId="391"/>
            <ac:spMk id="7" creationId="{09DE55B5-ECEB-0C42-81AF-FBC5C7AAA613}"/>
          </ac:spMkLst>
        </pc:spChg>
      </pc:sldChg>
      <pc:sldChg chg="modSp add">
        <pc:chgData name="Levi, Mariana" userId="ff81d19a-5bdb-42c2-9044-405c3c955145" providerId="ADAL" clId="{FB79F53F-B294-0A45-A4B0-358229289E0D}" dt="2020-11-22T20:55:09.147" v="16663" actId="20577"/>
        <pc:sldMkLst>
          <pc:docMk/>
          <pc:sldMk cId="1317790076" sldId="392"/>
        </pc:sldMkLst>
        <pc:spChg chg="mod">
          <ac:chgData name="Levi, Mariana" userId="ff81d19a-5bdb-42c2-9044-405c3c955145" providerId="ADAL" clId="{FB79F53F-B294-0A45-A4B0-358229289E0D}" dt="2020-11-22T20:55:09.147" v="16663" actId="20577"/>
          <ac:spMkLst>
            <pc:docMk/>
            <pc:sldMk cId="1317790076" sldId="392"/>
            <ac:spMk id="2" creationId="{E2505C1F-D440-AF4B-840E-99FB14BD510D}"/>
          </ac:spMkLst>
        </pc:spChg>
      </pc:sldChg>
      <pc:sldChg chg="addSp delSp modSp add">
        <pc:chgData name="Levi, Mariana" userId="ff81d19a-5bdb-42c2-9044-405c3c955145" providerId="ADAL" clId="{FB79F53F-B294-0A45-A4B0-358229289E0D}" dt="2020-11-23T18:13:00.522" v="21129" actId="20577"/>
        <pc:sldMkLst>
          <pc:docMk/>
          <pc:sldMk cId="1729543830" sldId="393"/>
        </pc:sldMkLst>
        <pc:spChg chg="mod">
          <ac:chgData name="Levi, Mariana" userId="ff81d19a-5bdb-42c2-9044-405c3c955145" providerId="ADAL" clId="{FB79F53F-B294-0A45-A4B0-358229289E0D}" dt="2020-11-23T01:08:54.104" v="18216" actId="313"/>
          <ac:spMkLst>
            <pc:docMk/>
            <pc:sldMk cId="1729543830" sldId="393"/>
            <ac:spMk id="2" creationId="{B54A84CE-E8B3-D94D-81D1-BA1F1CF25246}"/>
          </ac:spMkLst>
        </pc:spChg>
        <pc:spChg chg="del">
          <ac:chgData name="Levi, Mariana" userId="ff81d19a-5bdb-42c2-9044-405c3c955145" providerId="ADAL" clId="{FB79F53F-B294-0A45-A4B0-358229289E0D}" dt="2020-11-22T20:09:47.519" v="15132"/>
          <ac:spMkLst>
            <pc:docMk/>
            <pc:sldMk cId="1729543830" sldId="393"/>
            <ac:spMk id="4" creationId="{D85AE7FE-7385-1246-9920-3254C4A32515}"/>
          </ac:spMkLst>
        </pc:spChg>
        <pc:spChg chg="add mod">
          <ac:chgData name="Levi, Mariana" userId="ff81d19a-5bdb-42c2-9044-405c3c955145" providerId="ADAL" clId="{FB79F53F-B294-0A45-A4B0-358229289E0D}" dt="2020-11-22T22:01:25.798" v="17553" actId="20577"/>
          <ac:spMkLst>
            <pc:docMk/>
            <pc:sldMk cId="1729543830" sldId="393"/>
            <ac:spMk id="5" creationId="{05840C64-360F-E942-92D0-5CC8091F3EE4}"/>
          </ac:spMkLst>
        </pc:spChg>
        <pc:spChg chg="add del mod">
          <ac:chgData name="Levi, Mariana" userId="ff81d19a-5bdb-42c2-9044-405c3c955145" providerId="ADAL" clId="{FB79F53F-B294-0A45-A4B0-358229289E0D}" dt="2020-11-23T01:06:59.357" v="18111" actId="478"/>
          <ac:spMkLst>
            <pc:docMk/>
            <pc:sldMk cId="1729543830" sldId="393"/>
            <ac:spMk id="6" creationId="{23673860-EA61-234A-A4AD-D83A091E0471}"/>
          </ac:spMkLst>
        </pc:spChg>
        <pc:spChg chg="add mod">
          <ac:chgData name="Levi, Mariana" userId="ff81d19a-5bdb-42c2-9044-405c3c955145" providerId="ADAL" clId="{FB79F53F-B294-0A45-A4B0-358229289E0D}" dt="2020-11-23T01:07:11.667" v="18144" actId="1076"/>
          <ac:spMkLst>
            <pc:docMk/>
            <pc:sldMk cId="1729543830" sldId="393"/>
            <ac:spMk id="7" creationId="{4D397A00-42AD-5147-8294-2AFD9F50288B}"/>
          </ac:spMkLst>
        </pc:spChg>
        <pc:spChg chg="add mod">
          <ac:chgData name="Levi, Mariana" userId="ff81d19a-5bdb-42c2-9044-405c3c955145" providerId="ADAL" clId="{FB79F53F-B294-0A45-A4B0-358229289E0D}" dt="2020-11-23T18:13:00.522" v="21129" actId="20577"/>
          <ac:spMkLst>
            <pc:docMk/>
            <pc:sldMk cId="1729543830" sldId="393"/>
            <ac:spMk id="8" creationId="{00C8F49B-AC1C-F14B-AE93-99BA4D9B0FD8}"/>
          </ac:spMkLst>
        </pc:spChg>
        <pc:spChg chg="add mod">
          <ac:chgData name="Levi, Mariana" userId="ff81d19a-5bdb-42c2-9044-405c3c955145" providerId="ADAL" clId="{FB79F53F-B294-0A45-A4B0-358229289E0D}" dt="2020-11-23T01:08:27.316" v="18200" actId="1076"/>
          <ac:spMkLst>
            <pc:docMk/>
            <pc:sldMk cId="1729543830" sldId="393"/>
            <ac:spMk id="9" creationId="{036A6754-4EBF-7E4B-BEE5-700AC0098E5C}"/>
          </ac:spMkLst>
        </pc:spChg>
      </pc:sldChg>
      <pc:sldChg chg="addSp modSp add ord">
        <pc:chgData name="Levi, Mariana" userId="ff81d19a-5bdb-42c2-9044-405c3c955145" providerId="ADAL" clId="{FB79F53F-B294-0A45-A4B0-358229289E0D}" dt="2020-11-22T20:25:31.654" v="16215" actId="27636"/>
        <pc:sldMkLst>
          <pc:docMk/>
          <pc:sldMk cId="4143396120" sldId="394"/>
        </pc:sldMkLst>
        <pc:spChg chg="mod">
          <ac:chgData name="Levi, Mariana" userId="ff81d19a-5bdb-42c2-9044-405c3c955145" providerId="ADAL" clId="{FB79F53F-B294-0A45-A4B0-358229289E0D}" dt="2020-11-22T20:25:31.654" v="16215" actId="27636"/>
          <ac:spMkLst>
            <pc:docMk/>
            <pc:sldMk cId="4143396120" sldId="394"/>
            <ac:spMk id="2" creationId="{B54A84CE-E8B3-D94D-81D1-BA1F1CF25246}"/>
          </ac:spMkLst>
        </pc:spChg>
        <pc:spChg chg="mod">
          <ac:chgData name="Levi, Mariana" userId="ff81d19a-5bdb-42c2-9044-405c3c955145" providerId="ADAL" clId="{FB79F53F-B294-0A45-A4B0-358229289E0D}" dt="2020-11-22T20:11:45.838" v="15227" actId="20577"/>
          <ac:spMkLst>
            <pc:docMk/>
            <pc:sldMk cId="4143396120" sldId="394"/>
            <ac:spMk id="5" creationId="{05840C64-360F-E942-92D0-5CC8091F3EE4}"/>
          </ac:spMkLst>
        </pc:spChg>
        <pc:spChg chg="add mod">
          <ac:chgData name="Levi, Mariana" userId="ff81d19a-5bdb-42c2-9044-405c3c955145" providerId="ADAL" clId="{FB79F53F-B294-0A45-A4B0-358229289E0D}" dt="2020-11-22T20:21:00.020" v="16121" actId="20577"/>
          <ac:spMkLst>
            <pc:docMk/>
            <pc:sldMk cId="4143396120" sldId="394"/>
            <ac:spMk id="6" creationId="{1DF52173-149D-AE45-8A54-9B310E1C164F}"/>
          </ac:spMkLst>
        </pc:spChg>
      </pc:sldChg>
      <pc:sldChg chg="addSp delSp modSp add">
        <pc:chgData name="Levi, Mariana" userId="ff81d19a-5bdb-42c2-9044-405c3c955145" providerId="ADAL" clId="{FB79F53F-B294-0A45-A4B0-358229289E0D}" dt="2020-11-23T18:12:41.802" v="21122" actId="2711"/>
        <pc:sldMkLst>
          <pc:docMk/>
          <pc:sldMk cId="1203760698" sldId="395"/>
        </pc:sldMkLst>
        <pc:spChg chg="mod">
          <ac:chgData name="Levi, Mariana" userId="ff81d19a-5bdb-42c2-9044-405c3c955145" providerId="ADAL" clId="{FB79F53F-B294-0A45-A4B0-358229289E0D}" dt="2020-11-23T15:55:44.053" v="18643" actId="20577"/>
          <ac:spMkLst>
            <pc:docMk/>
            <pc:sldMk cId="1203760698" sldId="395"/>
            <ac:spMk id="2" creationId="{B54A84CE-E8B3-D94D-81D1-BA1F1CF25246}"/>
          </ac:spMkLst>
        </pc:spChg>
        <pc:spChg chg="add del mod">
          <ac:chgData name="Levi, Mariana" userId="ff81d19a-5bdb-42c2-9044-405c3c955145" providerId="ADAL" clId="{FB79F53F-B294-0A45-A4B0-358229289E0D}" dt="2020-11-23T15:54:01.771" v="18459" actId="478"/>
          <ac:spMkLst>
            <pc:docMk/>
            <pc:sldMk cId="1203760698" sldId="395"/>
            <ac:spMk id="4" creationId="{EDEDAD86-9FA9-2748-8803-4A0177C8AA34}"/>
          </ac:spMkLst>
        </pc:spChg>
        <pc:spChg chg="mod">
          <ac:chgData name="Levi, Mariana" userId="ff81d19a-5bdb-42c2-9044-405c3c955145" providerId="ADAL" clId="{FB79F53F-B294-0A45-A4B0-358229289E0D}" dt="2020-11-23T15:56:29.370" v="18658" actId="20577"/>
          <ac:spMkLst>
            <pc:docMk/>
            <pc:sldMk cId="1203760698" sldId="395"/>
            <ac:spMk id="5" creationId="{05840C64-360F-E942-92D0-5CC8091F3EE4}"/>
          </ac:spMkLst>
        </pc:spChg>
        <pc:spChg chg="mod">
          <ac:chgData name="Levi, Mariana" userId="ff81d19a-5bdb-42c2-9044-405c3c955145" providerId="ADAL" clId="{FB79F53F-B294-0A45-A4B0-358229289E0D}" dt="2020-11-23T17:20:03.546" v="18960" actId="14100"/>
          <ac:spMkLst>
            <pc:docMk/>
            <pc:sldMk cId="1203760698" sldId="395"/>
            <ac:spMk id="6" creationId="{23673860-EA61-234A-A4AD-D83A091E0471}"/>
          </ac:spMkLst>
        </pc:spChg>
        <pc:spChg chg="mod">
          <ac:chgData name="Levi, Mariana" userId="ff81d19a-5bdb-42c2-9044-405c3c955145" providerId="ADAL" clId="{FB79F53F-B294-0A45-A4B0-358229289E0D}" dt="2020-11-23T15:52:56.157" v="18419" actId="1036"/>
          <ac:spMkLst>
            <pc:docMk/>
            <pc:sldMk cId="1203760698" sldId="395"/>
            <ac:spMk id="7" creationId="{4D397A00-42AD-5147-8294-2AFD9F50288B}"/>
          </ac:spMkLst>
        </pc:spChg>
        <pc:spChg chg="del mod">
          <ac:chgData name="Levi, Mariana" userId="ff81d19a-5bdb-42c2-9044-405c3c955145" providerId="ADAL" clId="{FB79F53F-B294-0A45-A4B0-358229289E0D}" dt="2020-11-23T15:46:55.514" v="18220" actId="478"/>
          <ac:spMkLst>
            <pc:docMk/>
            <pc:sldMk cId="1203760698" sldId="395"/>
            <ac:spMk id="8" creationId="{00C8F49B-AC1C-F14B-AE93-99BA4D9B0FD8}"/>
          </ac:spMkLst>
        </pc:spChg>
        <pc:spChg chg="add mod">
          <ac:chgData name="Levi, Mariana" userId="ff81d19a-5bdb-42c2-9044-405c3c955145" providerId="ADAL" clId="{FB79F53F-B294-0A45-A4B0-358229289E0D}" dt="2020-11-23T18:12:41.802" v="21122" actId="2711"/>
          <ac:spMkLst>
            <pc:docMk/>
            <pc:sldMk cId="1203760698" sldId="395"/>
            <ac:spMk id="9" creationId="{22636AC3-0AF1-DD42-AEF8-74A0AF777750}"/>
          </ac:spMkLst>
        </pc:spChg>
        <pc:spChg chg="add mod">
          <ac:chgData name="Levi, Mariana" userId="ff81d19a-5bdb-42c2-9044-405c3c955145" providerId="ADAL" clId="{FB79F53F-B294-0A45-A4B0-358229289E0D}" dt="2020-11-23T15:55:50.729" v="18644" actId="14100"/>
          <ac:spMkLst>
            <pc:docMk/>
            <pc:sldMk cId="1203760698" sldId="395"/>
            <ac:spMk id="10" creationId="{3D40A8A0-B7A7-7E44-B52E-B5D2E6D41FDF}"/>
          </ac:spMkLst>
        </pc:spChg>
      </pc:sldChg>
      <pc:sldChg chg="modSp add">
        <pc:chgData name="Levi, Mariana" userId="ff81d19a-5bdb-42c2-9044-405c3c955145" providerId="ADAL" clId="{FB79F53F-B294-0A45-A4B0-358229289E0D}" dt="2020-11-23T18:05:52.208" v="21093" actId="20577"/>
        <pc:sldMkLst>
          <pc:docMk/>
          <pc:sldMk cId="1021679292" sldId="396"/>
        </pc:sldMkLst>
        <pc:spChg chg="mod">
          <ac:chgData name="Levi, Mariana" userId="ff81d19a-5bdb-42c2-9044-405c3c955145" providerId="ADAL" clId="{FB79F53F-B294-0A45-A4B0-358229289E0D}" dt="2020-11-23T18:05:52.208" v="21093" actId="20577"/>
          <ac:spMkLst>
            <pc:docMk/>
            <pc:sldMk cId="1021679292" sldId="396"/>
            <ac:spMk id="2" creationId="{4FF9C6E9-FDA9-3B49-970C-25D8BC0DD063}"/>
          </ac:spMkLst>
        </pc:spChg>
        <pc:spChg chg="mod">
          <ac:chgData name="Levi, Mariana" userId="ff81d19a-5bdb-42c2-9044-405c3c955145" providerId="ADAL" clId="{FB79F53F-B294-0A45-A4B0-358229289E0D}" dt="2020-11-23T17:46:37.300" v="19413" actId="122"/>
          <ac:spMkLst>
            <pc:docMk/>
            <pc:sldMk cId="1021679292" sldId="396"/>
            <ac:spMk id="4" creationId="{D75E6C6E-F1AF-034B-A01D-7AF6B6F71F8B}"/>
          </ac:spMkLst>
        </pc:spChg>
      </pc:sldChg>
      <pc:sldChg chg="modSp add">
        <pc:chgData name="Levi, Mariana" userId="ff81d19a-5bdb-42c2-9044-405c3c955145" providerId="ADAL" clId="{FB79F53F-B294-0A45-A4B0-358229289E0D}" dt="2020-11-23T18:10:37.875" v="21117" actId="20577"/>
        <pc:sldMkLst>
          <pc:docMk/>
          <pc:sldMk cId="202061841" sldId="397"/>
        </pc:sldMkLst>
        <pc:spChg chg="mod">
          <ac:chgData name="Levi, Mariana" userId="ff81d19a-5bdb-42c2-9044-405c3c955145" providerId="ADAL" clId="{FB79F53F-B294-0A45-A4B0-358229289E0D}" dt="2020-11-22T22:05:05.121" v="17858" actId="20577"/>
          <ac:spMkLst>
            <pc:docMk/>
            <pc:sldMk cId="202061841" sldId="397"/>
            <ac:spMk id="2" creationId="{806647F3-D4FC-3146-86BE-325BA9720062}"/>
          </ac:spMkLst>
        </pc:spChg>
        <pc:spChg chg="mod">
          <ac:chgData name="Levi, Mariana" userId="ff81d19a-5bdb-42c2-9044-405c3c955145" providerId="ADAL" clId="{FB79F53F-B294-0A45-A4B0-358229289E0D}" dt="2020-11-23T18:10:37.875" v="21117" actId="20577"/>
          <ac:spMkLst>
            <pc:docMk/>
            <pc:sldMk cId="202061841" sldId="397"/>
            <ac:spMk id="3" creationId="{61D6CE43-B1F6-2648-8283-919A01454519}"/>
          </ac:spMkLst>
        </pc:spChg>
      </pc:sldChg>
      <pc:sldChg chg="add del">
        <pc:chgData name="Levi, Mariana" userId="ff81d19a-5bdb-42c2-9044-405c3c955145" providerId="ADAL" clId="{FB79F53F-B294-0A45-A4B0-358229289E0D}" dt="2020-11-22T22:04:57.103" v="17838"/>
        <pc:sldMkLst>
          <pc:docMk/>
          <pc:sldMk cId="997940691" sldId="397"/>
        </pc:sldMkLst>
      </pc:sldChg>
      <pc:sldChg chg="addSp delSp modSp add">
        <pc:chgData name="Levi, Mariana" userId="ff81d19a-5bdb-42c2-9044-405c3c955145" providerId="ADAL" clId="{FB79F53F-B294-0A45-A4B0-358229289E0D}" dt="2020-11-23T17:46:27.109" v="19412" actId="1036"/>
        <pc:sldMkLst>
          <pc:docMk/>
          <pc:sldMk cId="4025220624" sldId="398"/>
        </pc:sldMkLst>
        <pc:spChg chg="mod">
          <ac:chgData name="Levi, Mariana" userId="ff81d19a-5bdb-42c2-9044-405c3c955145" providerId="ADAL" clId="{FB79F53F-B294-0A45-A4B0-358229289E0D}" dt="2020-11-23T17:46:17.374" v="19389" actId="20577"/>
          <ac:spMkLst>
            <pc:docMk/>
            <pc:sldMk cId="4025220624" sldId="398"/>
            <ac:spMk id="2" creationId="{B54A84CE-E8B3-D94D-81D1-BA1F1CF25246}"/>
          </ac:spMkLst>
        </pc:spChg>
        <pc:spChg chg="mod">
          <ac:chgData name="Levi, Mariana" userId="ff81d19a-5bdb-42c2-9044-405c3c955145" providerId="ADAL" clId="{FB79F53F-B294-0A45-A4B0-358229289E0D}" dt="2020-11-23T15:56:45.122" v="18673" actId="20577"/>
          <ac:spMkLst>
            <pc:docMk/>
            <pc:sldMk cId="4025220624" sldId="398"/>
            <ac:spMk id="5" creationId="{05840C64-360F-E942-92D0-5CC8091F3EE4}"/>
          </ac:spMkLst>
        </pc:spChg>
        <pc:spChg chg="del">
          <ac:chgData name="Levi, Mariana" userId="ff81d19a-5bdb-42c2-9044-405c3c955145" providerId="ADAL" clId="{FB79F53F-B294-0A45-A4B0-358229289E0D}" dt="2020-11-23T15:57:15.803" v="18767" actId="478"/>
          <ac:spMkLst>
            <pc:docMk/>
            <pc:sldMk cId="4025220624" sldId="398"/>
            <ac:spMk id="6" creationId="{23673860-EA61-234A-A4AD-D83A091E0471}"/>
          </ac:spMkLst>
        </pc:spChg>
        <pc:spChg chg="del mod">
          <ac:chgData name="Levi, Mariana" userId="ff81d19a-5bdb-42c2-9044-405c3c955145" providerId="ADAL" clId="{FB79F53F-B294-0A45-A4B0-358229289E0D}" dt="2020-11-23T17:19:11.607" v="18903" actId="478"/>
          <ac:spMkLst>
            <pc:docMk/>
            <pc:sldMk cId="4025220624" sldId="398"/>
            <ac:spMk id="7" creationId="{4D397A00-42AD-5147-8294-2AFD9F50288B}"/>
          </ac:spMkLst>
        </pc:spChg>
        <pc:spChg chg="del mod">
          <ac:chgData name="Levi, Mariana" userId="ff81d19a-5bdb-42c2-9044-405c3c955145" providerId="ADAL" clId="{FB79F53F-B294-0A45-A4B0-358229289E0D}" dt="2020-11-23T17:43:55.801" v="19228" actId="478"/>
          <ac:spMkLst>
            <pc:docMk/>
            <pc:sldMk cId="4025220624" sldId="398"/>
            <ac:spMk id="9" creationId="{22636AC3-0AF1-DD42-AEF8-74A0AF777750}"/>
          </ac:spMkLst>
        </pc:spChg>
        <pc:spChg chg="mod">
          <ac:chgData name="Levi, Mariana" userId="ff81d19a-5bdb-42c2-9044-405c3c955145" providerId="ADAL" clId="{FB79F53F-B294-0A45-A4B0-358229289E0D}" dt="2020-11-23T17:46:23.103" v="19401" actId="1035"/>
          <ac:spMkLst>
            <pc:docMk/>
            <pc:sldMk cId="4025220624" sldId="398"/>
            <ac:spMk id="10" creationId="{3D40A8A0-B7A7-7E44-B52E-B5D2E6D41FDF}"/>
          </ac:spMkLst>
        </pc:spChg>
        <pc:spChg chg="add mod">
          <ac:chgData name="Levi, Mariana" userId="ff81d19a-5bdb-42c2-9044-405c3c955145" providerId="ADAL" clId="{FB79F53F-B294-0A45-A4B0-358229289E0D}" dt="2020-11-23T16:10:50.092" v="18870" actId="1036"/>
          <ac:spMkLst>
            <pc:docMk/>
            <pc:sldMk cId="4025220624" sldId="398"/>
            <ac:spMk id="11" creationId="{D8ABDCA8-33E3-5744-85CC-37C4881D649E}"/>
          </ac:spMkLst>
        </pc:spChg>
        <pc:spChg chg="add mod">
          <ac:chgData name="Levi, Mariana" userId="ff81d19a-5bdb-42c2-9044-405c3c955145" providerId="ADAL" clId="{FB79F53F-B294-0A45-A4B0-358229289E0D}" dt="2020-11-23T17:46:27.109" v="19412" actId="1036"/>
          <ac:spMkLst>
            <pc:docMk/>
            <pc:sldMk cId="4025220624" sldId="398"/>
            <ac:spMk id="12" creationId="{5AE4BD39-A55F-3445-81A8-E18B22290796}"/>
          </ac:spMkLst>
        </pc:spChg>
      </pc:sldChg>
      <pc:sldChg chg="addSp modSp add modNotesTx">
        <pc:chgData name="Levi, Mariana" userId="ff81d19a-5bdb-42c2-9044-405c3c955145" providerId="ADAL" clId="{FB79F53F-B294-0A45-A4B0-358229289E0D}" dt="2020-11-23T21:06:03.841" v="23648" actId="20577"/>
        <pc:sldMkLst>
          <pc:docMk/>
          <pc:sldMk cId="798499046" sldId="399"/>
        </pc:sldMkLst>
        <pc:spChg chg="mod">
          <ac:chgData name="Levi, Mariana" userId="ff81d19a-5bdb-42c2-9044-405c3c955145" providerId="ADAL" clId="{FB79F53F-B294-0A45-A4B0-358229289E0D}" dt="2020-11-23T19:21:06.948" v="22239" actId="20577"/>
          <ac:spMkLst>
            <pc:docMk/>
            <pc:sldMk cId="798499046" sldId="399"/>
            <ac:spMk id="2" creationId="{600AB8FC-8D2B-1B45-AE87-82937CC5D145}"/>
          </ac:spMkLst>
        </pc:spChg>
        <pc:spChg chg="mod">
          <ac:chgData name="Levi, Mariana" userId="ff81d19a-5bdb-42c2-9044-405c3c955145" providerId="ADAL" clId="{FB79F53F-B294-0A45-A4B0-358229289E0D}" dt="2020-11-23T19:21:42.605" v="22277" actId="20577"/>
          <ac:spMkLst>
            <pc:docMk/>
            <pc:sldMk cId="798499046" sldId="399"/>
            <ac:spMk id="4" creationId="{9C4E12CA-A9CC-DE4B-9301-4E3E87DBC041}"/>
          </ac:spMkLst>
        </pc:spChg>
        <pc:spChg chg="add mod">
          <ac:chgData name="Levi, Mariana" userId="ff81d19a-5bdb-42c2-9044-405c3c955145" providerId="ADAL" clId="{FB79F53F-B294-0A45-A4B0-358229289E0D}" dt="2020-11-23T19:19:34.810" v="22159" actId="14100"/>
          <ac:spMkLst>
            <pc:docMk/>
            <pc:sldMk cId="798499046" sldId="399"/>
            <ac:spMk id="5" creationId="{C7E0301D-93A8-7B4A-8E34-DFAECC30E308}"/>
          </ac:spMkLst>
        </pc:spChg>
        <pc:spChg chg="add mod">
          <ac:chgData name="Levi, Mariana" userId="ff81d19a-5bdb-42c2-9044-405c3c955145" providerId="ADAL" clId="{FB79F53F-B294-0A45-A4B0-358229289E0D}" dt="2020-11-23T19:19:32.714" v="22158" actId="14100"/>
          <ac:spMkLst>
            <pc:docMk/>
            <pc:sldMk cId="798499046" sldId="399"/>
            <ac:spMk id="6" creationId="{58B62141-3B57-5946-B59A-35096C793254}"/>
          </ac:spMkLst>
        </pc:spChg>
        <pc:spChg chg="add mod">
          <ac:chgData name="Levi, Mariana" userId="ff81d19a-5bdb-42c2-9044-405c3c955145" providerId="ADAL" clId="{FB79F53F-B294-0A45-A4B0-358229289E0D}" dt="2020-11-23T19:21:33.178" v="22253" actId="1076"/>
          <ac:spMkLst>
            <pc:docMk/>
            <pc:sldMk cId="798499046" sldId="399"/>
            <ac:spMk id="7" creationId="{87E249A9-EB1C-BB4E-9CD4-9326D290EA2D}"/>
          </ac:spMkLst>
        </pc:spChg>
      </pc:sldChg>
      <pc:sldChg chg="addSp modSp add">
        <pc:chgData name="Levi, Mariana" userId="ff81d19a-5bdb-42c2-9044-405c3c955145" providerId="ADAL" clId="{FB79F53F-B294-0A45-A4B0-358229289E0D}" dt="2020-11-23T18:23:29.980" v="21633" actId="1035"/>
        <pc:sldMkLst>
          <pc:docMk/>
          <pc:sldMk cId="3887570185" sldId="400"/>
        </pc:sldMkLst>
        <pc:spChg chg="mod">
          <ac:chgData name="Levi, Mariana" userId="ff81d19a-5bdb-42c2-9044-405c3c955145" providerId="ADAL" clId="{FB79F53F-B294-0A45-A4B0-358229289E0D}" dt="2020-11-23T18:23:29.980" v="21633" actId="1035"/>
          <ac:spMkLst>
            <pc:docMk/>
            <pc:sldMk cId="3887570185" sldId="400"/>
            <ac:spMk id="2" creationId="{4F530C7F-356A-1641-9867-E625D0871D40}"/>
          </ac:spMkLst>
        </pc:spChg>
        <pc:spChg chg="mod">
          <ac:chgData name="Levi, Mariana" userId="ff81d19a-5bdb-42c2-9044-405c3c955145" providerId="ADAL" clId="{FB79F53F-B294-0A45-A4B0-358229289E0D}" dt="2020-11-23T18:18:37.005" v="21484" actId="122"/>
          <ac:spMkLst>
            <pc:docMk/>
            <pc:sldMk cId="3887570185" sldId="400"/>
            <ac:spMk id="4" creationId="{85128920-36C6-9044-99A6-0E093869AC31}"/>
          </ac:spMkLst>
        </pc:spChg>
        <pc:picChg chg="add mod">
          <ac:chgData name="Levi, Mariana" userId="ff81d19a-5bdb-42c2-9044-405c3c955145" providerId="ADAL" clId="{FB79F53F-B294-0A45-A4B0-358229289E0D}" dt="2020-11-23T18:21:59.620" v="21575" actId="1037"/>
          <ac:picMkLst>
            <pc:docMk/>
            <pc:sldMk cId="3887570185" sldId="400"/>
            <ac:picMk id="6" creationId="{A64848AF-41F9-8848-9864-1266D746F06A}"/>
          </ac:picMkLst>
        </pc:picChg>
      </pc:sldChg>
      <pc:sldChg chg="addSp modSp add">
        <pc:chgData name="Levi, Mariana" userId="ff81d19a-5bdb-42c2-9044-405c3c955145" providerId="ADAL" clId="{FB79F53F-B294-0A45-A4B0-358229289E0D}" dt="2020-11-23T18:23:24.061" v="21629" actId="1076"/>
        <pc:sldMkLst>
          <pc:docMk/>
          <pc:sldMk cId="1445763031" sldId="401"/>
        </pc:sldMkLst>
        <pc:spChg chg="mod">
          <ac:chgData name="Levi, Mariana" userId="ff81d19a-5bdb-42c2-9044-405c3c955145" providerId="ADAL" clId="{FB79F53F-B294-0A45-A4B0-358229289E0D}" dt="2020-11-23T18:23:16.763" v="21626" actId="1076"/>
          <ac:spMkLst>
            <pc:docMk/>
            <pc:sldMk cId="1445763031" sldId="401"/>
            <ac:spMk id="2" creationId="{92D4E2DF-A75F-4B41-B9E1-2C4A3AF86A43}"/>
          </ac:spMkLst>
        </pc:spChg>
        <pc:spChg chg="mod">
          <ac:chgData name="Levi, Mariana" userId="ff81d19a-5bdb-42c2-9044-405c3c955145" providerId="ADAL" clId="{FB79F53F-B294-0A45-A4B0-358229289E0D}" dt="2020-11-23T18:22:37.731" v="21616" actId="122"/>
          <ac:spMkLst>
            <pc:docMk/>
            <pc:sldMk cId="1445763031" sldId="401"/>
            <ac:spMk id="4" creationId="{4F63E24C-F12D-BE49-8400-F1C9EBD2404F}"/>
          </ac:spMkLst>
        </pc:spChg>
        <pc:picChg chg="add mod">
          <ac:chgData name="Levi, Mariana" userId="ff81d19a-5bdb-42c2-9044-405c3c955145" providerId="ADAL" clId="{FB79F53F-B294-0A45-A4B0-358229289E0D}" dt="2020-11-23T18:23:24.061" v="21629" actId="1076"/>
          <ac:picMkLst>
            <pc:docMk/>
            <pc:sldMk cId="1445763031" sldId="401"/>
            <ac:picMk id="6" creationId="{A0F6E6B2-7FEA-7247-98A8-6A11498E1D25}"/>
          </ac:picMkLst>
        </pc:picChg>
      </pc:sldChg>
      <pc:sldChg chg="addSp delSp modSp add">
        <pc:chgData name="Levi, Mariana" userId="ff81d19a-5bdb-42c2-9044-405c3c955145" providerId="ADAL" clId="{FB79F53F-B294-0A45-A4B0-358229289E0D}" dt="2020-11-23T18:28:51.824" v="21759" actId="207"/>
        <pc:sldMkLst>
          <pc:docMk/>
          <pc:sldMk cId="2511124855" sldId="402"/>
        </pc:sldMkLst>
        <pc:spChg chg="del">
          <ac:chgData name="Levi, Mariana" userId="ff81d19a-5bdb-42c2-9044-405c3c955145" providerId="ADAL" clId="{FB79F53F-B294-0A45-A4B0-358229289E0D}" dt="2020-11-23T18:23:56.832" v="21661"/>
          <ac:spMkLst>
            <pc:docMk/>
            <pc:sldMk cId="2511124855" sldId="402"/>
            <ac:spMk id="2" creationId="{92D036C5-C12A-0444-81E9-C62B8260E856}"/>
          </ac:spMkLst>
        </pc:spChg>
        <pc:spChg chg="mod">
          <ac:chgData name="Levi, Mariana" userId="ff81d19a-5bdb-42c2-9044-405c3c955145" providerId="ADAL" clId="{FB79F53F-B294-0A45-A4B0-358229289E0D}" dt="2020-11-23T18:23:53.374" v="21660" actId="122"/>
          <ac:spMkLst>
            <pc:docMk/>
            <pc:sldMk cId="2511124855" sldId="402"/>
            <ac:spMk id="4" creationId="{2B5A340F-CF54-CC43-B638-A3C054B2EA49}"/>
          </ac:spMkLst>
        </pc:spChg>
        <pc:spChg chg="add mod">
          <ac:chgData name="Levi, Mariana" userId="ff81d19a-5bdb-42c2-9044-405c3c955145" providerId="ADAL" clId="{FB79F53F-B294-0A45-A4B0-358229289E0D}" dt="2020-11-23T18:26:42.795" v="21704" actId="20577"/>
          <ac:spMkLst>
            <pc:docMk/>
            <pc:sldMk cId="2511124855" sldId="402"/>
            <ac:spMk id="7" creationId="{8D1B7820-D2D1-3F4B-B62D-571D8621214B}"/>
          </ac:spMkLst>
        </pc:spChg>
        <pc:spChg chg="add mod">
          <ac:chgData name="Levi, Mariana" userId="ff81d19a-5bdb-42c2-9044-405c3c955145" providerId="ADAL" clId="{FB79F53F-B294-0A45-A4B0-358229289E0D}" dt="2020-11-23T18:28:51.824" v="21759" actId="207"/>
          <ac:spMkLst>
            <pc:docMk/>
            <pc:sldMk cId="2511124855" sldId="402"/>
            <ac:spMk id="8" creationId="{F71DA94B-6970-6D4D-A762-CEE1AB2B6695}"/>
          </ac:spMkLst>
        </pc:spChg>
        <pc:picChg chg="add mod">
          <ac:chgData name="Levi, Mariana" userId="ff81d19a-5bdb-42c2-9044-405c3c955145" providerId="ADAL" clId="{FB79F53F-B294-0A45-A4B0-358229289E0D}" dt="2020-11-23T18:24:06.527" v="21663" actId="14100"/>
          <ac:picMkLst>
            <pc:docMk/>
            <pc:sldMk cId="2511124855" sldId="402"/>
            <ac:picMk id="6" creationId="{0870B3F7-1993-CB42-A53A-A8C4BAC4ECF2}"/>
          </ac:picMkLst>
        </pc:picChg>
      </pc:sldChg>
      <pc:sldChg chg="addSp modSp add modAnim">
        <pc:chgData name="Levi, Mariana" userId="ff81d19a-5bdb-42c2-9044-405c3c955145" providerId="ADAL" clId="{FB79F53F-B294-0A45-A4B0-358229289E0D}" dt="2020-11-23T21:05:08.456" v="23646"/>
        <pc:sldMkLst>
          <pc:docMk/>
          <pc:sldMk cId="2780423363" sldId="403"/>
        </pc:sldMkLst>
        <pc:spChg chg="mod">
          <ac:chgData name="Levi, Mariana" userId="ff81d19a-5bdb-42c2-9044-405c3c955145" providerId="ADAL" clId="{FB79F53F-B294-0A45-A4B0-358229289E0D}" dt="2020-11-23T20:40:48.533" v="23035" actId="20577"/>
          <ac:spMkLst>
            <pc:docMk/>
            <pc:sldMk cId="2780423363" sldId="403"/>
            <ac:spMk id="2" creationId="{1D7C821F-D723-454C-80F4-3D055AF26690}"/>
          </ac:spMkLst>
        </pc:spChg>
        <pc:spChg chg="mod">
          <ac:chgData name="Levi, Mariana" userId="ff81d19a-5bdb-42c2-9044-405c3c955145" providerId="ADAL" clId="{FB79F53F-B294-0A45-A4B0-358229289E0D}" dt="2020-11-23T20:45:53.863" v="23075" actId="20577"/>
          <ac:spMkLst>
            <pc:docMk/>
            <pc:sldMk cId="2780423363" sldId="403"/>
            <ac:spMk id="4" creationId="{46BE9325-1E87-D94C-96B0-C68882250BF6}"/>
          </ac:spMkLst>
        </pc:spChg>
        <pc:spChg chg="add mod">
          <ac:chgData name="Levi, Mariana" userId="ff81d19a-5bdb-42c2-9044-405c3c955145" providerId="ADAL" clId="{FB79F53F-B294-0A45-A4B0-358229289E0D}" dt="2020-11-23T20:49:03.388" v="23239" actId="20577"/>
          <ac:spMkLst>
            <pc:docMk/>
            <pc:sldMk cId="2780423363" sldId="403"/>
            <ac:spMk id="5" creationId="{AD43B2D3-642A-DE47-9BB5-C6768DD0CC78}"/>
          </ac:spMkLst>
        </pc:spChg>
        <pc:spChg chg="add mod">
          <ac:chgData name="Levi, Mariana" userId="ff81d19a-5bdb-42c2-9044-405c3c955145" providerId="ADAL" clId="{FB79F53F-B294-0A45-A4B0-358229289E0D}" dt="2020-11-23T20:35:11.633" v="22722" actId="2711"/>
          <ac:spMkLst>
            <pc:docMk/>
            <pc:sldMk cId="2780423363" sldId="403"/>
            <ac:spMk id="6" creationId="{35C9E0FA-FF35-7849-B379-EE59A4D08E55}"/>
          </ac:spMkLst>
        </pc:spChg>
        <pc:spChg chg="add mod">
          <ac:chgData name="Levi, Mariana" userId="ff81d19a-5bdb-42c2-9044-405c3c955145" providerId="ADAL" clId="{FB79F53F-B294-0A45-A4B0-358229289E0D}" dt="2020-11-23T21:03:19.843" v="23595" actId="1035"/>
          <ac:spMkLst>
            <pc:docMk/>
            <pc:sldMk cId="2780423363" sldId="403"/>
            <ac:spMk id="7" creationId="{E8BD6CB2-320D-3143-A4BD-8986B69825D4}"/>
          </ac:spMkLst>
        </pc:spChg>
        <pc:spChg chg="add mod">
          <ac:chgData name="Levi, Mariana" userId="ff81d19a-5bdb-42c2-9044-405c3c955145" providerId="ADAL" clId="{FB79F53F-B294-0A45-A4B0-358229289E0D}" dt="2020-11-23T21:04:58.861" v="23645" actId="1076"/>
          <ac:spMkLst>
            <pc:docMk/>
            <pc:sldMk cId="2780423363" sldId="403"/>
            <ac:spMk id="8" creationId="{BB0DEFE3-BE26-7D42-A5E3-9EA742BB3C9F}"/>
          </ac:spMkLst>
        </pc:spChg>
      </pc:sldChg>
      <pc:sldChg chg="addSp delSp modSp add">
        <pc:chgData name="Levi, Mariana" userId="ff81d19a-5bdb-42c2-9044-405c3c955145" providerId="ADAL" clId="{FB79F53F-B294-0A45-A4B0-358229289E0D}" dt="2020-11-23T21:03:16.142" v="23593" actId="478"/>
        <pc:sldMkLst>
          <pc:docMk/>
          <pc:sldMk cId="3042562166" sldId="404"/>
        </pc:sldMkLst>
        <pc:spChg chg="mod">
          <ac:chgData name="Levi, Mariana" userId="ff81d19a-5bdb-42c2-9044-405c3c955145" providerId="ADAL" clId="{FB79F53F-B294-0A45-A4B0-358229289E0D}" dt="2020-11-23T20:54:28.342" v="23484" actId="5793"/>
          <ac:spMkLst>
            <pc:docMk/>
            <pc:sldMk cId="3042562166" sldId="404"/>
            <ac:spMk id="2" creationId="{AA4B66A1-9813-9C4D-943D-73788A6FC724}"/>
          </ac:spMkLst>
        </pc:spChg>
        <pc:spChg chg="mod">
          <ac:chgData name="Levi, Mariana" userId="ff81d19a-5bdb-42c2-9044-405c3c955145" providerId="ADAL" clId="{FB79F53F-B294-0A45-A4B0-358229289E0D}" dt="2020-11-23T20:46:35.803" v="23124" actId="20577"/>
          <ac:spMkLst>
            <pc:docMk/>
            <pc:sldMk cId="3042562166" sldId="404"/>
            <ac:spMk id="4" creationId="{BDAA0B0D-BA72-394A-9BD5-4DF6B0B97793}"/>
          </ac:spMkLst>
        </pc:spChg>
        <pc:spChg chg="add mod">
          <ac:chgData name="Levi, Mariana" userId="ff81d19a-5bdb-42c2-9044-405c3c955145" providerId="ADAL" clId="{FB79F53F-B294-0A45-A4B0-358229289E0D}" dt="2020-11-23T20:56:51.491" v="23553" actId="14100"/>
          <ac:spMkLst>
            <pc:docMk/>
            <pc:sldMk cId="3042562166" sldId="404"/>
            <ac:spMk id="5" creationId="{B08C1BEC-559D-FD4D-9C4D-E5E9221817CD}"/>
          </ac:spMkLst>
        </pc:spChg>
        <pc:spChg chg="add mod">
          <ac:chgData name="Levi, Mariana" userId="ff81d19a-5bdb-42c2-9044-405c3c955145" providerId="ADAL" clId="{FB79F53F-B294-0A45-A4B0-358229289E0D}" dt="2020-11-23T20:56:48.571" v="23552" actId="14100"/>
          <ac:spMkLst>
            <pc:docMk/>
            <pc:sldMk cId="3042562166" sldId="404"/>
            <ac:spMk id="6" creationId="{A1D2002C-50DA-E24C-89E9-A7CD09CCE1A1}"/>
          </ac:spMkLst>
        </pc:spChg>
        <pc:spChg chg="add del mod">
          <ac:chgData name="Levi, Mariana" userId="ff81d19a-5bdb-42c2-9044-405c3c955145" providerId="ADAL" clId="{FB79F53F-B294-0A45-A4B0-358229289E0D}" dt="2020-11-23T21:03:16.142" v="23593" actId="478"/>
          <ac:spMkLst>
            <pc:docMk/>
            <pc:sldMk cId="3042562166" sldId="404"/>
            <ac:spMk id="7" creationId="{B4BE0917-80C8-B04F-A8D4-E6BB652FD68E}"/>
          </ac:spMkLst>
        </pc:spChg>
      </pc:sldChg>
      <pc:sldChg chg="addSp modSp add">
        <pc:chgData name="Levi, Mariana" userId="ff81d19a-5bdb-42c2-9044-405c3c955145" providerId="ADAL" clId="{FB79F53F-B294-0A45-A4B0-358229289E0D}" dt="2020-11-23T21:13:14.926" v="23885" actId="120"/>
        <pc:sldMkLst>
          <pc:docMk/>
          <pc:sldMk cId="1477757891" sldId="405"/>
        </pc:sldMkLst>
        <pc:spChg chg="mod">
          <ac:chgData name="Levi, Mariana" userId="ff81d19a-5bdb-42c2-9044-405c3c955145" providerId="ADAL" clId="{FB79F53F-B294-0A45-A4B0-358229289E0D}" dt="2020-11-23T21:12:48.509" v="23846" actId="20577"/>
          <ac:spMkLst>
            <pc:docMk/>
            <pc:sldMk cId="1477757891" sldId="405"/>
            <ac:spMk id="2" creationId="{DBE0F681-E8CC-0C45-B1F7-8AF9689676A5}"/>
          </ac:spMkLst>
        </pc:spChg>
        <pc:spChg chg="mod">
          <ac:chgData name="Levi, Mariana" userId="ff81d19a-5bdb-42c2-9044-405c3c955145" providerId="ADAL" clId="{FB79F53F-B294-0A45-A4B0-358229289E0D}" dt="2020-11-23T21:13:14.926" v="23885" actId="120"/>
          <ac:spMkLst>
            <pc:docMk/>
            <pc:sldMk cId="1477757891" sldId="405"/>
            <ac:spMk id="4" creationId="{4E84B39A-0A83-1843-A3FA-23853D20027D}"/>
          </ac:spMkLst>
        </pc:spChg>
        <pc:spChg chg="add mod">
          <ac:chgData name="Levi, Mariana" userId="ff81d19a-5bdb-42c2-9044-405c3c955145" providerId="ADAL" clId="{FB79F53F-B294-0A45-A4B0-358229289E0D}" dt="2020-11-23T21:12:37.343" v="23845" actId="2711"/>
          <ac:spMkLst>
            <pc:docMk/>
            <pc:sldMk cId="1477757891" sldId="405"/>
            <ac:spMk id="5" creationId="{3B013C9C-57FC-AE4F-A7B6-E4E6333F1376}"/>
          </ac:spMkLst>
        </pc:spChg>
      </pc:sldChg>
    </pc:docChg>
  </pc:docChgLst>
  <pc:docChgLst>
    <pc:chgData name="Levi, Mariana" userId="ff81d19a-5bdb-42c2-9044-405c3c955145" providerId="ADAL" clId="{DA811BF3-85F8-4941-9B02-40FBD12DA224}"/>
    <pc:docChg chg="undo custSel addSld delSld modSld">
      <pc:chgData name="Levi, Mariana" userId="ff81d19a-5bdb-42c2-9044-405c3c955145" providerId="ADAL" clId="{DA811BF3-85F8-4941-9B02-40FBD12DA224}" dt="2020-11-04T18:42:09.577" v="11066" actId="20577"/>
      <pc:docMkLst>
        <pc:docMk/>
      </pc:docMkLst>
      <pc:sldChg chg="addSp delSp modSp modAnim">
        <pc:chgData name="Levi, Mariana" userId="ff81d19a-5bdb-42c2-9044-405c3c955145" providerId="ADAL" clId="{DA811BF3-85F8-4941-9B02-40FBD12DA224}" dt="2020-10-23T12:25:50.975" v="1477" actId="164"/>
        <pc:sldMkLst>
          <pc:docMk/>
          <pc:sldMk cId="363335549" sldId="275"/>
        </pc:sldMkLst>
        <pc:spChg chg="mod">
          <ac:chgData name="Levi, Mariana" userId="ff81d19a-5bdb-42c2-9044-405c3c955145" providerId="ADAL" clId="{DA811BF3-85F8-4941-9B02-40FBD12DA224}" dt="2020-10-23T00:04:49.478" v="399" actId="20577"/>
          <ac:spMkLst>
            <pc:docMk/>
            <pc:sldMk cId="363335549" sldId="275"/>
            <ac:spMk id="2" creationId="{00000000-0000-0000-0000-000000000000}"/>
          </ac:spMkLst>
        </pc:spChg>
        <pc:spChg chg="add del mod">
          <ac:chgData name="Levi, Mariana" userId="ff81d19a-5bdb-42c2-9044-405c3c955145" providerId="ADAL" clId="{DA811BF3-85F8-4941-9B02-40FBD12DA224}" dt="2020-10-23T00:17:28.440" v="1022" actId="478"/>
          <ac:spMkLst>
            <pc:docMk/>
            <pc:sldMk cId="363335549" sldId="275"/>
            <ac:spMk id="5" creationId="{DD0C9F72-A78F-BA44-9083-C9E06915B461}"/>
          </ac:spMkLst>
        </pc:spChg>
        <pc:spChg chg="mod">
          <ac:chgData name="Levi, Mariana" userId="ff81d19a-5bdb-42c2-9044-405c3c955145" providerId="ADAL" clId="{DA811BF3-85F8-4941-9B02-40FBD12DA224}" dt="2020-10-23T00:16:13.934" v="997" actId="20577"/>
          <ac:spMkLst>
            <pc:docMk/>
            <pc:sldMk cId="363335549" sldId="275"/>
            <ac:spMk id="6" creationId="{00000000-0000-0000-0000-000000000000}"/>
          </ac:spMkLst>
        </pc:spChg>
        <pc:spChg chg="add">
          <ac:chgData name="Levi, Mariana" userId="ff81d19a-5bdb-42c2-9044-405c3c955145" providerId="ADAL" clId="{DA811BF3-85F8-4941-9B02-40FBD12DA224}" dt="2020-10-23T00:17:25.170" v="1021"/>
          <ac:spMkLst>
            <pc:docMk/>
            <pc:sldMk cId="363335549" sldId="275"/>
            <ac:spMk id="9" creationId="{F70BBD0E-7D34-194E-A832-42E8D4051296}"/>
          </ac:spMkLst>
        </pc:spChg>
        <pc:spChg chg="add mod">
          <ac:chgData name="Levi, Mariana" userId="ff81d19a-5bdb-42c2-9044-405c3c955145" providerId="ADAL" clId="{DA811BF3-85F8-4941-9B02-40FBD12DA224}" dt="2020-10-23T12:25:50.975" v="1477" actId="164"/>
          <ac:spMkLst>
            <pc:docMk/>
            <pc:sldMk cId="363335549" sldId="275"/>
            <ac:spMk id="10" creationId="{448010BB-1F40-894A-861C-EC22F07CEA47}"/>
          </ac:spMkLst>
        </pc:spChg>
        <pc:spChg chg="add mod">
          <ac:chgData name="Levi, Mariana" userId="ff81d19a-5bdb-42c2-9044-405c3c955145" providerId="ADAL" clId="{DA811BF3-85F8-4941-9B02-40FBD12DA224}" dt="2020-10-23T12:25:50.975" v="1477" actId="164"/>
          <ac:spMkLst>
            <pc:docMk/>
            <pc:sldMk cId="363335549" sldId="275"/>
            <ac:spMk id="11" creationId="{44347942-1EB2-244F-944F-1CD722D59735}"/>
          </ac:spMkLst>
        </pc:spChg>
        <pc:spChg chg="add mod">
          <ac:chgData name="Levi, Mariana" userId="ff81d19a-5bdb-42c2-9044-405c3c955145" providerId="ADAL" clId="{DA811BF3-85F8-4941-9B02-40FBD12DA224}" dt="2020-10-23T12:25:50.975" v="1477" actId="164"/>
          <ac:spMkLst>
            <pc:docMk/>
            <pc:sldMk cId="363335549" sldId="275"/>
            <ac:spMk id="12" creationId="{16D2DCC2-1883-A042-A167-6AC8A5F565F6}"/>
          </ac:spMkLst>
        </pc:spChg>
        <pc:spChg chg="add mod">
          <ac:chgData name="Levi, Mariana" userId="ff81d19a-5bdb-42c2-9044-405c3c955145" providerId="ADAL" clId="{DA811BF3-85F8-4941-9B02-40FBD12DA224}" dt="2020-10-23T12:25:50.975" v="1477" actId="164"/>
          <ac:spMkLst>
            <pc:docMk/>
            <pc:sldMk cId="363335549" sldId="275"/>
            <ac:spMk id="13" creationId="{14151C94-68E6-6F48-8EE9-87B4731C6BE5}"/>
          </ac:spMkLst>
        </pc:spChg>
        <pc:grpChg chg="add mod">
          <ac:chgData name="Levi, Mariana" userId="ff81d19a-5bdb-42c2-9044-405c3c955145" providerId="ADAL" clId="{DA811BF3-85F8-4941-9B02-40FBD12DA224}" dt="2020-10-23T12:25:50.975" v="1477" actId="164"/>
          <ac:grpSpMkLst>
            <pc:docMk/>
            <pc:sldMk cId="363335549" sldId="275"/>
            <ac:grpSpMk id="14" creationId="{87A163AE-0CFF-6A44-82DB-30C33E6B6561}"/>
          </ac:grpSpMkLst>
        </pc:grpChg>
        <pc:picChg chg="del">
          <ac:chgData name="Levi, Mariana" userId="ff81d19a-5bdb-42c2-9044-405c3c955145" providerId="ADAL" clId="{DA811BF3-85F8-4941-9B02-40FBD12DA224}" dt="2020-10-23T00:17:18.887" v="1020" actId="478"/>
          <ac:picMkLst>
            <pc:docMk/>
            <pc:sldMk cId="363335549" sldId="275"/>
            <ac:picMk id="7" creationId="{00000000-0000-0000-0000-000000000000}"/>
          </ac:picMkLst>
        </pc:picChg>
        <pc:picChg chg="add mod">
          <ac:chgData name="Levi, Mariana" userId="ff81d19a-5bdb-42c2-9044-405c3c955145" providerId="ADAL" clId="{DA811BF3-85F8-4941-9B02-40FBD12DA224}" dt="2020-10-23T12:25:50.975" v="1477" actId="164"/>
          <ac:picMkLst>
            <pc:docMk/>
            <pc:sldMk cId="363335549" sldId="275"/>
            <ac:picMk id="8" creationId="{0CE2A91A-94D6-DF47-94A3-B77787D75670}"/>
          </ac:picMkLst>
        </pc:picChg>
      </pc:sldChg>
      <pc:sldChg chg="addSp delSp modSp">
        <pc:chgData name="Levi, Mariana" userId="ff81d19a-5bdb-42c2-9044-405c3c955145" providerId="ADAL" clId="{DA811BF3-85F8-4941-9B02-40FBD12DA224}" dt="2020-10-23T12:25:58.578" v="1480"/>
        <pc:sldMkLst>
          <pc:docMk/>
          <pc:sldMk cId="62245499" sldId="317"/>
        </pc:sldMkLst>
        <pc:spChg chg="mod">
          <ac:chgData name="Levi, Mariana" userId="ff81d19a-5bdb-42c2-9044-405c3c955145" providerId="ADAL" clId="{DA811BF3-85F8-4941-9B02-40FBD12DA224}" dt="2020-10-23T12:25:15.775" v="1476" actId="20577"/>
          <ac:spMkLst>
            <pc:docMk/>
            <pc:sldMk cId="62245499" sldId="317"/>
            <ac:spMk id="2" creationId="{00000000-0000-0000-0000-000000000000}"/>
          </ac:spMkLst>
        </pc:spChg>
        <pc:spChg chg="add del mod">
          <ac:chgData name="Levi, Mariana" userId="ff81d19a-5bdb-42c2-9044-405c3c955145" providerId="ADAL" clId="{DA811BF3-85F8-4941-9B02-40FBD12DA224}" dt="2020-10-23T12:25:57.824" v="1479" actId="478"/>
          <ac:spMkLst>
            <pc:docMk/>
            <pc:sldMk cId="62245499" sldId="317"/>
            <ac:spMk id="5" creationId="{E5528ED3-7BA8-2347-A2FE-048FD5248201}"/>
          </ac:spMkLst>
        </pc:spChg>
        <pc:spChg chg="mod">
          <ac:chgData name="Levi, Mariana" userId="ff81d19a-5bdb-42c2-9044-405c3c955145" providerId="ADAL" clId="{DA811BF3-85F8-4941-9B02-40FBD12DA224}" dt="2020-10-23T12:24:35.791" v="1454" actId="20577"/>
          <ac:spMkLst>
            <pc:docMk/>
            <pc:sldMk cId="62245499" sldId="317"/>
            <ac:spMk id="6" creationId="{00000000-0000-0000-0000-000000000000}"/>
          </ac:spMkLst>
        </pc:spChg>
        <pc:grpChg chg="add">
          <ac:chgData name="Levi, Mariana" userId="ff81d19a-5bdb-42c2-9044-405c3c955145" providerId="ADAL" clId="{DA811BF3-85F8-4941-9B02-40FBD12DA224}" dt="2020-10-23T12:25:58.578" v="1480"/>
          <ac:grpSpMkLst>
            <pc:docMk/>
            <pc:sldMk cId="62245499" sldId="317"/>
            <ac:grpSpMk id="9" creationId="{E5B20842-6E18-3E4F-9432-7A884E754992}"/>
          </ac:grpSpMkLst>
        </pc:grpChg>
        <pc:picChg chg="del">
          <ac:chgData name="Levi, Mariana" userId="ff81d19a-5bdb-42c2-9044-405c3c955145" providerId="ADAL" clId="{DA811BF3-85F8-4941-9B02-40FBD12DA224}" dt="2020-10-23T12:25:54.838" v="1478" actId="478"/>
          <ac:picMkLst>
            <pc:docMk/>
            <pc:sldMk cId="62245499" sldId="317"/>
            <ac:picMk id="11" creationId="{E1230C54-802B-B94D-82B9-23529FAF4B23}"/>
          </ac:picMkLst>
        </pc:picChg>
      </pc:sldChg>
      <pc:sldChg chg="modSp">
        <pc:chgData name="Levi, Mariana" userId="ff81d19a-5bdb-42c2-9044-405c3c955145" providerId="ADAL" clId="{DA811BF3-85F8-4941-9B02-40FBD12DA224}" dt="2020-10-22T23:59:30.185" v="22" actId="20577"/>
        <pc:sldMkLst>
          <pc:docMk/>
          <pc:sldMk cId="1645776208" sldId="318"/>
        </pc:sldMkLst>
        <pc:spChg chg="mod">
          <ac:chgData name="Levi, Mariana" userId="ff81d19a-5bdb-42c2-9044-405c3c955145" providerId="ADAL" clId="{DA811BF3-85F8-4941-9B02-40FBD12DA224}" dt="2020-10-22T23:59:30.185" v="22" actId="20577"/>
          <ac:spMkLst>
            <pc:docMk/>
            <pc:sldMk cId="1645776208" sldId="318"/>
            <ac:spMk id="2" creationId="{00000000-0000-0000-0000-000000000000}"/>
          </ac:spMkLst>
        </pc:spChg>
      </pc:sldChg>
      <pc:sldChg chg="modSp modAnim modNotesTx">
        <pc:chgData name="Levi, Mariana" userId="ff81d19a-5bdb-42c2-9044-405c3c955145" providerId="ADAL" clId="{DA811BF3-85F8-4941-9B02-40FBD12DA224}" dt="2020-10-23T00:04:34.620" v="384" actId="20577"/>
        <pc:sldMkLst>
          <pc:docMk/>
          <pc:sldMk cId="2934323297" sldId="322"/>
        </pc:sldMkLst>
        <pc:spChg chg="mod">
          <ac:chgData name="Levi, Mariana" userId="ff81d19a-5bdb-42c2-9044-405c3c955145" providerId="ADAL" clId="{DA811BF3-85F8-4941-9B02-40FBD12DA224}" dt="2020-10-23T00:04:34.620" v="384" actId="20577"/>
          <ac:spMkLst>
            <pc:docMk/>
            <pc:sldMk cId="2934323297" sldId="322"/>
            <ac:spMk id="2" creationId="{00000000-0000-0000-0000-000000000000}"/>
          </ac:spMkLst>
        </pc:spChg>
      </pc:sldChg>
      <pc:sldChg chg="addSp delSp modSp modNotesTx">
        <pc:chgData name="Levi, Mariana" userId="ff81d19a-5bdb-42c2-9044-405c3c955145" providerId="ADAL" clId="{DA811BF3-85F8-4941-9B02-40FBD12DA224}" dt="2020-10-28T14:33:32.872" v="4114"/>
        <pc:sldMkLst>
          <pc:docMk/>
          <pc:sldMk cId="1007034343" sldId="323"/>
        </pc:sldMkLst>
        <pc:spChg chg="mod">
          <ac:chgData name="Levi, Mariana" userId="ff81d19a-5bdb-42c2-9044-405c3c955145" providerId="ADAL" clId="{DA811BF3-85F8-4941-9B02-40FBD12DA224}" dt="2020-10-25T13:13:07.638" v="2558" actId="20577"/>
          <ac:spMkLst>
            <pc:docMk/>
            <pc:sldMk cId="1007034343" sldId="323"/>
            <ac:spMk id="2" creationId="{00000000-0000-0000-0000-000000000000}"/>
          </ac:spMkLst>
        </pc:spChg>
        <pc:spChg chg="mod">
          <ac:chgData name="Levi, Mariana" userId="ff81d19a-5bdb-42c2-9044-405c3c955145" providerId="ADAL" clId="{DA811BF3-85F8-4941-9B02-40FBD12DA224}" dt="2020-10-25T13:21:58.550" v="3156" actId="20577"/>
          <ac:spMkLst>
            <pc:docMk/>
            <pc:sldMk cId="1007034343" sldId="323"/>
            <ac:spMk id="3" creationId="{00000000-0000-0000-0000-000000000000}"/>
          </ac:spMkLst>
        </pc:spChg>
        <pc:spChg chg="add del mod">
          <ac:chgData name="Levi, Mariana" userId="ff81d19a-5bdb-42c2-9044-405c3c955145" providerId="ADAL" clId="{DA811BF3-85F8-4941-9B02-40FBD12DA224}" dt="2020-10-25T13:27:19.438" v="3161" actId="478"/>
          <ac:spMkLst>
            <pc:docMk/>
            <pc:sldMk cId="1007034343" sldId="323"/>
            <ac:spMk id="6" creationId="{F60E1736-9125-404F-B888-B2B9AC667B70}"/>
          </ac:spMkLst>
        </pc:spChg>
        <pc:spChg chg="del mod">
          <ac:chgData name="Levi, Mariana" userId="ff81d19a-5bdb-42c2-9044-405c3c955145" providerId="ADAL" clId="{DA811BF3-85F8-4941-9B02-40FBD12DA224}" dt="2020-10-28T14:33:32.280" v="4113" actId="478"/>
          <ac:spMkLst>
            <pc:docMk/>
            <pc:sldMk cId="1007034343" sldId="323"/>
            <ac:spMk id="10" creationId="{27EB1256-9010-DA48-87EA-8E850E244B2A}"/>
          </ac:spMkLst>
        </pc:spChg>
        <pc:spChg chg="add mod">
          <ac:chgData name="Levi, Mariana" userId="ff81d19a-5bdb-42c2-9044-405c3c955145" providerId="ADAL" clId="{DA811BF3-85F8-4941-9B02-40FBD12DA224}" dt="2020-10-25T13:30:02.738" v="3217" actId="17032"/>
          <ac:spMkLst>
            <pc:docMk/>
            <pc:sldMk cId="1007034343" sldId="323"/>
            <ac:spMk id="11" creationId="{EE6CF1BE-E09B-5449-AC4F-53E165B90D04}"/>
          </ac:spMkLst>
        </pc:spChg>
        <pc:spChg chg="add mod">
          <ac:chgData name="Levi, Mariana" userId="ff81d19a-5bdb-42c2-9044-405c3c955145" providerId="ADAL" clId="{DA811BF3-85F8-4941-9B02-40FBD12DA224}" dt="2020-10-25T13:33:26.059" v="3318" actId="20577"/>
          <ac:spMkLst>
            <pc:docMk/>
            <pc:sldMk cId="1007034343" sldId="323"/>
            <ac:spMk id="14" creationId="{36742B47-51E9-FB45-A1DD-520F8F393C8B}"/>
          </ac:spMkLst>
        </pc:spChg>
        <pc:spChg chg="add mod">
          <ac:chgData name="Levi, Mariana" userId="ff81d19a-5bdb-42c2-9044-405c3c955145" providerId="ADAL" clId="{DA811BF3-85F8-4941-9B02-40FBD12DA224}" dt="2020-10-25T13:31:51.786" v="3269" actId="1037"/>
          <ac:spMkLst>
            <pc:docMk/>
            <pc:sldMk cId="1007034343" sldId="323"/>
            <ac:spMk id="19" creationId="{07FFF788-DA7A-2D43-89EB-D3073E3C9348}"/>
          </ac:spMkLst>
        </pc:spChg>
        <pc:spChg chg="add mod">
          <ac:chgData name="Levi, Mariana" userId="ff81d19a-5bdb-42c2-9044-405c3c955145" providerId="ADAL" clId="{DA811BF3-85F8-4941-9B02-40FBD12DA224}" dt="2020-10-25T13:32:28.264" v="3285" actId="1076"/>
          <ac:spMkLst>
            <pc:docMk/>
            <pc:sldMk cId="1007034343" sldId="323"/>
            <ac:spMk id="20" creationId="{2681B51C-9D51-0B42-A7B9-F009B6186B50}"/>
          </ac:spMkLst>
        </pc:spChg>
        <pc:spChg chg="add mod">
          <ac:chgData name="Levi, Mariana" userId="ff81d19a-5bdb-42c2-9044-405c3c955145" providerId="ADAL" clId="{DA811BF3-85F8-4941-9B02-40FBD12DA224}" dt="2020-10-25T13:32:41.774" v="3299" actId="1036"/>
          <ac:spMkLst>
            <pc:docMk/>
            <pc:sldMk cId="1007034343" sldId="323"/>
            <ac:spMk id="21" creationId="{4E147C6B-CC1D-6C40-82CF-47A6D020E0D9}"/>
          </ac:spMkLst>
        </pc:spChg>
        <pc:spChg chg="add mod">
          <ac:chgData name="Levi, Mariana" userId="ff81d19a-5bdb-42c2-9044-405c3c955145" providerId="ADAL" clId="{DA811BF3-85F8-4941-9B02-40FBD12DA224}" dt="2020-10-25T13:33:23.893" v="3316" actId="20577"/>
          <ac:spMkLst>
            <pc:docMk/>
            <pc:sldMk cId="1007034343" sldId="323"/>
            <ac:spMk id="24" creationId="{DA4D03C4-9607-7740-B8A8-848053AFB392}"/>
          </ac:spMkLst>
        </pc:spChg>
        <pc:spChg chg="add mod">
          <ac:chgData name="Levi, Mariana" userId="ff81d19a-5bdb-42c2-9044-405c3c955145" providerId="ADAL" clId="{DA811BF3-85F8-4941-9B02-40FBD12DA224}" dt="2020-10-25T13:33:57.946" v="3337" actId="1037"/>
          <ac:spMkLst>
            <pc:docMk/>
            <pc:sldMk cId="1007034343" sldId="323"/>
            <ac:spMk id="26" creationId="{B2146792-293F-514B-BD3D-52F339E24742}"/>
          </ac:spMkLst>
        </pc:spChg>
        <pc:spChg chg="add mod">
          <ac:chgData name="Levi, Mariana" userId="ff81d19a-5bdb-42c2-9044-405c3c955145" providerId="ADAL" clId="{DA811BF3-85F8-4941-9B02-40FBD12DA224}" dt="2020-10-25T13:34:19.177" v="3351" actId="20577"/>
          <ac:spMkLst>
            <pc:docMk/>
            <pc:sldMk cId="1007034343" sldId="323"/>
            <ac:spMk id="28" creationId="{7753806B-4B91-C648-8941-85570628614C}"/>
          </ac:spMkLst>
        </pc:spChg>
        <pc:spChg chg="add mod">
          <ac:chgData name="Levi, Mariana" userId="ff81d19a-5bdb-42c2-9044-405c3c955145" providerId="ADAL" clId="{DA811BF3-85F8-4941-9B02-40FBD12DA224}" dt="2020-10-25T13:35:33.814" v="3399" actId="20577"/>
          <ac:spMkLst>
            <pc:docMk/>
            <pc:sldMk cId="1007034343" sldId="323"/>
            <ac:spMk id="32" creationId="{3A56A612-FE54-544E-BFCA-524245BCCAAA}"/>
          </ac:spMkLst>
        </pc:spChg>
        <pc:spChg chg="add mod">
          <ac:chgData name="Levi, Mariana" userId="ff81d19a-5bdb-42c2-9044-405c3c955145" providerId="ADAL" clId="{DA811BF3-85F8-4941-9B02-40FBD12DA224}" dt="2020-10-25T13:35:41.103" v="3405" actId="20577"/>
          <ac:spMkLst>
            <pc:docMk/>
            <pc:sldMk cId="1007034343" sldId="323"/>
            <ac:spMk id="34" creationId="{87ED2072-2266-0743-BD26-936E96A0EE50}"/>
          </ac:spMkLst>
        </pc:spChg>
        <pc:spChg chg="add mod">
          <ac:chgData name="Levi, Mariana" userId="ff81d19a-5bdb-42c2-9044-405c3c955145" providerId="ADAL" clId="{DA811BF3-85F8-4941-9B02-40FBD12DA224}" dt="2020-10-25T13:35:56.811" v="3426" actId="1038"/>
          <ac:spMkLst>
            <pc:docMk/>
            <pc:sldMk cId="1007034343" sldId="323"/>
            <ac:spMk id="36" creationId="{439DFA4C-7984-894F-B5A9-9BEC1798AC97}"/>
          </ac:spMkLst>
        </pc:spChg>
        <pc:spChg chg="add">
          <ac:chgData name="Levi, Mariana" userId="ff81d19a-5bdb-42c2-9044-405c3c955145" providerId="ADAL" clId="{DA811BF3-85F8-4941-9B02-40FBD12DA224}" dt="2020-10-28T14:33:32.872" v="4114"/>
          <ac:spMkLst>
            <pc:docMk/>
            <pc:sldMk cId="1007034343" sldId="323"/>
            <ac:spMk id="37" creationId="{B37711A6-806D-A64E-AE5E-51C039663E1B}"/>
          </ac:spMkLst>
        </pc:spChg>
        <pc:picChg chg="add del mod">
          <ac:chgData name="Levi, Mariana" userId="ff81d19a-5bdb-42c2-9044-405c3c955145" providerId="ADAL" clId="{DA811BF3-85F8-4941-9B02-40FBD12DA224}" dt="2020-10-25T13:27:44.339" v="3165" actId="478"/>
          <ac:picMkLst>
            <pc:docMk/>
            <pc:sldMk cId="1007034343" sldId="323"/>
            <ac:picMk id="7" creationId="{654ED61C-1679-2A4A-A9D5-CB64BECC3B72}"/>
          </ac:picMkLst>
        </pc:picChg>
        <pc:picChg chg="add del mod">
          <ac:chgData name="Levi, Mariana" userId="ff81d19a-5bdb-42c2-9044-405c3c955145" providerId="ADAL" clId="{DA811BF3-85F8-4941-9B02-40FBD12DA224}" dt="2020-10-25T13:36:17.747" v="3428" actId="478"/>
          <ac:picMkLst>
            <pc:docMk/>
            <pc:sldMk cId="1007034343" sldId="323"/>
            <ac:picMk id="8" creationId="{F29EA6DC-E875-5C48-B0E7-79D8C41D2D3B}"/>
          </ac:picMkLst>
        </pc:picChg>
        <pc:picChg chg="del">
          <ac:chgData name="Levi, Mariana" userId="ff81d19a-5bdb-42c2-9044-405c3c955145" providerId="ADAL" clId="{DA811BF3-85F8-4941-9B02-40FBD12DA224}" dt="2020-10-25T13:27:14.488" v="3159" actId="478"/>
          <ac:picMkLst>
            <pc:docMk/>
            <pc:sldMk cId="1007034343" sldId="323"/>
            <ac:picMk id="9" creationId="{E0A75D9B-AF98-114F-8C41-5D7BD3870B67}"/>
          </ac:picMkLst>
        </pc:picChg>
        <pc:cxnChg chg="add mod">
          <ac:chgData name="Levi, Mariana" userId="ff81d19a-5bdb-42c2-9044-405c3c955145" providerId="ADAL" clId="{DA811BF3-85F8-4941-9B02-40FBD12DA224}" dt="2020-10-25T13:30:19.795" v="3218" actId="11529"/>
          <ac:cxnSpMkLst>
            <pc:docMk/>
            <pc:sldMk cId="1007034343" sldId="323"/>
            <ac:cxnSpMk id="13" creationId="{646A0578-495B-B84E-99B3-85AC6EECD865}"/>
          </ac:cxnSpMkLst>
        </pc:cxnChg>
        <pc:cxnChg chg="add del mod">
          <ac:chgData name="Levi, Mariana" userId="ff81d19a-5bdb-42c2-9044-405c3c955145" providerId="ADAL" clId="{DA811BF3-85F8-4941-9B02-40FBD12DA224}" dt="2020-10-25T13:33:39.697" v="3320"/>
          <ac:cxnSpMkLst>
            <pc:docMk/>
            <pc:sldMk cId="1007034343" sldId="323"/>
            <ac:cxnSpMk id="15" creationId="{45F875B4-168A-1A4F-B5F9-B6A6387EF09B}"/>
          </ac:cxnSpMkLst>
        </pc:cxnChg>
        <pc:cxnChg chg="add mod">
          <ac:chgData name="Levi, Mariana" userId="ff81d19a-5bdb-42c2-9044-405c3c955145" providerId="ADAL" clId="{DA811BF3-85F8-4941-9B02-40FBD12DA224}" dt="2020-10-25T13:32:49.793" v="3303" actId="1038"/>
          <ac:cxnSpMkLst>
            <pc:docMk/>
            <pc:sldMk cId="1007034343" sldId="323"/>
            <ac:cxnSpMk id="17" creationId="{DEFF413F-D504-024D-A31C-E421278EDF6E}"/>
          </ac:cxnSpMkLst>
        </pc:cxnChg>
        <pc:cxnChg chg="add mod">
          <ac:chgData name="Levi, Mariana" userId="ff81d19a-5bdb-42c2-9044-405c3c955145" providerId="ADAL" clId="{DA811BF3-85F8-4941-9B02-40FBD12DA224}" dt="2020-10-25T13:32:09.260" v="3280" actId="1076"/>
          <ac:cxnSpMkLst>
            <pc:docMk/>
            <pc:sldMk cId="1007034343" sldId="323"/>
            <ac:cxnSpMk id="18" creationId="{1D709C39-8FBE-C540-B34F-459407957A9D}"/>
          </ac:cxnSpMkLst>
        </pc:cxnChg>
        <pc:cxnChg chg="add mod">
          <ac:chgData name="Levi, Mariana" userId="ff81d19a-5bdb-42c2-9044-405c3c955145" providerId="ADAL" clId="{DA811BF3-85F8-4941-9B02-40FBD12DA224}" dt="2020-10-25T13:33:05.594" v="3306" actId="14100"/>
          <ac:cxnSpMkLst>
            <pc:docMk/>
            <pc:sldMk cId="1007034343" sldId="323"/>
            <ac:cxnSpMk id="22" creationId="{612C763B-8D5C-0744-B72B-0E9AF036C058}"/>
          </ac:cxnSpMkLst>
        </pc:cxnChg>
        <pc:cxnChg chg="add mod">
          <ac:chgData name="Levi, Mariana" userId="ff81d19a-5bdb-42c2-9044-405c3c955145" providerId="ADAL" clId="{DA811BF3-85F8-4941-9B02-40FBD12DA224}" dt="2020-10-25T13:33:44.105" v="3322" actId="1076"/>
          <ac:cxnSpMkLst>
            <pc:docMk/>
            <pc:sldMk cId="1007034343" sldId="323"/>
            <ac:cxnSpMk id="25" creationId="{BBEAEEBC-BB6B-374F-8CEC-A2B19EE90F82}"/>
          </ac:cxnSpMkLst>
        </pc:cxnChg>
        <pc:cxnChg chg="add mod">
          <ac:chgData name="Levi, Mariana" userId="ff81d19a-5bdb-42c2-9044-405c3c955145" providerId="ADAL" clId="{DA811BF3-85F8-4941-9B02-40FBD12DA224}" dt="2020-10-25T13:34:15.314" v="3344" actId="1035"/>
          <ac:cxnSpMkLst>
            <pc:docMk/>
            <pc:sldMk cId="1007034343" sldId="323"/>
            <ac:cxnSpMk id="27" creationId="{626D4C67-6B46-9948-91FC-2A2F946457CB}"/>
          </ac:cxnSpMkLst>
        </pc:cxnChg>
        <pc:cxnChg chg="add mod">
          <ac:chgData name="Levi, Mariana" userId="ff81d19a-5bdb-42c2-9044-405c3c955145" providerId="ADAL" clId="{DA811BF3-85F8-4941-9B02-40FBD12DA224}" dt="2020-10-25T13:35:08.002" v="3381" actId="14100"/>
          <ac:cxnSpMkLst>
            <pc:docMk/>
            <pc:sldMk cId="1007034343" sldId="323"/>
            <ac:cxnSpMk id="29" creationId="{44C4E86B-653A-C64E-A747-FBDEA767E3E4}"/>
          </ac:cxnSpMkLst>
        </pc:cxnChg>
        <pc:cxnChg chg="add mod">
          <ac:chgData name="Levi, Mariana" userId="ff81d19a-5bdb-42c2-9044-405c3c955145" providerId="ADAL" clId="{DA811BF3-85F8-4941-9B02-40FBD12DA224}" dt="2020-10-25T13:35:25.079" v="3383" actId="1076"/>
          <ac:cxnSpMkLst>
            <pc:docMk/>
            <pc:sldMk cId="1007034343" sldId="323"/>
            <ac:cxnSpMk id="33" creationId="{0618B489-FE05-134D-A00E-938B2FAD3EFA}"/>
          </ac:cxnSpMkLst>
        </pc:cxnChg>
        <pc:cxnChg chg="add mod">
          <ac:chgData name="Levi, Mariana" userId="ff81d19a-5bdb-42c2-9044-405c3c955145" providerId="ADAL" clId="{DA811BF3-85F8-4941-9B02-40FBD12DA224}" dt="2020-10-25T13:35:25.079" v="3383" actId="1076"/>
          <ac:cxnSpMkLst>
            <pc:docMk/>
            <pc:sldMk cId="1007034343" sldId="323"/>
            <ac:cxnSpMk id="35" creationId="{CC7EA7C2-4AA8-024A-AE99-4C64C37FE198}"/>
          </ac:cxnSpMkLst>
        </pc:cxnChg>
      </pc:sldChg>
      <pc:sldChg chg="modSp">
        <pc:chgData name="Levi, Mariana" userId="ff81d19a-5bdb-42c2-9044-405c3c955145" providerId="ADAL" clId="{DA811BF3-85F8-4941-9B02-40FBD12DA224}" dt="2020-10-25T13:11:54.942" v="2530" actId="20577"/>
        <pc:sldMkLst>
          <pc:docMk/>
          <pc:sldMk cId="2508763984" sldId="325"/>
        </pc:sldMkLst>
        <pc:spChg chg="mod">
          <ac:chgData name="Levi, Mariana" userId="ff81d19a-5bdb-42c2-9044-405c3c955145" providerId="ADAL" clId="{DA811BF3-85F8-4941-9B02-40FBD12DA224}" dt="2020-10-25T13:11:54.942" v="2530" actId="20577"/>
          <ac:spMkLst>
            <pc:docMk/>
            <pc:sldMk cId="2508763984" sldId="325"/>
            <ac:spMk id="6" creationId="{00000000-0000-0000-0000-000000000000}"/>
          </ac:spMkLst>
        </pc:spChg>
      </pc:sldChg>
      <pc:sldChg chg="modSp addAnim delAnim">
        <pc:chgData name="Levi, Mariana" userId="ff81d19a-5bdb-42c2-9044-405c3c955145" providerId="ADAL" clId="{DA811BF3-85F8-4941-9B02-40FBD12DA224}" dt="2020-10-28T14:49:02.001" v="5521" actId="20577"/>
        <pc:sldMkLst>
          <pc:docMk/>
          <pc:sldMk cId="1820308175" sldId="326"/>
        </pc:sldMkLst>
        <pc:spChg chg="mod">
          <ac:chgData name="Levi, Mariana" userId="ff81d19a-5bdb-42c2-9044-405c3c955145" providerId="ADAL" clId="{DA811BF3-85F8-4941-9B02-40FBD12DA224}" dt="2020-10-28T14:49:02.001" v="5521" actId="20577"/>
          <ac:spMkLst>
            <pc:docMk/>
            <pc:sldMk cId="1820308175" sldId="326"/>
            <ac:spMk id="2" creationId="{00000000-0000-0000-0000-000000000000}"/>
          </ac:spMkLst>
        </pc:spChg>
      </pc:sldChg>
      <pc:sldChg chg="modSp">
        <pc:chgData name="Levi, Mariana" userId="ff81d19a-5bdb-42c2-9044-405c3c955145" providerId="ADAL" clId="{DA811BF3-85F8-4941-9B02-40FBD12DA224}" dt="2020-10-28T17:18:13.113" v="7165" actId="20577"/>
        <pc:sldMkLst>
          <pc:docMk/>
          <pc:sldMk cId="4048313565" sldId="327"/>
        </pc:sldMkLst>
        <pc:spChg chg="mod">
          <ac:chgData name="Levi, Mariana" userId="ff81d19a-5bdb-42c2-9044-405c3c955145" providerId="ADAL" clId="{DA811BF3-85F8-4941-9B02-40FBD12DA224}" dt="2020-10-28T17:18:13.113" v="7165" actId="20577"/>
          <ac:spMkLst>
            <pc:docMk/>
            <pc:sldMk cId="4048313565" sldId="327"/>
            <ac:spMk id="2" creationId="{00000000-0000-0000-0000-000000000000}"/>
          </ac:spMkLst>
        </pc:spChg>
      </pc:sldChg>
      <pc:sldChg chg="modSp">
        <pc:chgData name="Levi, Mariana" userId="ff81d19a-5bdb-42c2-9044-405c3c955145" providerId="ADAL" clId="{DA811BF3-85F8-4941-9B02-40FBD12DA224}" dt="2020-10-28T18:15:18.871" v="9833" actId="20577"/>
        <pc:sldMkLst>
          <pc:docMk/>
          <pc:sldMk cId="2810587506" sldId="328"/>
        </pc:sldMkLst>
        <pc:spChg chg="mod">
          <ac:chgData name="Levi, Mariana" userId="ff81d19a-5bdb-42c2-9044-405c3c955145" providerId="ADAL" clId="{DA811BF3-85F8-4941-9B02-40FBD12DA224}" dt="2020-10-28T18:15:18.871" v="9833" actId="20577"/>
          <ac:spMkLst>
            <pc:docMk/>
            <pc:sldMk cId="2810587506" sldId="328"/>
            <ac:spMk id="2" creationId="{00000000-0000-0000-0000-000000000000}"/>
          </ac:spMkLst>
        </pc:spChg>
      </pc:sldChg>
      <pc:sldChg chg="del">
        <pc:chgData name="Levi, Mariana" userId="ff81d19a-5bdb-42c2-9044-405c3c955145" providerId="ADAL" clId="{DA811BF3-85F8-4941-9B02-40FBD12DA224}" dt="2020-10-28T18:45:34.695" v="10706" actId="2696"/>
        <pc:sldMkLst>
          <pc:docMk/>
          <pc:sldMk cId="378723462" sldId="329"/>
        </pc:sldMkLst>
      </pc:sldChg>
      <pc:sldChg chg="addSp delSp modSp modNotesTx">
        <pc:chgData name="Levi, Mariana" userId="ff81d19a-5bdb-42c2-9044-405c3c955145" providerId="ADAL" clId="{DA811BF3-85F8-4941-9B02-40FBD12DA224}" dt="2020-10-23T18:11:19.424" v="2114" actId="313"/>
        <pc:sldMkLst>
          <pc:docMk/>
          <pc:sldMk cId="725949456" sldId="332"/>
        </pc:sldMkLst>
        <pc:spChg chg="mod">
          <ac:chgData name="Levi, Mariana" userId="ff81d19a-5bdb-42c2-9044-405c3c955145" providerId="ADAL" clId="{DA811BF3-85F8-4941-9B02-40FBD12DA224}" dt="2020-10-23T12:27:08.714" v="1494" actId="20577"/>
          <ac:spMkLst>
            <pc:docMk/>
            <pc:sldMk cId="725949456" sldId="332"/>
            <ac:spMk id="2" creationId="{00000000-0000-0000-0000-000000000000}"/>
          </ac:spMkLst>
        </pc:spChg>
        <pc:spChg chg="add del mod">
          <ac:chgData name="Levi, Mariana" userId="ff81d19a-5bdb-42c2-9044-405c3c955145" providerId="ADAL" clId="{DA811BF3-85F8-4941-9B02-40FBD12DA224}" dt="2020-10-23T12:35:27.332" v="1879" actId="478"/>
          <ac:spMkLst>
            <pc:docMk/>
            <pc:sldMk cId="725949456" sldId="332"/>
            <ac:spMk id="5" creationId="{E001B545-680D-BE46-B2F9-3C5B00CCCC1C}"/>
          </ac:spMkLst>
        </pc:spChg>
        <pc:spChg chg="mod">
          <ac:chgData name="Levi, Mariana" userId="ff81d19a-5bdb-42c2-9044-405c3c955145" providerId="ADAL" clId="{DA811BF3-85F8-4941-9B02-40FBD12DA224}" dt="2020-10-23T12:32:37.367" v="1876" actId="20577"/>
          <ac:spMkLst>
            <pc:docMk/>
            <pc:sldMk cId="725949456" sldId="332"/>
            <ac:spMk id="6" creationId="{00000000-0000-0000-0000-000000000000}"/>
          </ac:spMkLst>
        </pc:spChg>
        <pc:spChg chg="add mod">
          <ac:chgData name="Levi, Mariana" userId="ff81d19a-5bdb-42c2-9044-405c3c955145" providerId="ADAL" clId="{DA811BF3-85F8-4941-9B02-40FBD12DA224}" dt="2020-10-23T18:10:19.157" v="2106" actId="164"/>
          <ac:spMkLst>
            <pc:docMk/>
            <pc:sldMk cId="725949456" sldId="332"/>
            <ac:spMk id="7" creationId="{34E366AB-B1C4-4545-ABAC-FDC0057D8CEB}"/>
          </ac:spMkLst>
        </pc:spChg>
        <pc:spChg chg="del">
          <ac:chgData name="Levi, Mariana" userId="ff81d19a-5bdb-42c2-9044-405c3c955145" providerId="ADAL" clId="{DA811BF3-85F8-4941-9B02-40FBD12DA224}" dt="2020-10-23T12:35:18.321" v="1878" actId="478"/>
          <ac:spMkLst>
            <pc:docMk/>
            <pc:sldMk cId="725949456" sldId="332"/>
            <ac:spMk id="9" creationId="{2B951C22-0B0C-DC40-91E3-D8D38A50AAA8}"/>
          </ac:spMkLst>
        </pc:spChg>
        <pc:spChg chg="mod">
          <ac:chgData name="Levi, Mariana" userId="ff81d19a-5bdb-42c2-9044-405c3c955145" providerId="ADAL" clId="{DA811BF3-85F8-4941-9B02-40FBD12DA224}" dt="2020-10-23T12:35:38.552" v="1894" actId="20577"/>
          <ac:spMkLst>
            <pc:docMk/>
            <pc:sldMk cId="725949456" sldId="332"/>
            <ac:spMk id="12" creationId="{E099281D-ADC7-2141-BC16-3DAAF7C2CC5C}"/>
          </ac:spMkLst>
        </pc:spChg>
        <pc:spChg chg="add mod">
          <ac:chgData name="Levi, Mariana" userId="ff81d19a-5bdb-42c2-9044-405c3c955145" providerId="ADAL" clId="{DA811BF3-85F8-4941-9B02-40FBD12DA224}" dt="2020-10-23T18:10:19.157" v="2106" actId="164"/>
          <ac:spMkLst>
            <pc:docMk/>
            <pc:sldMk cId="725949456" sldId="332"/>
            <ac:spMk id="13" creationId="{CBE7E08B-C346-E14A-80C2-3567F469E37E}"/>
          </ac:spMkLst>
        </pc:spChg>
        <pc:spChg chg="add mod">
          <ac:chgData name="Levi, Mariana" userId="ff81d19a-5bdb-42c2-9044-405c3c955145" providerId="ADAL" clId="{DA811BF3-85F8-4941-9B02-40FBD12DA224}" dt="2020-10-23T12:39:59.024" v="2024" actId="164"/>
          <ac:spMkLst>
            <pc:docMk/>
            <pc:sldMk cId="725949456" sldId="332"/>
            <ac:spMk id="16" creationId="{EB7513C3-FE10-D846-853D-AA4A5CF41791}"/>
          </ac:spMkLst>
        </pc:spChg>
        <pc:spChg chg="add mod">
          <ac:chgData name="Levi, Mariana" userId="ff81d19a-5bdb-42c2-9044-405c3c955145" providerId="ADAL" clId="{DA811BF3-85F8-4941-9B02-40FBD12DA224}" dt="2020-10-23T18:10:36.506" v="2111" actId="1035"/>
          <ac:spMkLst>
            <pc:docMk/>
            <pc:sldMk cId="725949456" sldId="332"/>
            <ac:spMk id="17" creationId="{919E718E-43C8-7649-8164-EF3566E9F05B}"/>
          </ac:spMkLst>
        </pc:spChg>
        <pc:spChg chg="add del mod">
          <ac:chgData name="Levi, Mariana" userId="ff81d19a-5bdb-42c2-9044-405c3c955145" providerId="ADAL" clId="{DA811BF3-85F8-4941-9B02-40FBD12DA224}" dt="2020-10-23T12:39:46.583" v="2016"/>
          <ac:spMkLst>
            <pc:docMk/>
            <pc:sldMk cId="725949456" sldId="332"/>
            <ac:spMk id="18" creationId="{554BD092-B1BA-AF4F-9B4F-0A7A19A1CA37}"/>
          </ac:spMkLst>
        </pc:spChg>
        <pc:spChg chg="add mod">
          <ac:chgData name="Levi, Mariana" userId="ff81d19a-5bdb-42c2-9044-405c3c955145" providerId="ADAL" clId="{DA811BF3-85F8-4941-9B02-40FBD12DA224}" dt="2020-10-23T18:10:19.157" v="2106" actId="164"/>
          <ac:spMkLst>
            <pc:docMk/>
            <pc:sldMk cId="725949456" sldId="332"/>
            <ac:spMk id="23" creationId="{B38BA5F7-28D3-9241-BFBF-76C4B9298564}"/>
          </ac:spMkLst>
        </pc:spChg>
        <pc:spChg chg="add mod">
          <ac:chgData name="Levi, Mariana" userId="ff81d19a-5bdb-42c2-9044-405c3c955145" providerId="ADAL" clId="{DA811BF3-85F8-4941-9B02-40FBD12DA224}" dt="2020-10-23T18:10:19.157" v="2106" actId="164"/>
          <ac:spMkLst>
            <pc:docMk/>
            <pc:sldMk cId="725949456" sldId="332"/>
            <ac:spMk id="24" creationId="{CA59411C-8140-854B-875D-5A3587BBB5D0}"/>
          </ac:spMkLst>
        </pc:spChg>
        <pc:spChg chg="add mod">
          <ac:chgData name="Levi, Mariana" userId="ff81d19a-5bdb-42c2-9044-405c3c955145" providerId="ADAL" clId="{DA811BF3-85F8-4941-9B02-40FBD12DA224}" dt="2020-10-23T18:10:19.157" v="2106" actId="164"/>
          <ac:spMkLst>
            <pc:docMk/>
            <pc:sldMk cId="725949456" sldId="332"/>
            <ac:spMk id="25" creationId="{9EEFA376-B7B3-3B44-8FE3-BD829E09AC85}"/>
          </ac:spMkLst>
        </pc:spChg>
        <pc:spChg chg="add mod">
          <ac:chgData name="Levi, Mariana" userId="ff81d19a-5bdb-42c2-9044-405c3c955145" providerId="ADAL" clId="{DA811BF3-85F8-4941-9B02-40FBD12DA224}" dt="2020-10-23T18:10:19.157" v="2106" actId="164"/>
          <ac:spMkLst>
            <pc:docMk/>
            <pc:sldMk cId="725949456" sldId="332"/>
            <ac:spMk id="26" creationId="{03700F8A-21A9-5045-A19F-1041F569425B}"/>
          </ac:spMkLst>
        </pc:spChg>
        <pc:spChg chg="add del mod">
          <ac:chgData name="Levi, Mariana" userId="ff81d19a-5bdb-42c2-9044-405c3c955145" providerId="ADAL" clId="{DA811BF3-85F8-4941-9B02-40FBD12DA224}" dt="2020-10-23T12:43:13.853" v="2085" actId="478"/>
          <ac:spMkLst>
            <pc:docMk/>
            <pc:sldMk cId="725949456" sldId="332"/>
            <ac:spMk id="29" creationId="{E406CFDD-2485-0C40-BC1B-13707428A713}"/>
          </ac:spMkLst>
        </pc:spChg>
        <pc:grpChg chg="add mod">
          <ac:chgData name="Levi, Mariana" userId="ff81d19a-5bdb-42c2-9044-405c3c955145" providerId="ADAL" clId="{DA811BF3-85F8-4941-9B02-40FBD12DA224}" dt="2020-10-23T18:10:19.157" v="2106" actId="164"/>
          <ac:grpSpMkLst>
            <pc:docMk/>
            <pc:sldMk cId="725949456" sldId="332"/>
            <ac:grpSpMk id="19" creationId="{5E958EA8-1678-484D-92BD-A73D9DE0FFEB}"/>
          </ac:grpSpMkLst>
        </pc:grpChg>
        <pc:grpChg chg="add mod">
          <ac:chgData name="Levi, Mariana" userId="ff81d19a-5bdb-42c2-9044-405c3c955145" providerId="ADAL" clId="{DA811BF3-85F8-4941-9B02-40FBD12DA224}" dt="2020-10-23T18:10:22.518" v="2108" actId="1038"/>
          <ac:grpSpMkLst>
            <pc:docMk/>
            <pc:sldMk cId="725949456" sldId="332"/>
            <ac:grpSpMk id="48" creationId="{19EDA986-0639-1A43-B2B5-A60CCCD60D36}"/>
          </ac:grpSpMkLst>
        </pc:grpChg>
        <pc:picChg chg="del">
          <ac:chgData name="Levi, Mariana" userId="ff81d19a-5bdb-42c2-9044-405c3c955145" providerId="ADAL" clId="{DA811BF3-85F8-4941-9B02-40FBD12DA224}" dt="2020-10-23T12:35:12.317" v="1877" actId="478"/>
          <ac:picMkLst>
            <pc:docMk/>
            <pc:sldMk cId="725949456" sldId="332"/>
            <ac:picMk id="8" creationId="{713A354D-51E7-6147-8F13-19A10CD1170B}"/>
          </ac:picMkLst>
        </pc:picChg>
        <pc:cxnChg chg="add mod">
          <ac:chgData name="Levi, Mariana" userId="ff81d19a-5bdb-42c2-9044-405c3c955145" providerId="ADAL" clId="{DA811BF3-85F8-4941-9B02-40FBD12DA224}" dt="2020-10-23T18:10:19.157" v="2106" actId="164"/>
          <ac:cxnSpMkLst>
            <pc:docMk/>
            <pc:sldMk cId="725949456" sldId="332"/>
            <ac:cxnSpMk id="11" creationId="{E9CCE588-3CDF-C34E-B796-27232D18CDAB}"/>
          </ac:cxnSpMkLst>
        </pc:cxnChg>
        <pc:cxnChg chg="add mod">
          <ac:chgData name="Levi, Mariana" userId="ff81d19a-5bdb-42c2-9044-405c3c955145" providerId="ADAL" clId="{DA811BF3-85F8-4941-9B02-40FBD12DA224}" dt="2020-10-23T18:10:19.157" v="2106" actId="164"/>
          <ac:cxnSpMkLst>
            <pc:docMk/>
            <pc:sldMk cId="725949456" sldId="332"/>
            <ac:cxnSpMk id="15" creationId="{6C8A939C-D48F-7644-9438-A274C86AFAA6}"/>
          </ac:cxnSpMkLst>
        </pc:cxnChg>
        <pc:cxnChg chg="add mod">
          <ac:chgData name="Levi, Mariana" userId="ff81d19a-5bdb-42c2-9044-405c3c955145" providerId="ADAL" clId="{DA811BF3-85F8-4941-9B02-40FBD12DA224}" dt="2020-10-23T18:10:19.157" v="2106" actId="164"/>
          <ac:cxnSpMkLst>
            <pc:docMk/>
            <pc:sldMk cId="725949456" sldId="332"/>
            <ac:cxnSpMk id="20" creationId="{85D4B01A-0736-844F-B20B-4D92C2E530D0}"/>
          </ac:cxnSpMkLst>
        </pc:cxnChg>
        <pc:cxnChg chg="add mod">
          <ac:chgData name="Levi, Mariana" userId="ff81d19a-5bdb-42c2-9044-405c3c955145" providerId="ADAL" clId="{DA811BF3-85F8-4941-9B02-40FBD12DA224}" dt="2020-10-23T18:10:19.157" v="2106" actId="164"/>
          <ac:cxnSpMkLst>
            <pc:docMk/>
            <pc:sldMk cId="725949456" sldId="332"/>
            <ac:cxnSpMk id="21" creationId="{1C4F343B-0DEB-3F47-87F1-0F2323BC0A7D}"/>
          </ac:cxnSpMkLst>
        </pc:cxnChg>
        <pc:cxnChg chg="add del mod">
          <ac:chgData name="Levi, Mariana" userId="ff81d19a-5bdb-42c2-9044-405c3c955145" providerId="ADAL" clId="{DA811BF3-85F8-4941-9B02-40FBD12DA224}" dt="2020-10-23T12:42:31.678" v="2080" actId="478"/>
          <ac:cxnSpMkLst>
            <pc:docMk/>
            <pc:sldMk cId="725949456" sldId="332"/>
            <ac:cxnSpMk id="28" creationId="{3F06D5D9-0867-5A40-A460-D4F8B2FD8977}"/>
          </ac:cxnSpMkLst>
        </pc:cxnChg>
        <pc:cxnChg chg="add mod">
          <ac:chgData name="Levi, Mariana" userId="ff81d19a-5bdb-42c2-9044-405c3c955145" providerId="ADAL" clId="{DA811BF3-85F8-4941-9B02-40FBD12DA224}" dt="2020-10-23T18:10:19.157" v="2106" actId="164"/>
          <ac:cxnSpMkLst>
            <pc:docMk/>
            <pc:sldMk cId="725949456" sldId="332"/>
            <ac:cxnSpMk id="30" creationId="{D10CB023-9BB3-8B45-A31A-507753E5D6A4}"/>
          </ac:cxnSpMkLst>
        </pc:cxnChg>
        <pc:cxnChg chg="add mod">
          <ac:chgData name="Levi, Mariana" userId="ff81d19a-5bdb-42c2-9044-405c3c955145" providerId="ADAL" clId="{DA811BF3-85F8-4941-9B02-40FBD12DA224}" dt="2020-10-23T18:10:19.157" v="2106" actId="164"/>
          <ac:cxnSpMkLst>
            <pc:docMk/>
            <pc:sldMk cId="725949456" sldId="332"/>
            <ac:cxnSpMk id="36" creationId="{D99F54C9-7453-5949-AF09-E50AA7CCE8FA}"/>
          </ac:cxnSpMkLst>
        </pc:cxnChg>
        <pc:cxnChg chg="add mod">
          <ac:chgData name="Levi, Mariana" userId="ff81d19a-5bdb-42c2-9044-405c3c955145" providerId="ADAL" clId="{DA811BF3-85F8-4941-9B02-40FBD12DA224}" dt="2020-10-23T18:10:19.157" v="2106" actId="164"/>
          <ac:cxnSpMkLst>
            <pc:docMk/>
            <pc:sldMk cId="725949456" sldId="332"/>
            <ac:cxnSpMk id="38" creationId="{EE7D1766-C33C-C644-ACB7-6AA06047F65F}"/>
          </ac:cxnSpMkLst>
        </pc:cxnChg>
        <pc:cxnChg chg="add mod">
          <ac:chgData name="Levi, Mariana" userId="ff81d19a-5bdb-42c2-9044-405c3c955145" providerId="ADAL" clId="{DA811BF3-85F8-4941-9B02-40FBD12DA224}" dt="2020-10-23T18:10:19.157" v="2106" actId="164"/>
          <ac:cxnSpMkLst>
            <pc:docMk/>
            <pc:sldMk cId="725949456" sldId="332"/>
            <ac:cxnSpMk id="40" creationId="{6FAF9F47-FE22-224E-8114-8716C5A0A681}"/>
          </ac:cxnSpMkLst>
        </pc:cxnChg>
        <pc:cxnChg chg="add mod">
          <ac:chgData name="Levi, Mariana" userId="ff81d19a-5bdb-42c2-9044-405c3c955145" providerId="ADAL" clId="{DA811BF3-85F8-4941-9B02-40FBD12DA224}" dt="2020-10-23T18:10:19.157" v="2106" actId="164"/>
          <ac:cxnSpMkLst>
            <pc:docMk/>
            <pc:sldMk cId="725949456" sldId="332"/>
            <ac:cxnSpMk id="43" creationId="{9C3AD324-784C-F54E-AF46-37DE5C6C88DE}"/>
          </ac:cxnSpMkLst>
        </pc:cxnChg>
        <pc:cxnChg chg="add mod">
          <ac:chgData name="Levi, Mariana" userId="ff81d19a-5bdb-42c2-9044-405c3c955145" providerId="ADAL" clId="{DA811BF3-85F8-4941-9B02-40FBD12DA224}" dt="2020-10-23T18:10:19.157" v="2106" actId="164"/>
          <ac:cxnSpMkLst>
            <pc:docMk/>
            <pc:sldMk cId="725949456" sldId="332"/>
            <ac:cxnSpMk id="46" creationId="{51BA3227-8C3F-504A-878A-5DF14C6C9345}"/>
          </ac:cxnSpMkLst>
        </pc:cxnChg>
      </pc:sldChg>
      <pc:sldChg chg="addSp delSp modSp modNotesTx">
        <pc:chgData name="Levi, Mariana" userId="ff81d19a-5bdb-42c2-9044-405c3c955145" providerId="ADAL" clId="{DA811BF3-85F8-4941-9B02-40FBD12DA224}" dt="2020-10-28T14:32:59.770" v="4112"/>
        <pc:sldMkLst>
          <pc:docMk/>
          <pc:sldMk cId="3372047588" sldId="333"/>
        </pc:sldMkLst>
        <pc:spChg chg="mod">
          <ac:chgData name="Levi, Mariana" userId="ff81d19a-5bdb-42c2-9044-405c3c955145" providerId="ADAL" clId="{DA811BF3-85F8-4941-9B02-40FBD12DA224}" dt="2020-10-28T14:23:51.665" v="3447" actId="14100"/>
          <ac:spMkLst>
            <pc:docMk/>
            <pc:sldMk cId="3372047588" sldId="333"/>
            <ac:spMk id="2" creationId="{00000000-0000-0000-0000-000000000000}"/>
          </ac:spMkLst>
        </pc:spChg>
        <pc:spChg chg="mod">
          <ac:chgData name="Levi, Mariana" userId="ff81d19a-5bdb-42c2-9044-405c3c955145" providerId="ADAL" clId="{DA811BF3-85F8-4941-9B02-40FBD12DA224}" dt="2020-10-28T14:32:28.949" v="4108" actId="20577"/>
          <ac:spMkLst>
            <pc:docMk/>
            <pc:sldMk cId="3372047588" sldId="333"/>
            <ac:spMk id="3" creationId="{00000000-0000-0000-0000-000000000000}"/>
          </ac:spMkLst>
        </pc:spChg>
        <pc:spChg chg="add del mod">
          <ac:chgData name="Levi, Mariana" userId="ff81d19a-5bdb-42c2-9044-405c3c955145" providerId="ADAL" clId="{DA811BF3-85F8-4941-9B02-40FBD12DA224}" dt="2020-10-28T14:32:35.721" v="4110" actId="478"/>
          <ac:spMkLst>
            <pc:docMk/>
            <pc:sldMk cId="3372047588" sldId="333"/>
            <ac:spMk id="6" creationId="{D23F61F6-1A6D-3B42-B49C-4B0D87CD1DC4}"/>
          </ac:spMkLst>
        </pc:spChg>
        <pc:spChg chg="del">
          <ac:chgData name="Levi, Mariana" userId="ff81d19a-5bdb-42c2-9044-405c3c955145" providerId="ADAL" clId="{DA811BF3-85F8-4941-9B02-40FBD12DA224}" dt="2020-10-28T14:32:59.045" v="4111" actId="478"/>
          <ac:spMkLst>
            <pc:docMk/>
            <pc:sldMk cId="3372047588" sldId="333"/>
            <ac:spMk id="10" creationId="{27EB1256-9010-DA48-87EA-8E850E244B2A}"/>
          </ac:spMkLst>
        </pc:spChg>
        <pc:spChg chg="add">
          <ac:chgData name="Levi, Mariana" userId="ff81d19a-5bdb-42c2-9044-405c3c955145" providerId="ADAL" clId="{DA811BF3-85F8-4941-9B02-40FBD12DA224}" dt="2020-10-28T14:32:59.770" v="4112"/>
          <ac:spMkLst>
            <pc:docMk/>
            <pc:sldMk cId="3372047588" sldId="333"/>
            <ac:spMk id="11" creationId="{9C5896AA-0BA6-5D40-85DB-600F228A06AA}"/>
          </ac:spMkLst>
        </pc:spChg>
        <pc:grpChg chg="add">
          <ac:chgData name="Levi, Mariana" userId="ff81d19a-5bdb-42c2-9044-405c3c955145" providerId="ADAL" clId="{DA811BF3-85F8-4941-9B02-40FBD12DA224}" dt="2020-10-28T14:32:59.770" v="4112"/>
          <ac:grpSpMkLst>
            <pc:docMk/>
            <pc:sldMk cId="3372047588" sldId="333"/>
            <ac:grpSpMk id="13" creationId="{70D9B0C3-1DFF-B949-A8A9-294B8DADA28D}"/>
          </ac:grpSpMkLst>
        </pc:grpChg>
        <pc:picChg chg="del">
          <ac:chgData name="Levi, Mariana" userId="ff81d19a-5bdb-42c2-9044-405c3c955145" providerId="ADAL" clId="{DA811BF3-85F8-4941-9B02-40FBD12DA224}" dt="2020-10-28T14:32:32.678" v="4109" actId="478"/>
          <ac:picMkLst>
            <pc:docMk/>
            <pc:sldMk cId="3372047588" sldId="333"/>
            <ac:picMk id="8" creationId="{1DC8BD30-3398-1941-9986-B47565234CA6}"/>
          </ac:picMkLst>
        </pc:picChg>
        <pc:picChg chg="del">
          <ac:chgData name="Levi, Mariana" userId="ff81d19a-5bdb-42c2-9044-405c3c955145" providerId="ADAL" clId="{DA811BF3-85F8-4941-9B02-40FBD12DA224}" dt="2020-10-28T14:32:32.678" v="4109" actId="478"/>
          <ac:picMkLst>
            <pc:docMk/>
            <pc:sldMk cId="3372047588" sldId="333"/>
            <ac:picMk id="12" creationId="{F6A1B0C9-9A55-C14F-B3D8-965CDA2CE530}"/>
          </ac:picMkLst>
        </pc:picChg>
      </pc:sldChg>
      <pc:sldChg chg="addSp delSp modSp">
        <pc:chgData name="Levi, Mariana" userId="ff81d19a-5bdb-42c2-9044-405c3c955145" providerId="ADAL" clId="{DA811BF3-85F8-4941-9B02-40FBD12DA224}" dt="2020-10-28T14:40:20.188" v="4726"/>
        <pc:sldMkLst>
          <pc:docMk/>
          <pc:sldMk cId="305055344" sldId="334"/>
        </pc:sldMkLst>
        <pc:spChg chg="mod">
          <ac:chgData name="Levi, Mariana" userId="ff81d19a-5bdb-42c2-9044-405c3c955145" providerId="ADAL" clId="{DA811BF3-85F8-4941-9B02-40FBD12DA224}" dt="2020-10-28T14:33:46.108" v="4132" actId="20577"/>
          <ac:spMkLst>
            <pc:docMk/>
            <pc:sldMk cId="305055344" sldId="334"/>
            <ac:spMk id="2" creationId="{00000000-0000-0000-0000-000000000000}"/>
          </ac:spMkLst>
        </pc:spChg>
        <pc:spChg chg="mod">
          <ac:chgData name="Levi, Mariana" userId="ff81d19a-5bdb-42c2-9044-405c3c955145" providerId="ADAL" clId="{DA811BF3-85F8-4941-9B02-40FBD12DA224}" dt="2020-10-28T14:39:54.834" v="4724" actId="20577"/>
          <ac:spMkLst>
            <pc:docMk/>
            <pc:sldMk cId="305055344" sldId="334"/>
            <ac:spMk id="3" creationId="{00000000-0000-0000-0000-000000000000}"/>
          </ac:spMkLst>
        </pc:spChg>
        <pc:spChg chg="add">
          <ac:chgData name="Levi, Mariana" userId="ff81d19a-5bdb-42c2-9044-405c3c955145" providerId="ADAL" clId="{DA811BF3-85F8-4941-9B02-40FBD12DA224}" dt="2020-10-28T14:40:20.188" v="4726"/>
          <ac:spMkLst>
            <pc:docMk/>
            <pc:sldMk cId="305055344" sldId="334"/>
            <ac:spMk id="8" creationId="{474FDD25-F745-234D-BC45-FA5A78F9FA8B}"/>
          </ac:spMkLst>
        </pc:spChg>
        <pc:spChg chg="del">
          <ac:chgData name="Levi, Mariana" userId="ff81d19a-5bdb-42c2-9044-405c3c955145" providerId="ADAL" clId="{DA811BF3-85F8-4941-9B02-40FBD12DA224}" dt="2020-10-28T14:40:19.781" v="4725" actId="478"/>
          <ac:spMkLst>
            <pc:docMk/>
            <pc:sldMk cId="305055344" sldId="334"/>
            <ac:spMk id="10" creationId="{27EB1256-9010-DA48-87EA-8E850E244B2A}"/>
          </ac:spMkLst>
        </pc:spChg>
        <pc:grpChg chg="add">
          <ac:chgData name="Levi, Mariana" userId="ff81d19a-5bdb-42c2-9044-405c3c955145" providerId="ADAL" clId="{DA811BF3-85F8-4941-9B02-40FBD12DA224}" dt="2020-10-28T14:40:20.188" v="4726"/>
          <ac:grpSpMkLst>
            <pc:docMk/>
            <pc:sldMk cId="305055344" sldId="334"/>
            <ac:grpSpMk id="11" creationId="{BF8A0CAC-22DC-7A4B-A465-08653C522011}"/>
          </ac:grpSpMkLst>
        </pc:grpChg>
        <pc:picChg chg="del">
          <ac:chgData name="Levi, Mariana" userId="ff81d19a-5bdb-42c2-9044-405c3c955145" providerId="ADAL" clId="{DA811BF3-85F8-4941-9B02-40FBD12DA224}" dt="2020-10-28T14:40:19.781" v="4725" actId="478"/>
          <ac:picMkLst>
            <pc:docMk/>
            <pc:sldMk cId="305055344" sldId="334"/>
            <ac:picMk id="9" creationId="{CE0DCB29-65AB-D741-A45D-617FA6A86146}"/>
          </ac:picMkLst>
        </pc:picChg>
        <pc:picChg chg="del">
          <ac:chgData name="Levi, Mariana" userId="ff81d19a-5bdb-42c2-9044-405c3c955145" providerId="ADAL" clId="{DA811BF3-85F8-4941-9B02-40FBD12DA224}" dt="2020-10-28T14:40:19.781" v="4725" actId="478"/>
          <ac:picMkLst>
            <pc:docMk/>
            <pc:sldMk cId="305055344" sldId="334"/>
            <ac:picMk id="13" creationId="{DB9C23D9-6D5C-CF46-9A62-27DC769B5C2E}"/>
          </ac:picMkLst>
        </pc:picChg>
      </pc:sldChg>
      <pc:sldChg chg="addSp delSp modSp add del modNotesTx">
        <pc:chgData name="Levi, Mariana" userId="ff81d19a-5bdb-42c2-9044-405c3c955145" providerId="ADAL" clId="{DA811BF3-85F8-4941-9B02-40FBD12DA224}" dt="2020-11-04T18:35:08.581" v="10756" actId="2696"/>
        <pc:sldMkLst>
          <pc:docMk/>
          <pc:sldMk cId="2258907822" sldId="335"/>
        </pc:sldMkLst>
        <pc:spChg chg="mod">
          <ac:chgData name="Levi, Mariana" userId="ff81d19a-5bdb-42c2-9044-405c3c955145" providerId="ADAL" clId="{DA811BF3-85F8-4941-9B02-40FBD12DA224}" dt="2020-11-04T18:34:07.287" v="10738" actId="113"/>
          <ac:spMkLst>
            <pc:docMk/>
            <pc:sldMk cId="2258907822" sldId="335"/>
            <ac:spMk id="2" creationId="{00000000-0000-0000-0000-000000000000}"/>
          </ac:spMkLst>
        </pc:spChg>
        <pc:spChg chg="mod">
          <ac:chgData name="Levi, Mariana" userId="ff81d19a-5bdb-42c2-9044-405c3c955145" providerId="ADAL" clId="{DA811BF3-85F8-4941-9B02-40FBD12DA224}" dt="2020-11-04T18:34:49.746" v="10754" actId="313"/>
          <ac:spMkLst>
            <pc:docMk/>
            <pc:sldMk cId="2258907822" sldId="335"/>
            <ac:spMk id="3" creationId="{00000000-0000-0000-0000-000000000000}"/>
          </ac:spMkLst>
        </pc:spChg>
        <pc:spChg chg="add mod">
          <ac:chgData name="Levi, Mariana" userId="ff81d19a-5bdb-42c2-9044-405c3c955145" providerId="ADAL" clId="{DA811BF3-85F8-4941-9B02-40FBD12DA224}" dt="2020-11-04T18:34:23.317" v="10742" actId="1076"/>
          <ac:spMkLst>
            <pc:docMk/>
            <pc:sldMk cId="2258907822" sldId="335"/>
            <ac:spMk id="4" creationId="{9582241A-044C-D446-9B7D-C5324671D2DE}"/>
          </ac:spMkLst>
        </pc:spChg>
        <pc:spChg chg="del">
          <ac:chgData name="Levi, Mariana" userId="ff81d19a-5bdb-42c2-9044-405c3c955145" providerId="ADAL" clId="{DA811BF3-85F8-4941-9B02-40FBD12DA224}" dt="2020-10-28T14:56:00.256" v="5677" actId="478"/>
          <ac:spMkLst>
            <pc:docMk/>
            <pc:sldMk cId="2258907822" sldId="335"/>
            <ac:spMk id="7" creationId="{151DC453-F0C6-4F47-B20F-9D5FFA8EA805}"/>
          </ac:spMkLst>
        </pc:spChg>
        <pc:spChg chg="add del mod">
          <ac:chgData name="Levi, Mariana" userId="ff81d19a-5bdb-42c2-9044-405c3c955145" providerId="ADAL" clId="{DA811BF3-85F8-4941-9B02-40FBD12DA224}" dt="2020-10-28T14:59:40.383" v="5707" actId="478"/>
          <ac:spMkLst>
            <pc:docMk/>
            <pc:sldMk cId="2258907822" sldId="335"/>
            <ac:spMk id="8" creationId="{6580E334-C5B0-1846-93C3-D33822C1E3B3}"/>
          </ac:spMkLst>
        </pc:spChg>
        <pc:spChg chg="add del mod">
          <ac:chgData name="Levi, Mariana" userId="ff81d19a-5bdb-42c2-9044-405c3c955145" providerId="ADAL" clId="{DA811BF3-85F8-4941-9B02-40FBD12DA224}" dt="2020-11-04T18:33:15.895" v="10732" actId="478"/>
          <ac:spMkLst>
            <pc:docMk/>
            <pc:sldMk cId="2258907822" sldId="335"/>
            <ac:spMk id="9" creationId="{B596B461-8838-0E44-BD86-6C4CA541FFF3}"/>
          </ac:spMkLst>
        </pc:spChg>
        <pc:spChg chg="del">
          <ac:chgData name="Levi, Mariana" userId="ff81d19a-5bdb-42c2-9044-405c3c955145" providerId="ADAL" clId="{DA811BF3-85F8-4941-9B02-40FBD12DA224}" dt="2020-10-28T14:56:00.256" v="5677" actId="478"/>
          <ac:spMkLst>
            <pc:docMk/>
            <pc:sldMk cId="2258907822" sldId="335"/>
            <ac:spMk id="10" creationId="{27EB1256-9010-DA48-87EA-8E850E244B2A}"/>
          </ac:spMkLst>
        </pc:spChg>
        <pc:spChg chg="add del mod">
          <ac:chgData name="Levi, Mariana" userId="ff81d19a-5bdb-42c2-9044-405c3c955145" providerId="ADAL" clId="{DA811BF3-85F8-4941-9B02-40FBD12DA224}" dt="2020-10-28T15:09:22.094" v="6096" actId="478"/>
          <ac:spMkLst>
            <pc:docMk/>
            <pc:sldMk cId="2258907822" sldId="335"/>
            <ac:spMk id="12" creationId="{DBD68695-299C-6D44-994B-C514653D6B46}"/>
          </ac:spMkLst>
        </pc:spChg>
        <pc:spChg chg="add del mod">
          <ac:chgData name="Levi, Mariana" userId="ff81d19a-5bdb-42c2-9044-405c3c955145" providerId="ADAL" clId="{DA811BF3-85F8-4941-9B02-40FBD12DA224}" dt="2020-10-28T15:10:50.644" v="6112" actId="478"/>
          <ac:spMkLst>
            <pc:docMk/>
            <pc:sldMk cId="2258907822" sldId="335"/>
            <ac:spMk id="13" creationId="{7DDC6024-3869-A443-8E2D-2947DE17F5D2}"/>
          </ac:spMkLst>
        </pc:spChg>
        <pc:spChg chg="del">
          <ac:chgData name="Levi, Mariana" userId="ff81d19a-5bdb-42c2-9044-405c3c955145" providerId="ADAL" clId="{DA811BF3-85F8-4941-9B02-40FBD12DA224}" dt="2020-10-28T14:56:00.256" v="5677" actId="478"/>
          <ac:spMkLst>
            <pc:docMk/>
            <pc:sldMk cId="2258907822" sldId="335"/>
            <ac:spMk id="14" creationId="{A3835C71-EEAB-CB4E-9F94-49DF855AA5DE}"/>
          </ac:spMkLst>
        </pc:spChg>
        <pc:spChg chg="add del mod">
          <ac:chgData name="Levi, Mariana" userId="ff81d19a-5bdb-42c2-9044-405c3c955145" providerId="ADAL" clId="{DA811BF3-85F8-4941-9B02-40FBD12DA224}" dt="2020-10-28T15:09:22.094" v="6096" actId="478"/>
          <ac:spMkLst>
            <pc:docMk/>
            <pc:sldMk cId="2258907822" sldId="335"/>
            <ac:spMk id="15" creationId="{4975C4BA-9ECF-0643-B76D-EBDE75AB69AB}"/>
          </ac:spMkLst>
        </pc:spChg>
        <pc:picChg chg="del">
          <ac:chgData name="Levi, Mariana" userId="ff81d19a-5bdb-42c2-9044-405c3c955145" providerId="ADAL" clId="{DA811BF3-85F8-4941-9B02-40FBD12DA224}" dt="2020-10-28T14:56:00.256" v="5677" actId="478"/>
          <ac:picMkLst>
            <pc:docMk/>
            <pc:sldMk cId="2258907822" sldId="335"/>
            <ac:picMk id="6" creationId="{CE0E5C99-3D73-8D44-9D95-37A84AF5D4BC}"/>
          </ac:picMkLst>
        </pc:picChg>
        <pc:picChg chg="del">
          <ac:chgData name="Levi, Mariana" userId="ff81d19a-5bdb-42c2-9044-405c3c955145" providerId="ADAL" clId="{DA811BF3-85F8-4941-9B02-40FBD12DA224}" dt="2020-10-28T14:56:00.256" v="5677" actId="478"/>
          <ac:picMkLst>
            <pc:docMk/>
            <pc:sldMk cId="2258907822" sldId="335"/>
            <ac:picMk id="11" creationId="{1E45A4EA-DA9C-0542-AA97-ABD65BCBB26E}"/>
          </ac:picMkLst>
        </pc:picChg>
      </pc:sldChg>
      <pc:sldChg chg="addSp delSp modSp">
        <pc:chgData name="Levi, Mariana" userId="ff81d19a-5bdb-42c2-9044-405c3c955145" providerId="ADAL" clId="{DA811BF3-85F8-4941-9B02-40FBD12DA224}" dt="2020-10-28T17:29:47.665" v="8001" actId="1036"/>
        <pc:sldMkLst>
          <pc:docMk/>
          <pc:sldMk cId="3926145774" sldId="336"/>
        </pc:sldMkLst>
        <pc:spChg chg="mod">
          <ac:chgData name="Levi, Mariana" userId="ff81d19a-5bdb-42c2-9044-405c3c955145" providerId="ADAL" clId="{DA811BF3-85F8-4941-9B02-40FBD12DA224}" dt="2020-10-28T17:25:06.077" v="7658"/>
          <ac:spMkLst>
            <pc:docMk/>
            <pc:sldMk cId="3926145774" sldId="336"/>
            <ac:spMk id="2" creationId="{00000000-0000-0000-0000-000000000000}"/>
          </ac:spMkLst>
        </pc:spChg>
        <pc:spChg chg="mod">
          <ac:chgData name="Levi, Mariana" userId="ff81d19a-5bdb-42c2-9044-405c3c955145" providerId="ADAL" clId="{DA811BF3-85F8-4941-9B02-40FBD12DA224}" dt="2020-10-28T17:25:09.980" v="7659"/>
          <ac:spMkLst>
            <pc:docMk/>
            <pc:sldMk cId="3926145774" sldId="336"/>
            <ac:spMk id="3" creationId="{00000000-0000-0000-0000-000000000000}"/>
          </ac:spMkLst>
        </pc:spChg>
        <pc:spChg chg="del">
          <ac:chgData name="Levi, Mariana" userId="ff81d19a-5bdb-42c2-9044-405c3c955145" providerId="ADAL" clId="{DA811BF3-85F8-4941-9B02-40FBD12DA224}" dt="2020-10-28T17:23:32.676" v="7596" actId="478"/>
          <ac:spMkLst>
            <pc:docMk/>
            <pc:sldMk cId="3926145774" sldId="336"/>
            <ac:spMk id="5" creationId="{00000000-0000-0000-0000-000000000000}"/>
          </ac:spMkLst>
        </pc:spChg>
        <pc:spChg chg="add mod">
          <ac:chgData name="Levi, Mariana" userId="ff81d19a-5bdb-42c2-9044-405c3c955145" providerId="ADAL" clId="{DA811BF3-85F8-4941-9B02-40FBD12DA224}" dt="2020-10-28T17:29:47.665" v="8001" actId="1036"/>
          <ac:spMkLst>
            <pc:docMk/>
            <pc:sldMk cId="3926145774" sldId="336"/>
            <ac:spMk id="8" creationId="{97ABC756-5C13-FA4A-BB31-36B3C6C9FFD6}"/>
          </ac:spMkLst>
        </pc:spChg>
        <pc:spChg chg="del">
          <ac:chgData name="Levi, Mariana" userId="ff81d19a-5bdb-42c2-9044-405c3c955145" providerId="ADAL" clId="{DA811BF3-85F8-4941-9B02-40FBD12DA224}" dt="2020-10-28T17:23:42.146" v="7598" actId="478"/>
          <ac:spMkLst>
            <pc:docMk/>
            <pc:sldMk cId="3926145774" sldId="336"/>
            <ac:spMk id="10" creationId="{27EB1256-9010-DA48-87EA-8E850E244B2A}"/>
          </ac:spMkLst>
        </pc:spChg>
        <pc:grpChg chg="del">
          <ac:chgData name="Levi, Mariana" userId="ff81d19a-5bdb-42c2-9044-405c3c955145" providerId="ADAL" clId="{DA811BF3-85F8-4941-9B02-40FBD12DA224}" dt="2020-10-28T17:23:39.063" v="7597" actId="478"/>
          <ac:grpSpMkLst>
            <pc:docMk/>
            <pc:sldMk cId="3926145774" sldId="336"/>
            <ac:grpSpMk id="68" creationId="{FB9B4CEE-AA00-C442-A45D-B27E87CC2085}"/>
          </ac:grpSpMkLst>
        </pc:grpChg>
        <pc:cxnChg chg="mod">
          <ac:chgData name="Levi, Mariana" userId="ff81d19a-5bdb-42c2-9044-405c3c955145" providerId="ADAL" clId="{DA811BF3-85F8-4941-9B02-40FBD12DA224}" dt="2020-10-28T17:23:39.063" v="7597" actId="478"/>
          <ac:cxnSpMkLst>
            <pc:docMk/>
            <pc:sldMk cId="3926145774" sldId="336"/>
            <ac:cxnSpMk id="12" creationId="{A50291AD-92F1-9E4E-ACA7-42A7BB4A6682}"/>
          </ac:cxnSpMkLst>
        </pc:cxnChg>
        <pc:cxnChg chg="mod">
          <ac:chgData name="Levi, Mariana" userId="ff81d19a-5bdb-42c2-9044-405c3c955145" providerId="ADAL" clId="{DA811BF3-85F8-4941-9B02-40FBD12DA224}" dt="2020-10-28T17:23:39.063" v="7597" actId="478"/>
          <ac:cxnSpMkLst>
            <pc:docMk/>
            <pc:sldMk cId="3926145774" sldId="336"/>
            <ac:cxnSpMk id="15" creationId="{CD231F8B-EA9A-B646-924B-94A168AB9092}"/>
          </ac:cxnSpMkLst>
        </pc:cxnChg>
        <pc:cxnChg chg="mod">
          <ac:chgData name="Levi, Mariana" userId="ff81d19a-5bdb-42c2-9044-405c3c955145" providerId="ADAL" clId="{DA811BF3-85F8-4941-9B02-40FBD12DA224}" dt="2020-10-28T17:23:39.063" v="7597" actId="478"/>
          <ac:cxnSpMkLst>
            <pc:docMk/>
            <pc:sldMk cId="3926145774" sldId="336"/>
            <ac:cxnSpMk id="23" creationId="{A885DDFB-5A5E-7B4F-B8A8-564A19B44765}"/>
          </ac:cxnSpMkLst>
        </pc:cxnChg>
        <pc:cxnChg chg="mod">
          <ac:chgData name="Levi, Mariana" userId="ff81d19a-5bdb-42c2-9044-405c3c955145" providerId="ADAL" clId="{DA811BF3-85F8-4941-9B02-40FBD12DA224}" dt="2020-10-28T17:23:39.063" v="7597" actId="478"/>
          <ac:cxnSpMkLst>
            <pc:docMk/>
            <pc:sldMk cId="3926145774" sldId="336"/>
            <ac:cxnSpMk id="24" creationId="{70AA1FBE-9C85-0B44-B7F4-086D8C194491}"/>
          </ac:cxnSpMkLst>
        </pc:cxnChg>
      </pc:sldChg>
      <pc:sldChg chg="addSp delSp modSp modNotesTx">
        <pc:chgData name="Levi, Mariana" userId="ff81d19a-5bdb-42c2-9044-405c3c955145" providerId="ADAL" clId="{DA811BF3-85F8-4941-9B02-40FBD12DA224}" dt="2020-10-28T18:13:17.154" v="9740" actId="20577"/>
        <pc:sldMkLst>
          <pc:docMk/>
          <pc:sldMk cId="888345220" sldId="337"/>
        </pc:sldMkLst>
        <pc:spChg chg="mod">
          <ac:chgData name="Levi, Mariana" userId="ff81d19a-5bdb-42c2-9044-405c3c955145" providerId="ADAL" clId="{DA811BF3-85F8-4941-9B02-40FBD12DA224}" dt="2020-10-28T18:13:17.154" v="9740" actId="20577"/>
          <ac:spMkLst>
            <pc:docMk/>
            <pc:sldMk cId="888345220" sldId="337"/>
            <ac:spMk id="2" creationId="{00000000-0000-0000-0000-000000000000}"/>
          </ac:spMkLst>
        </pc:spChg>
        <pc:spChg chg="mod">
          <ac:chgData name="Levi, Mariana" userId="ff81d19a-5bdb-42c2-9044-405c3c955145" providerId="ADAL" clId="{DA811BF3-85F8-4941-9B02-40FBD12DA224}" dt="2020-10-28T17:50:06.745" v="8500" actId="20577"/>
          <ac:spMkLst>
            <pc:docMk/>
            <pc:sldMk cId="888345220" sldId="337"/>
            <ac:spMk id="3" creationId="{00000000-0000-0000-0000-000000000000}"/>
          </ac:spMkLst>
        </pc:spChg>
        <pc:spChg chg="add mod">
          <ac:chgData name="Levi, Mariana" userId="ff81d19a-5bdb-42c2-9044-405c3c955145" providerId="ADAL" clId="{DA811BF3-85F8-4941-9B02-40FBD12DA224}" dt="2020-10-28T17:56:27.845" v="8778"/>
          <ac:spMkLst>
            <pc:docMk/>
            <pc:sldMk cId="888345220" sldId="337"/>
            <ac:spMk id="4" creationId="{A4731E07-2D0F-D947-B1AC-464D1046920D}"/>
          </ac:spMkLst>
        </pc:spChg>
        <pc:spChg chg="add mod">
          <ac:chgData name="Levi, Mariana" userId="ff81d19a-5bdb-42c2-9044-405c3c955145" providerId="ADAL" clId="{DA811BF3-85F8-4941-9B02-40FBD12DA224}" dt="2020-10-28T17:57:40.080" v="8792" actId="403"/>
          <ac:spMkLst>
            <pc:docMk/>
            <pc:sldMk cId="888345220" sldId="337"/>
            <ac:spMk id="6" creationId="{1BF68C3F-A439-FC4E-A70A-14EF53F5A6CD}"/>
          </ac:spMkLst>
        </pc:spChg>
        <pc:spChg chg="del">
          <ac:chgData name="Levi, Mariana" userId="ff81d19a-5bdb-42c2-9044-405c3c955145" providerId="ADAL" clId="{DA811BF3-85F8-4941-9B02-40FBD12DA224}" dt="2020-10-28T17:35:29.335" v="8225" actId="478"/>
          <ac:spMkLst>
            <pc:docMk/>
            <pc:sldMk cId="888345220" sldId="337"/>
            <ac:spMk id="10" creationId="{27EB1256-9010-DA48-87EA-8E850E244B2A}"/>
          </ac:spMkLst>
        </pc:spChg>
        <pc:spChg chg="add mod">
          <ac:chgData name="Levi, Mariana" userId="ff81d19a-5bdb-42c2-9044-405c3c955145" providerId="ADAL" clId="{DA811BF3-85F8-4941-9B02-40FBD12DA224}" dt="2020-10-28T17:53:27.713" v="8632" actId="1076"/>
          <ac:spMkLst>
            <pc:docMk/>
            <pc:sldMk cId="888345220" sldId="337"/>
            <ac:spMk id="11" creationId="{E97CD781-6896-6247-A01E-42494AC7CD06}"/>
          </ac:spMkLst>
        </pc:spChg>
        <pc:spChg chg="add mod">
          <ac:chgData name="Levi, Mariana" userId="ff81d19a-5bdb-42c2-9044-405c3c955145" providerId="ADAL" clId="{DA811BF3-85F8-4941-9B02-40FBD12DA224}" dt="2020-10-28T17:48:37.721" v="8401" actId="1076"/>
          <ac:spMkLst>
            <pc:docMk/>
            <pc:sldMk cId="888345220" sldId="337"/>
            <ac:spMk id="12" creationId="{D0A6E768-871B-5C4D-BAE7-9BBD2C8F965C}"/>
          </ac:spMkLst>
        </pc:spChg>
        <pc:spChg chg="add mod">
          <ac:chgData name="Levi, Mariana" userId="ff81d19a-5bdb-42c2-9044-405c3c955145" providerId="ADAL" clId="{DA811BF3-85F8-4941-9B02-40FBD12DA224}" dt="2020-10-28T17:50:33.269" v="8512" actId="1036"/>
          <ac:spMkLst>
            <pc:docMk/>
            <pc:sldMk cId="888345220" sldId="337"/>
            <ac:spMk id="13" creationId="{9BD4CF22-0DFE-224F-9A69-521040548C80}"/>
          </ac:spMkLst>
        </pc:spChg>
        <pc:spChg chg="add mod">
          <ac:chgData name="Levi, Mariana" userId="ff81d19a-5bdb-42c2-9044-405c3c955145" providerId="ADAL" clId="{DA811BF3-85F8-4941-9B02-40FBD12DA224}" dt="2020-10-28T18:01:31.824" v="8869" actId="20577"/>
          <ac:spMkLst>
            <pc:docMk/>
            <pc:sldMk cId="888345220" sldId="337"/>
            <ac:spMk id="14" creationId="{6CD7AB7C-3CD3-3544-857C-7780026803D1}"/>
          </ac:spMkLst>
        </pc:spChg>
        <pc:spChg chg="add mod">
          <ac:chgData name="Levi, Mariana" userId="ff81d19a-5bdb-42c2-9044-405c3c955145" providerId="ADAL" clId="{DA811BF3-85F8-4941-9B02-40FBD12DA224}" dt="2020-10-28T17:55:19.388" v="8730" actId="1076"/>
          <ac:spMkLst>
            <pc:docMk/>
            <pc:sldMk cId="888345220" sldId="337"/>
            <ac:spMk id="15" creationId="{F4E9362D-B655-754E-A634-90950CA17D4D}"/>
          </ac:spMkLst>
        </pc:spChg>
        <pc:spChg chg="add mod">
          <ac:chgData name="Levi, Mariana" userId="ff81d19a-5bdb-42c2-9044-405c3c955145" providerId="ADAL" clId="{DA811BF3-85F8-4941-9B02-40FBD12DA224}" dt="2020-10-28T17:56:22.151" v="8776" actId="1076"/>
          <ac:spMkLst>
            <pc:docMk/>
            <pc:sldMk cId="888345220" sldId="337"/>
            <ac:spMk id="17" creationId="{8183495A-46B6-EB4A-B745-0ADD0CA19968}"/>
          </ac:spMkLst>
        </pc:spChg>
        <pc:spChg chg="del">
          <ac:chgData name="Levi, Mariana" userId="ff81d19a-5bdb-42c2-9044-405c3c955145" providerId="ADAL" clId="{DA811BF3-85F8-4941-9B02-40FBD12DA224}" dt="2020-10-28T17:35:29.335" v="8225" actId="478"/>
          <ac:spMkLst>
            <pc:docMk/>
            <pc:sldMk cId="888345220" sldId="337"/>
            <ac:spMk id="26" creationId="{DE658514-A66A-484C-A382-16BABCEFF601}"/>
          </ac:spMkLst>
        </pc:spChg>
        <pc:spChg chg="del">
          <ac:chgData name="Levi, Mariana" userId="ff81d19a-5bdb-42c2-9044-405c3c955145" providerId="ADAL" clId="{DA811BF3-85F8-4941-9B02-40FBD12DA224}" dt="2020-10-28T17:35:29.335" v="8225" actId="478"/>
          <ac:spMkLst>
            <pc:docMk/>
            <pc:sldMk cId="888345220" sldId="337"/>
            <ac:spMk id="69" creationId="{663EFD66-9700-1441-A853-3E89C51B1957}"/>
          </ac:spMkLst>
        </pc:spChg>
        <pc:picChg chg="del">
          <ac:chgData name="Levi, Mariana" userId="ff81d19a-5bdb-42c2-9044-405c3c955145" providerId="ADAL" clId="{DA811BF3-85F8-4941-9B02-40FBD12DA224}" dt="2020-10-28T17:35:29.335" v="8225" actId="478"/>
          <ac:picMkLst>
            <pc:docMk/>
            <pc:sldMk cId="888345220" sldId="337"/>
            <ac:picMk id="9" creationId="{079F0040-92B3-AD4A-96DC-73A73E9F82A1}"/>
          </ac:picMkLst>
        </pc:picChg>
        <pc:picChg chg="del">
          <ac:chgData name="Levi, Mariana" userId="ff81d19a-5bdb-42c2-9044-405c3c955145" providerId="ADAL" clId="{DA811BF3-85F8-4941-9B02-40FBD12DA224}" dt="2020-10-28T17:35:29.335" v="8225" actId="478"/>
          <ac:picMkLst>
            <pc:docMk/>
            <pc:sldMk cId="888345220" sldId="337"/>
            <ac:picMk id="16" creationId="{6B8574C7-1C3B-C149-BD20-4BE58C5BB9CF}"/>
          </ac:picMkLst>
        </pc:picChg>
      </pc:sldChg>
      <pc:sldChg chg="addSp modSp modNotesTx">
        <pc:chgData name="Levi, Mariana" userId="ff81d19a-5bdb-42c2-9044-405c3c955145" providerId="ADAL" clId="{DA811BF3-85F8-4941-9B02-40FBD12DA224}" dt="2020-10-28T18:30:22.872" v="10691" actId="1076"/>
        <pc:sldMkLst>
          <pc:docMk/>
          <pc:sldMk cId="3873845330" sldId="339"/>
        </pc:sldMkLst>
        <pc:spChg chg="mod">
          <ac:chgData name="Levi, Mariana" userId="ff81d19a-5bdb-42c2-9044-405c3c955145" providerId="ADAL" clId="{DA811BF3-85F8-4941-9B02-40FBD12DA224}" dt="2020-10-28T18:18:54.610" v="9882" actId="20577"/>
          <ac:spMkLst>
            <pc:docMk/>
            <pc:sldMk cId="3873845330" sldId="339"/>
            <ac:spMk id="2" creationId="{9A6B87B2-7035-8E49-9D4B-AE15AE73007A}"/>
          </ac:spMkLst>
        </pc:spChg>
        <pc:spChg chg="mod">
          <ac:chgData name="Levi, Mariana" userId="ff81d19a-5bdb-42c2-9044-405c3c955145" providerId="ADAL" clId="{DA811BF3-85F8-4941-9B02-40FBD12DA224}" dt="2020-10-28T18:30:22.872" v="10691" actId="1076"/>
          <ac:spMkLst>
            <pc:docMk/>
            <pc:sldMk cId="3873845330" sldId="339"/>
            <ac:spMk id="3" creationId="{EFE52E6C-E9F7-CC4F-88B6-BFDDD511D3C2}"/>
          </ac:spMkLst>
        </pc:spChg>
        <pc:spChg chg="mod">
          <ac:chgData name="Levi, Mariana" userId="ff81d19a-5bdb-42c2-9044-405c3c955145" providerId="ADAL" clId="{DA811BF3-85F8-4941-9B02-40FBD12DA224}" dt="2020-10-28T18:30:04.197" v="10686" actId="20577"/>
          <ac:spMkLst>
            <pc:docMk/>
            <pc:sldMk cId="3873845330" sldId="339"/>
            <ac:spMk id="4" creationId="{3F0FE1EE-2D82-FD4B-B1A9-228266ADBECD}"/>
          </ac:spMkLst>
        </pc:spChg>
        <pc:spChg chg="add mod">
          <ac:chgData name="Levi, Mariana" userId="ff81d19a-5bdb-42c2-9044-405c3c955145" providerId="ADAL" clId="{DA811BF3-85F8-4941-9B02-40FBD12DA224}" dt="2020-10-28T18:30:11.823" v="10689" actId="1035"/>
          <ac:spMkLst>
            <pc:docMk/>
            <pc:sldMk cId="3873845330" sldId="339"/>
            <ac:spMk id="6" creationId="{BD7F7A48-0D74-4145-A9C1-FB37439880EF}"/>
          </ac:spMkLst>
        </pc:spChg>
      </pc:sldChg>
      <pc:sldChg chg="del">
        <pc:chgData name="Levi, Mariana" userId="ff81d19a-5bdb-42c2-9044-405c3c955145" providerId="ADAL" clId="{DA811BF3-85F8-4941-9B02-40FBD12DA224}" dt="2020-10-28T18:14:24.323" v="9794" actId="2696"/>
        <pc:sldMkLst>
          <pc:docMk/>
          <pc:sldMk cId="1479301097" sldId="341"/>
        </pc:sldMkLst>
      </pc:sldChg>
      <pc:sldChg chg="modSp add del addAnim delAnim">
        <pc:chgData name="Levi, Mariana" userId="ff81d19a-5bdb-42c2-9044-405c3c955145" providerId="ADAL" clId="{DA811BF3-85F8-4941-9B02-40FBD12DA224}" dt="2020-11-04T18:32:42.694" v="10718" actId="2696"/>
        <pc:sldMkLst>
          <pc:docMk/>
          <pc:sldMk cId="4240516314" sldId="341"/>
        </pc:sldMkLst>
        <pc:spChg chg="mod">
          <ac:chgData name="Levi, Mariana" userId="ff81d19a-5bdb-42c2-9044-405c3c955145" providerId="ADAL" clId="{DA811BF3-85F8-4941-9B02-40FBD12DA224}" dt="2020-10-28T18:15:03.787" v="9831" actId="20577"/>
          <ac:spMkLst>
            <pc:docMk/>
            <pc:sldMk cId="4240516314" sldId="341"/>
            <ac:spMk id="2" creationId="{00000000-0000-0000-0000-000000000000}"/>
          </ac:spMkLst>
        </pc:spChg>
      </pc:sldChg>
      <pc:sldChg chg="del">
        <pc:chgData name="Levi, Mariana" userId="ff81d19a-5bdb-42c2-9044-405c3c955145" providerId="ADAL" clId="{DA811BF3-85F8-4941-9B02-40FBD12DA224}" dt="2020-10-28T18:45:34.330" v="10692" actId="2696"/>
        <pc:sldMkLst>
          <pc:docMk/>
          <pc:sldMk cId="3876975606" sldId="342"/>
        </pc:sldMkLst>
      </pc:sldChg>
      <pc:sldChg chg="del">
        <pc:chgData name="Levi, Mariana" userId="ff81d19a-5bdb-42c2-9044-405c3c955145" providerId="ADAL" clId="{DA811BF3-85F8-4941-9B02-40FBD12DA224}" dt="2020-10-28T18:45:34.372" v="10693" actId="2696"/>
        <pc:sldMkLst>
          <pc:docMk/>
          <pc:sldMk cId="2009896717" sldId="343"/>
        </pc:sldMkLst>
      </pc:sldChg>
      <pc:sldChg chg="del">
        <pc:chgData name="Levi, Mariana" userId="ff81d19a-5bdb-42c2-9044-405c3c955145" providerId="ADAL" clId="{DA811BF3-85F8-4941-9B02-40FBD12DA224}" dt="2020-10-28T18:45:34.379" v="10694" actId="2696"/>
        <pc:sldMkLst>
          <pc:docMk/>
          <pc:sldMk cId="4030144797" sldId="344"/>
        </pc:sldMkLst>
      </pc:sldChg>
      <pc:sldChg chg="del">
        <pc:chgData name="Levi, Mariana" userId="ff81d19a-5bdb-42c2-9044-405c3c955145" providerId="ADAL" clId="{DA811BF3-85F8-4941-9B02-40FBD12DA224}" dt="2020-10-28T18:45:34.398" v="10695" actId="2696"/>
        <pc:sldMkLst>
          <pc:docMk/>
          <pc:sldMk cId="35502006" sldId="345"/>
        </pc:sldMkLst>
      </pc:sldChg>
      <pc:sldChg chg="del">
        <pc:chgData name="Levi, Mariana" userId="ff81d19a-5bdb-42c2-9044-405c3c955145" providerId="ADAL" clId="{DA811BF3-85F8-4941-9B02-40FBD12DA224}" dt="2020-10-28T18:45:34.444" v="10696" actId="2696"/>
        <pc:sldMkLst>
          <pc:docMk/>
          <pc:sldMk cId="2398732511" sldId="346"/>
        </pc:sldMkLst>
      </pc:sldChg>
      <pc:sldChg chg="del">
        <pc:chgData name="Levi, Mariana" userId="ff81d19a-5bdb-42c2-9044-405c3c955145" providerId="ADAL" clId="{DA811BF3-85F8-4941-9B02-40FBD12DA224}" dt="2020-10-28T18:45:34.452" v="10697" actId="2696"/>
        <pc:sldMkLst>
          <pc:docMk/>
          <pc:sldMk cId="925196008" sldId="347"/>
        </pc:sldMkLst>
      </pc:sldChg>
      <pc:sldChg chg="del">
        <pc:chgData name="Levi, Mariana" userId="ff81d19a-5bdb-42c2-9044-405c3c955145" providerId="ADAL" clId="{DA811BF3-85F8-4941-9B02-40FBD12DA224}" dt="2020-10-28T18:45:34.482" v="10698" actId="2696"/>
        <pc:sldMkLst>
          <pc:docMk/>
          <pc:sldMk cId="1286272662" sldId="348"/>
        </pc:sldMkLst>
      </pc:sldChg>
      <pc:sldChg chg="del">
        <pc:chgData name="Levi, Mariana" userId="ff81d19a-5bdb-42c2-9044-405c3c955145" providerId="ADAL" clId="{DA811BF3-85F8-4941-9B02-40FBD12DA224}" dt="2020-10-28T18:45:34.527" v="10699" actId="2696"/>
        <pc:sldMkLst>
          <pc:docMk/>
          <pc:sldMk cId="3086731168" sldId="349"/>
        </pc:sldMkLst>
      </pc:sldChg>
      <pc:sldChg chg="del">
        <pc:chgData name="Levi, Mariana" userId="ff81d19a-5bdb-42c2-9044-405c3c955145" providerId="ADAL" clId="{DA811BF3-85F8-4941-9B02-40FBD12DA224}" dt="2020-10-28T18:45:34.576" v="10700" actId="2696"/>
        <pc:sldMkLst>
          <pc:docMk/>
          <pc:sldMk cId="330858944" sldId="350"/>
        </pc:sldMkLst>
      </pc:sldChg>
      <pc:sldChg chg="del">
        <pc:chgData name="Levi, Mariana" userId="ff81d19a-5bdb-42c2-9044-405c3c955145" providerId="ADAL" clId="{DA811BF3-85F8-4941-9B02-40FBD12DA224}" dt="2020-10-28T18:45:34.622" v="10701" actId="2696"/>
        <pc:sldMkLst>
          <pc:docMk/>
          <pc:sldMk cId="751755801" sldId="351"/>
        </pc:sldMkLst>
      </pc:sldChg>
      <pc:sldChg chg="del">
        <pc:chgData name="Levi, Mariana" userId="ff81d19a-5bdb-42c2-9044-405c3c955145" providerId="ADAL" clId="{DA811BF3-85F8-4941-9B02-40FBD12DA224}" dt="2020-10-28T18:45:34.630" v="10702" actId="2696"/>
        <pc:sldMkLst>
          <pc:docMk/>
          <pc:sldMk cId="1292978761" sldId="352"/>
        </pc:sldMkLst>
      </pc:sldChg>
      <pc:sldChg chg="del">
        <pc:chgData name="Levi, Mariana" userId="ff81d19a-5bdb-42c2-9044-405c3c955145" providerId="ADAL" clId="{DA811BF3-85F8-4941-9B02-40FBD12DA224}" dt="2020-10-28T18:45:34.647" v="10703" actId="2696"/>
        <pc:sldMkLst>
          <pc:docMk/>
          <pc:sldMk cId="1177281057" sldId="353"/>
        </pc:sldMkLst>
      </pc:sldChg>
      <pc:sldChg chg="del">
        <pc:chgData name="Levi, Mariana" userId="ff81d19a-5bdb-42c2-9044-405c3c955145" providerId="ADAL" clId="{DA811BF3-85F8-4941-9B02-40FBD12DA224}" dt="2020-10-28T18:45:34.666" v="10704" actId="2696"/>
        <pc:sldMkLst>
          <pc:docMk/>
          <pc:sldMk cId="1810117908" sldId="354"/>
        </pc:sldMkLst>
      </pc:sldChg>
      <pc:sldChg chg="del">
        <pc:chgData name="Levi, Mariana" userId="ff81d19a-5bdb-42c2-9044-405c3c955145" providerId="ADAL" clId="{DA811BF3-85F8-4941-9B02-40FBD12DA224}" dt="2020-10-28T18:45:34.672" v="10705" actId="2696"/>
        <pc:sldMkLst>
          <pc:docMk/>
          <pc:sldMk cId="2668189070" sldId="355"/>
        </pc:sldMkLst>
      </pc:sldChg>
      <pc:sldChg chg="del">
        <pc:chgData name="Levi, Mariana" userId="ff81d19a-5bdb-42c2-9044-405c3c955145" providerId="ADAL" clId="{DA811BF3-85F8-4941-9B02-40FBD12DA224}" dt="2020-10-28T18:45:34.822" v="10710" actId="2696"/>
        <pc:sldMkLst>
          <pc:docMk/>
          <pc:sldMk cId="636942563" sldId="356"/>
        </pc:sldMkLst>
      </pc:sldChg>
      <pc:sldChg chg="del">
        <pc:chgData name="Levi, Mariana" userId="ff81d19a-5bdb-42c2-9044-405c3c955145" providerId="ADAL" clId="{DA811BF3-85F8-4941-9B02-40FBD12DA224}" dt="2020-10-28T18:45:34.869" v="10711" actId="2696"/>
        <pc:sldMkLst>
          <pc:docMk/>
          <pc:sldMk cId="4253834757" sldId="357"/>
        </pc:sldMkLst>
      </pc:sldChg>
      <pc:sldChg chg="del">
        <pc:chgData name="Levi, Mariana" userId="ff81d19a-5bdb-42c2-9044-405c3c955145" providerId="ADAL" clId="{DA811BF3-85F8-4941-9B02-40FBD12DA224}" dt="2020-10-28T18:45:34.736" v="10707" actId="2696"/>
        <pc:sldMkLst>
          <pc:docMk/>
          <pc:sldMk cId="2428910344" sldId="358"/>
        </pc:sldMkLst>
      </pc:sldChg>
      <pc:sldChg chg="del">
        <pc:chgData name="Levi, Mariana" userId="ff81d19a-5bdb-42c2-9044-405c3c955145" providerId="ADAL" clId="{DA811BF3-85F8-4941-9B02-40FBD12DA224}" dt="2020-10-28T18:45:34.797" v="10708" actId="2696"/>
        <pc:sldMkLst>
          <pc:docMk/>
          <pc:sldMk cId="1780178669" sldId="359"/>
        </pc:sldMkLst>
      </pc:sldChg>
      <pc:sldChg chg="del">
        <pc:chgData name="Levi, Mariana" userId="ff81d19a-5bdb-42c2-9044-405c3c955145" providerId="ADAL" clId="{DA811BF3-85F8-4941-9B02-40FBD12DA224}" dt="2020-10-28T18:45:34.803" v="10709" actId="2696"/>
        <pc:sldMkLst>
          <pc:docMk/>
          <pc:sldMk cId="2293858363" sldId="360"/>
        </pc:sldMkLst>
      </pc:sldChg>
      <pc:sldChg chg="del">
        <pc:chgData name="Levi, Mariana" userId="ff81d19a-5bdb-42c2-9044-405c3c955145" providerId="ADAL" clId="{DA811BF3-85F8-4941-9B02-40FBD12DA224}" dt="2020-10-28T18:45:48.792" v="10714" actId="2696"/>
        <pc:sldMkLst>
          <pc:docMk/>
          <pc:sldMk cId="2642813951" sldId="361"/>
        </pc:sldMkLst>
      </pc:sldChg>
      <pc:sldChg chg="del">
        <pc:chgData name="Levi, Mariana" userId="ff81d19a-5bdb-42c2-9044-405c3c955145" providerId="ADAL" clId="{DA811BF3-85F8-4941-9B02-40FBD12DA224}" dt="2020-10-28T18:45:48.841" v="10715" actId="2696"/>
        <pc:sldMkLst>
          <pc:docMk/>
          <pc:sldMk cId="3437015572" sldId="362"/>
        </pc:sldMkLst>
      </pc:sldChg>
      <pc:sldChg chg="del">
        <pc:chgData name="Levi, Mariana" userId="ff81d19a-5bdb-42c2-9044-405c3c955145" providerId="ADAL" clId="{DA811BF3-85F8-4941-9B02-40FBD12DA224}" dt="2020-10-28T18:45:48.877" v="10716" actId="2696"/>
        <pc:sldMkLst>
          <pc:docMk/>
          <pc:sldMk cId="1229376801" sldId="363"/>
        </pc:sldMkLst>
      </pc:sldChg>
      <pc:sldChg chg="del">
        <pc:chgData name="Levi, Mariana" userId="ff81d19a-5bdb-42c2-9044-405c3c955145" providerId="ADAL" clId="{DA811BF3-85F8-4941-9B02-40FBD12DA224}" dt="2020-10-28T18:45:34.915" v="10712" actId="2696"/>
        <pc:sldMkLst>
          <pc:docMk/>
          <pc:sldMk cId="4253270887" sldId="364"/>
        </pc:sldMkLst>
      </pc:sldChg>
      <pc:sldChg chg="del">
        <pc:chgData name="Levi, Mariana" userId="ff81d19a-5bdb-42c2-9044-405c3c955145" providerId="ADAL" clId="{DA811BF3-85F8-4941-9B02-40FBD12DA224}" dt="2020-10-28T18:45:34.924" v="10713" actId="2696"/>
        <pc:sldMkLst>
          <pc:docMk/>
          <pc:sldMk cId="1370063145" sldId="365"/>
        </pc:sldMkLst>
      </pc:sldChg>
      <pc:sldChg chg="modSp add modNotesTx">
        <pc:chgData name="Levi, Mariana" userId="ff81d19a-5bdb-42c2-9044-405c3c955145" providerId="ADAL" clId="{DA811BF3-85F8-4941-9B02-40FBD12DA224}" dt="2020-10-25T13:11:02.177" v="2492" actId="20577"/>
        <pc:sldMkLst>
          <pc:docMk/>
          <pc:sldMk cId="1964848842" sldId="366"/>
        </pc:sldMkLst>
        <pc:spChg chg="mod">
          <ac:chgData name="Levi, Mariana" userId="ff81d19a-5bdb-42c2-9044-405c3c955145" providerId="ADAL" clId="{DA811BF3-85F8-4941-9B02-40FBD12DA224}" dt="2020-10-25T13:10:43.324" v="2482" actId="20577"/>
          <ac:spMkLst>
            <pc:docMk/>
            <pc:sldMk cId="1964848842" sldId="366"/>
            <ac:spMk id="2" creationId="{00000000-0000-0000-0000-000000000000}"/>
          </ac:spMkLst>
        </pc:spChg>
        <pc:spChg chg="mod">
          <ac:chgData name="Levi, Mariana" userId="ff81d19a-5bdb-42c2-9044-405c3c955145" providerId="ADAL" clId="{DA811BF3-85F8-4941-9B02-40FBD12DA224}" dt="2020-10-25T13:11:02.177" v="2492" actId="20577"/>
          <ac:spMkLst>
            <pc:docMk/>
            <pc:sldMk cId="1964848842" sldId="366"/>
            <ac:spMk id="6" creationId="{00000000-0000-0000-0000-000000000000}"/>
          </ac:spMkLst>
        </pc:spChg>
      </pc:sldChg>
      <pc:sldChg chg="modSp add">
        <pc:chgData name="Levi, Mariana" userId="ff81d19a-5bdb-42c2-9044-405c3c955145" providerId="ADAL" clId="{DA811BF3-85F8-4941-9B02-40FBD12DA224}" dt="2020-10-28T14:46:16.837" v="5403" actId="113"/>
        <pc:sldMkLst>
          <pc:docMk/>
          <pc:sldMk cId="4133873830" sldId="367"/>
        </pc:sldMkLst>
        <pc:spChg chg="mod">
          <ac:chgData name="Levi, Mariana" userId="ff81d19a-5bdb-42c2-9044-405c3c955145" providerId="ADAL" clId="{DA811BF3-85F8-4941-9B02-40FBD12DA224}" dt="2020-10-28T14:46:16.837" v="5403" actId="113"/>
          <ac:spMkLst>
            <pc:docMk/>
            <pc:sldMk cId="4133873830" sldId="367"/>
            <ac:spMk id="3" creationId="{00000000-0000-0000-0000-000000000000}"/>
          </ac:spMkLst>
        </pc:spChg>
      </pc:sldChg>
      <pc:sldChg chg="addSp delSp modSp add modNotesTx">
        <pc:chgData name="Levi, Mariana" userId="ff81d19a-5bdb-42c2-9044-405c3c955145" providerId="ADAL" clId="{DA811BF3-85F8-4941-9B02-40FBD12DA224}" dt="2020-10-28T17:17:46.342" v="7119" actId="1076"/>
        <pc:sldMkLst>
          <pc:docMk/>
          <pc:sldMk cId="2338933040" sldId="368"/>
        </pc:sldMkLst>
        <pc:spChg chg="mod">
          <ac:chgData name="Levi, Mariana" userId="ff81d19a-5bdb-42c2-9044-405c3c955145" providerId="ADAL" clId="{DA811BF3-85F8-4941-9B02-40FBD12DA224}" dt="2020-10-28T17:12:37.796" v="6746" actId="20577"/>
          <ac:spMkLst>
            <pc:docMk/>
            <pc:sldMk cId="2338933040" sldId="368"/>
            <ac:spMk id="2" creationId="{00000000-0000-0000-0000-000000000000}"/>
          </ac:spMkLst>
        </pc:spChg>
        <pc:spChg chg="mod">
          <ac:chgData name="Levi, Mariana" userId="ff81d19a-5bdb-42c2-9044-405c3c955145" providerId="ADAL" clId="{DA811BF3-85F8-4941-9B02-40FBD12DA224}" dt="2020-10-28T17:17:35.155" v="7118" actId="20577"/>
          <ac:spMkLst>
            <pc:docMk/>
            <pc:sldMk cId="2338933040" sldId="368"/>
            <ac:spMk id="3" creationId="{00000000-0000-0000-0000-000000000000}"/>
          </ac:spMkLst>
        </pc:spChg>
        <pc:spChg chg="del">
          <ac:chgData name="Levi, Mariana" userId="ff81d19a-5bdb-42c2-9044-405c3c955145" providerId="ADAL" clId="{DA811BF3-85F8-4941-9B02-40FBD12DA224}" dt="2020-10-28T17:14:25.451" v="6891" actId="478"/>
          <ac:spMkLst>
            <pc:docMk/>
            <pc:sldMk cId="2338933040" sldId="368"/>
            <ac:spMk id="4" creationId="{9582241A-044C-D446-9B7D-C5324671D2DE}"/>
          </ac:spMkLst>
        </pc:spChg>
        <pc:spChg chg="add mod">
          <ac:chgData name="Levi, Mariana" userId="ff81d19a-5bdb-42c2-9044-405c3c955145" providerId="ADAL" clId="{DA811BF3-85F8-4941-9B02-40FBD12DA224}" dt="2020-10-28T17:17:23.585" v="7098" actId="1076"/>
          <ac:spMkLst>
            <pc:docMk/>
            <pc:sldMk cId="2338933040" sldId="368"/>
            <ac:spMk id="10" creationId="{0A485247-0C65-A943-9881-401EBBD46AF0}"/>
          </ac:spMkLst>
        </pc:spChg>
        <pc:spChg chg="mod">
          <ac:chgData name="Levi, Mariana" userId="ff81d19a-5bdb-42c2-9044-405c3c955145" providerId="ADAL" clId="{DA811BF3-85F8-4941-9B02-40FBD12DA224}" dt="2020-10-28T17:14:59.722" v="6924" actId="1076"/>
          <ac:spMkLst>
            <pc:docMk/>
            <pc:sldMk cId="2338933040" sldId="368"/>
            <ac:spMk id="12" creationId="{DBD68695-299C-6D44-994B-C514653D6B46}"/>
          </ac:spMkLst>
        </pc:spChg>
        <pc:spChg chg="mod">
          <ac:chgData name="Levi, Mariana" userId="ff81d19a-5bdb-42c2-9044-405c3c955145" providerId="ADAL" clId="{DA811BF3-85F8-4941-9B02-40FBD12DA224}" dt="2020-10-28T17:17:46.342" v="7119" actId="1076"/>
          <ac:spMkLst>
            <pc:docMk/>
            <pc:sldMk cId="2338933040" sldId="368"/>
            <ac:spMk id="15" creationId="{4975C4BA-9ECF-0643-B76D-EBDE75AB69AB}"/>
          </ac:spMkLst>
        </pc:spChg>
      </pc:sldChg>
      <pc:sldChg chg="addSp modSp add">
        <pc:chgData name="Levi, Mariana" userId="ff81d19a-5bdb-42c2-9044-405c3c955145" providerId="ADAL" clId="{DA811BF3-85F8-4941-9B02-40FBD12DA224}" dt="2020-10-28T18:13:13.650" v="9736" actId="20577"/>
        <pc:sldMkLst>
          <pc:docMk/>
          <pc:sldMk cId="1368118678" sldId="369"/>
        </pc:sldMkLst>
        <pc:spChg chg="mod">
          <ac:chgData name="Levi, Mariana" userId="ff81d19a-5bdb-42c2-9044-405c3c955145" providerId="ADAL" clId="{DA811BF3-85F8-4941-9B02-40FBD12DA224}" dt="2020-10-28T18:13:13.650" v="9736" actId="20577"/>
          <ac:spMkLst>
            <pc:docMk/>
            <pc:sldMk cId="1368118678" sldId="369"/>
            <ac:spMk id="2" creationId="{00000000-0000-0000-0000-000000000000}"/>
          </ac:spMkLst>
        </pc:spChg>
        <pc:spChg chg="mod">
          <ac:chgData name="Levi, Mariana" userId="ff81d19a-5bdb-42c2-9044-405c3c955145" providerId="ADAL" clId="{DA811BF3-85F8-4941-9B02-40FBD12DA224}" dt="2020-10-28T18:06:43.157" v="9351" actId="20577"/>
          <ac:spMkLst>
            <pc:docMk/>
            <pc:sldMk cId="1368118678" sldId="369"/>
            <ac:spMk id="3" creationId="{00000000-0000-0000-0000-000000000000}"/>
          </ac:spMkLst>
        </pc:spChg>
        <pc:spChg chg="add mod">
          <ac:chgData name="Levi, Mariana" userId="ff81d19a-5bdb-42c2-9044-405c3c955145" providerId="ADAL" clId="{DA811BF3-85F8-4941-9B02-40FBD12DA224}" dt="2020-10-28T18:13:01.227" v="9734" actId="20577"/>
          <ac:spMkLst>
            <pc:docMk/>
            <pc:sldMk cId="1368118678" sldId="369"/>
            <ac:spMk id="4" creationId="{FF5D229F-5BBE-E14C-92E1-664B6053D282}"/>
          </ac:spMkLst>
        </pc:spChg>
        <pc:spChg chg="add mod">
          <ac:chgData name="Levi, Mariana" userId="ff81d19a-5bdb-42c2-9044-405c3c955145" providerId="ADAL" clId="{DA811BF3-85F8-4941-9B02-40FBD12DA224}" dt="2020-10-28T18:10:46.756" v="9482" actId="1076"/>
          <ac:spMkLst>
            <pc:docMk/>
            <pc:sldMk cId="1368118678" sldId="369"/>
            <ac:spMk id="6" creationId="{4FB148E9-76BE-B745-A3C3-DEF48218382A}"/>
          </ac:spMkLst>
        </pc:spChg>
        <pc:spChg chg="add mod">
          <ac:chgData name="Levi, Mariana" userId="ff81d19a-5bdb-42c2-9044-405c3c955145" providerId="ADAL" clId="{DA811BF3-85F8-4941-9B02-40FBD12DA224}" dt="2020-10-28T18:11:05.017" v="9505" actId="20577"/>
          <ac:spMkLst>
            <pc:docMk/>
            <pc:sldMk cId="1368118678" sldId="369"/>
            <ac:spMk id="8" creationId="{5E72C8F5-3153-9940-B346-82E188465E3F}"/>
          </ac:spMkLst>
        </pc:spChg>
        <pc:spChg chg="add mod">
          <ac:chgData name="Levi, Mariana" userId="ff81d19a-5bdb-42c2-9044-405c3c955145" providerId="ADAL" clId="{DA811BF3-85F8-4941-9B02-40FBD12DA224}" dt="2020-10-28T18:12:44.593" v="9675" actId="1076"/>
          <ac:spMkLst>
            <pc:docMk/>
            <pc:sldMk cId="1368118678" sldId="369"/>
            <ac:spMk id="9" creationId="{C8352ED2-A7A4-5A4B-8093-6A7597D440E0}"/>
          </ac:spMkLst>
        </pc:spChg>
        <pc:spChg chg="mod">
          <ac:chgData name="Levi, Mariana" userId="ff81d19a-5bdb-42c2-9044-405c3c955145" providerId="ADAL" clId="{DA811BF3-85F8-4941-9B02-40FBD12DA224}" dt="2020-10-28T18:09:52.473" v="9432" actId="14100"/>
          <ac:spMkLst>
            <pc:docMk/>
            <pc:sldMk cId="1368118678" sldId="369"/>
            <ac:spMk id="11" creationId="{E97CD781-6896-6247-A01E-42494AC7CD06}"/>
          </ac:spMkLst>
        </pc:spChg>
      </pc:sldChg>
      <pc:sldChg chg="modSp add">
        <pc:chgData name="Levi, Mariana" userId="ff81d19a-5bdb-42c2-9044-405c3c955145" providerId="ADAL" clId="{DA811BF3-85F8-4941-9B02-40FBD12DA224}" dt="2020-11-04T18:32:48.867" v="10731" actId="20577"/>
        <pc:sldMkLst>
          <pc:docMk/>
          <pc:sldMk cId="3647430063" sldId="370"/>
        </pc:sldMkLst>
        <pc:spChg chg="mod">
          <ac:chgData name="Levi, Mariana" userId="ff81d19a-5bdb-42c2-9044-405c3c955145" providerId="ADAL" clId="{DA811BF3-85F8-4941-9B02-40FBD12DA224}" dt="2020-11-04T18:32:48.867" v="10731" actId="20577"/>
          <ac:spMkLst>
            <pc:docMk/>
            <pc:sldMk cId="3647430063" sldId="370"/>
            <ac:spMk id="2" creationId="{00000000-0000-0000-0000-000000000000}"/>
          </ac:spMkLst>
        </pc:spChg>
      </pc:sldChg>
      <pc:sldChg chg="addSp delSp modSp add">
        <pc:chgData name="Levi, Mariana" userId="ff81d19a-5bdb-42c2-9044-405c3c955145" providerId="ADAL" clId="{DA811BF3-85F8-4941-9B02-40FBD12DA224}" dt="2020-11-04T18:42:09.577" v="11066" actId="20577"/>
        <pc:sldMkLst>
          <pc:docMk/>
          <pc:sldMk cId="1491510385" sldId="371"/>
        </pc:sldMkLst>
        <pc:spChg chg="mod">
          <ac:chgData name="Levi, Mariana" userId="ff81d19a-5bdb-42c2-9044-405c3c955145" providerId="ADAL" clId="{DA811BF3-85F8-4941-9B02-40FBD12DA224}" dt="2020-11-04T18:35:25.970" v="10759"/>
          <ac:spMkLst>
            <pc:docMk/>
            <pc:sldMk cId="1491510385" sldId="371"/>
            <ac:spMk id="2" creationId="{00000000-0000-0000-0000-000000000000}"/>
          </ac:spMkLst>
        </pc:spChg>
        <pc:spChg chg="mod">
          <ac:chgData name="Levi, Mariana" userId="ff81d19a-5bdb-42c2-9044-405c3c955145" providerId="ADAL" clId="{DA811BF3-85F8-4941-9B02-40FBD12DA224}" dt="2020-11-04T18:42:09.577" v="11066" actId="20577"/>
          <ac:spMkLst>
            <pc:docMk/>
            <pc:sldMk cId="1491510385" sldId="371"/>
            <ac:spMk id="3" creationId="{00000000-0000-0000-0000-000000000000}"/>
          </ac:spMkLst>
        </pc:spChg>
        <pc:spChg chg="del">
          <ac:chgData name="Levi, Mariana" userId="ff81d19a-5bdb-42c2-9044-405c3c955145" providerId="ADAL" clId="{DA811BF3-85F8-4941-9B02-40FBD12DA224}" dt="2020-11-04T18:35:44.293" v="10761" actId="478"/>
          <ac:spMkLst>
            <pc:docMk/>
            <pc:sldMk cId="1491510385" sldId="371"/>
            <ac:spMk id="4" creationId="{9582241A-044C-D446-9B7D-C5324671D2DE}"/>
          </ac:spMkLst>
        </pc:spChg>
        <pc:spChg chg="add mod">
          <ac:chgData name="Levi, Mariana" userId="ff81d19a-5bdb-42c2-9044-405c3c955145" providerId="ADAL" clId="{DA811BF3-85F8-4941-9B02-40FBD12DA224}" dt="2020-11-04T18:38:25.959" v="10829" actId="1036"/>
          <ac:spMkLst>
            <pc:docMk/>
            <pc:sldMk cId="1491510385" sldId="371"/>
            <ac:spMk id="6" creationId="{99D563E2-227A-D14C-8857-8389EC70C77D}"/>
          </ac:spMkLst>
        </pc:spChg>
        <pc:spChg chg="add mod">
          <ac:chgData name="Levi, Mariana" userId="ff81d19a-5bdb-42c2-9044-405c3c955145" providerId="ADAL" clId="{DA811BF3-85F8-4941-9B02-40FBD12DA224}" dt="2020-11-04T18:35:56.942" v="10773" actId="1036"/>
          <ac:spMkLst>
            <pc:docMk/>
            <pc:sldMk cId="1491510385" sldId="371"/>
            <ac:spMk id="7" creationId="{A319B662-BAE7-374A-85F8-0155898DF82D}"/>
          </ac:spMkLst>
        </pc:spChg>
        <pc:spChg chg="add mod">
          <ac:chgData name="Levi, Mariana" userId="ff81d19a-5bdb-42c2-9044-405c3c955145" providerId="ADAL" clId="{DA811BF3-85F8-4941-9B02-40FBD12DA224}" dt="2020-11-04T18:41:20.584" v="11014" actId="20577"/>
          <ac:spMkLst>
            <pc:docMk/>
            <pc:sldMk cId="1491510385" sldId="371"/>
            <ac:spMk id="8" creationId="{5C021626-1448-0B42-8360-2CA47D4D114E}"/>
          </ac:spMkLst>
        </pc:spChg>
        <pc:spChg chg="add mod">
          <ac:chgData name="Levi, Mariana" userId="ff81d19a-5bdb-42c2-9044-405c3c955145" providerId="ADAL" clId="{DA811BF3-85F8-4941-9B02-40FBD12DA224}" dt="2020-11-04T18:37:00.204" v="10789" actId="1076"/>
          <ac:spMkLst>
            <pc:docMk/>
            <pc:sldMk cId="1491510385" sldId="371"/>
            <ac:spMk id="9" creationId="{F46384E4-25C2-3742-B12F-D11ED6BD92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11/23/20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nu.org/software/make/manual/make.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cc.gnu.org/onlinedocs/gcc/Environment-Variables.html"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cc.gnu.org/onlinedocs/gcc-3.4.6/gcc/Preprocessor-Options.html#Preprocessor-Option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rc-docs.northeastern.edu/en/latest/software/modules.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it.ly/NURC-Softwar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bit.ly/NURC-StorageExtens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srun</a:t>
            </a:r>
            <a:r>
              <a:rPr lang="en-US" sz="1200" kern="1200" dirty="0">
                <a:solidFill>
                  <a:schemeClr val="tx1"/>
                </a:solidFill>
                <a:effectLst/>
                <a:latin typeface="+mn-lt"/>
                <a:ea typeface="+mn-ea"/>
                <a:cs typeface="+mn-cs"/>
              </a:rPr>
              <a:t> -p express -N 1 -n 16 --</a:t>
            </a:r>
            <a:r>
              <a:rPr lang="en-US" sz="1200" kern="1200" dirty="0" err="1">
                <a:solidFill>
                  <a:schemeClr val="tx1"/>
                </a:solidFill>
                <a:effectLst/>
                <a:latin typeface="+mn-lt"/>
                <a:ea typeface="+mn-ea"/>
                <a:cs typeface="+mn-cs"/>
              </a:rPr>
              <a:t>pty</a:t>
            </a:r>
            <a:r>
              <a:rPr lang="en-US" sz="1200" kern="1200" dirty="0">
                <a:solidFill>
                  <a:schemeClr val="tx1"/>
                </a:solidFill>
                <a:effectLst/>
                <a:latin typeface="+mn-lt"/>
                <a:ea typeface="+mn-ea"/>
                <a:cs typeface="+mn-cs"/>
              </a:rPr>
              <a:t> -t 01:00:00 --x11 /bin/bash</a:t>
            </a:r>
          </a:p>
          <a:p>
            <a:r>
              <a:rPr lang="en-US" dirty="0"/>
              <a:t>https://</a:t>
            </a:r>
            <a:r>
              <a:rPr lang="en-US" dirty="0" err="1"/>
              <a:t>spack-tutorial.readthedocs.io</a:t>
            </a:r>
            <a:r>
              <a:rPr lang="en-US" dirty="0"/>
              <a:t>/</a:t>
            </a:r>
            <a:r>
              <a:rPr lang="en-US" dirty="0" err="1"/>
              <a:t>en</a:t>
            </a:r>
            <a:r>
              <a:rPr lang="en-US" dirty="0"/>
              <a:t>/latest/</a:t>
            </a:r>
          </a:p>
        </p:txBody>
      </p:sp>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74351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srun</a:t>
            </a:r>
            <a:r>
              <a:rPr lang="en-US" sz="1200" kern="1200" dirty="0">
                <a:solidFill>
                  <a:schemeClr val="tx1"/>
                </a:solidFill>
                <a:effectLst/>
                <a:latin typeface="+mn-lt"/>
                <a:ea typeface="+mn-ea"/>
                <a:cs typeface="+mn-cs"/>
              </a:rPr>
              <a:t> -p express -N 1 -n 16 --</a:t>
            </a:r>
            <a:r>
              <a:rPr lang="en-US" sz="1200" kern="1200" dirty="0" err="1">
                <a:solidFill>
                  <a:schemeClr val="tx1"/>
                </a:solidFill>
                <a:effectLst/>
                <a:latin typeface="+mn-lt"/>
                <a:ea typeface="+mn-ea"/>
                <a:cs typeface="+mn-cs"/>
              </a:rPr>
              <a:t>pty</a:t>
            </a:r>
            <a:r>
              <a:rPr lang="en-US" sz="1200" kern="1200" dirty="0">
                <a:solidFill>
                  <a:schemeClr val="tx1"/>
                </a:solidFill>
                <a:effectLst/>
                <a:latin typeface="+mn-lt"/>
                <a:ea typeface="+mn-ea"/>
                <a:cs typeface="+mn-cs"/>
              </a:rPr>
              <a:t> -t 01:00:00 --x11 /bin/bash</a:t>
            </a:r>
          </a:p>
          <a:p>
            <a:r>
              <a:rPr lang="en-US" dirty="0"/>
              <a:t>https://</a:t>
            </a:r>
            <a:r>
              <a:rPr lang="en-US" dirty="0" err="1"/>
              <a:t>spack-tutorial.readthedocs.io</a:t>
            </a:r>
            <a:r>
              <a:rPr lang="en-US" dirty="0"/>
              <a:t>/</a:t>
            </a:r>
            <a:r>
              <a:rPr lang="en-US" dirty="0" err="1"/>
              <a:t>en</a:t>
            </a:r>
            <a:r>
              <a:rPr lang="en-US" dirty="0"/>
              <a:t>/latest/</a:t>
            </a:r>
          </a:p>
        </p:txBody>
      </p:sp>
      <p:sp>
        <p:nvSpPr>
          <p:cNvPr id="4" name="Slide Number Placeholder 3"/>
          <p:cNvSpPr>
            <a:spLocks noGrp="1"/>
          </p:cNvSpPr>
          <p:nvPr>
            <p:ph type="sldNum" sz="quarter" idx="5"/>
          </p:nvPr>
        </p:nvSpPr>
        <p:spPr/>
        <p:txBody>
          <a:bodyPr/>
          <a:lstStyle/>
          <a:p>
            <a:fld id="{46B03E4E-4774-E944-990E-761C025100EC}" type="slidenum">
              <a:rPr lang="en-US" smtClean="0"/>
              <a:t>17</a:t>
            </a:fld>
            <a:endParaRPr lang="en-US"/>
          </a:p>
        </p:txBody>
      </p:sp>
    </p:spTree>
    <p:extLst>
      <p:ext uri="{BB962C8B-B14F-4D97-AF65-F5344CB8AC3E}">
        <p14:creationId xmlns:p14="http://schemas.microsoft.com/office/powerpoint/2010/main" val="2561031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24</a:t>
            </a:fld>
            <a:endParaRPr lang="en-US"/>
          </a:p>
        </p:txBody>
      </p:sp>
    </p:spTree>
    <p:extLst>
      <p:ext uri="{BB962C8B-B14F-4D97-AF65-F5344CB8AC3E}">
        <p14:creationId xmlns:p14="http://schemas.microsoft.com/office/powerpoint/2010/main" val="366439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25</a:t>
            </a:fld>
            <a:endParaRPr lang="en-US"/>
          </a:p>
        </p:txBody>
      </p:sp>
    </p:spTree>
    <p:extLst>
      <p:ext uri="{BB962C8B-B14F-4D97-AF65-F5344CB8AC3E}">
        <p14:creationId xmlns:p14="http://schemas.microsoft.com/office/powerpoint/2010/main" val="3276061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The easiest approach, though a rare case in HPC, is to get a pre-compiled binary application that is ready-to-use. Typically, they come in a compressed (.zip, .tar, .</a:t>
            </a:r>
            <a:r>
              <a:rPr lang="en-US" b="0" i="0" dirty="0" err="1">
                <a:solidFill>
                  <a:srgbClr val="000000"/>
                </a:solidFill>
                <a:effectLst/>
                <a:latin typeface="Helvetica Neue" panose="02000503000000020004" pitchFamily="2" charset="0"/>
              </a:rPr>
              <a:t>tar.gz</a:t>
            </a:r>
            <a:r>
              <a:rPr lang="en-US" b="0" i="0" dirty="0">
                <a:solidFill>
                  <a:srgbClr val="000000"/>
                </a:solidFill>
                <a:effectLst/>
                <a:latin typeface="Helvetica Neue" panose="02000503000000020004" pitchFamily="2" charset="0"/>
              </a:rPr>
              <a:t>) form and can be downloaded/copied over to your $HOME directory.</a:t>
            </a:r>
          </a:p>
          <a:p>
            <a:pPr algn="l"/>
            <a:r>
              <a:rPr lang="en-US" b="0" i="0" dirty="0">
                <a:solidFill>
                  <a:srgbClr val="000000"/>
                </a:solidFill>
                <a:effectLst/>
                <a:latin typeface="Helvetica Neue" panose="02000503000000020004" pitchFamily="2" charset="0"/>
              </a:rPr>
              <a:t>The basic steps are:</a:t>
            </a:r>
          </a:p>
          <a:p>
            <a:pPr algn="l">
              <a:buFont typeface="+mj-lt"/>
              <a:buAutoNum type="arabicPeriod"/>
            </a:pPr>
            <a:r>
              <a:rPr lang="en-US" b="0" i="0" dirty="0">
                <a:solidFill>
                  <a:srgbClr val="000000"/>
                </a:solidFill>
                <a:effectLst/>
                <a:latin typeface="Helvetica Neue" panose="02000503000000020004" pitchFamily="2" charset="0"/>
              </a:rPr>
              <a:t>acquire the compressed file</a:t>
            </a:r>
          </a:p>
          <a:p>
            <a:pPr algn="l">
              <a:buFont typeface="+mj-lt"/>
              <a:buAutoNum type="arabicPeriod"/>
            </a:pPr>
            <a:r>
              <a:rPr lang="en-US" b="0" i="0" dirty="0">
                <a:solidFill>
                  <a:srgbClr val="000000"/>
                </a:solidFill>
                <a:effectLst/>
                <a:latin typeface="Helvetica Neue" panose="02000503000000020004" pitchFamily="2" charset="0"/>
              </a:rPr>
              <a:t>extract the compressed elements</a:t>
            </a:r>
          </a:p>
          <a:p>
            <a:pPr algn="l">
              <a:buFont typeface="+mj-lt"/>
              <a:buAutoNum type="arabicPeriod"/>
            </a:pPr>
            <a:r>
              <a:rPr lang="en-US" b="0" i="0" dirty="0">
                <a:solidFill>
                  <a:srgbClr val="000000"/>
                </a:solidFill>
                <a:effectLst/>
                <a:latin typeface="Helvetica Neue" panose="02000503000000020004" pitchFamily="2" charset="0"/>
              </a:rPr>
              <a:t>set your environment</a:t>
            </a:r>
          </a:p>
          <a:p>
            <a:pPr algn="l">
              <a:buFont typeface="+mj-lt"/>
              <a:buAutoNum type="arabicPeriod"/>
            </a:pPr>
            <a:r>
              <a:rPr lang="en-US" b="0" i="0" dirty="0">
                <a:solidFill>
                  <a:srgbClr val="000000"/>
                </a:solidFill>
                <a:effectLst/>
                <a:latin typeface="Helvetica Neue" panose="02000503000000020004" pitchFamily="2" charset="0"/>
              </a:rPr>
              <a:t>launch application</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27</a:t>
            </a:fld>
            <a:endParaRPr lang="en-US"/>
          </a:p>
        </p:txBody>
      </p:sp>
    </p:spTree>
    <p:extLst>
      <p:ext uri="{BB962C8B-B14F-4D97-AF65-F5344CB8AC3E}">
        <p14:creationId xmlns:p14="http://schemas.microsoft.com/office/powerpoint/2010/main" val="2714831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Load the </a:t>
            </a:r>
            <a:r>
              <a:rPr lang="en-US" dirty="0" err="1"/>
              <a:t>gcc</a:t>
            </a:r>
            <a:r>
              <a:rPr lang="en-US" dirty="0"/>
              <a:t>/8.1.0</a:t>
            </a:r>
            <a:r>
              <a:rPr lang="en-US" sz="1200" b="0" i="0" kern="1200" dirty="0">
                <a:solidFill>
                  <a:schemeClr val="tx1"/>
                </a:solidFill>
                <a:effectLst/>
                <a:latin typeface="+mn-lt"/>
                <a:ea typeface="+mn-ea"/>
                <a:cs typeface="+mn-cs"/>
              </a:rPr>
              <a:t> module, and confirm the </a:t>
            </a:r>
            <a:r>
              <a:rPr lang="en-US" sz="1200" b="0" i="0" kern="1200" dirty="0" err="1">
                <a:solidFill>
                  <a:schemeClr val="tx1"/>
                </a:solidFill>
                <a:effectLst/>
                <a:latin typeface="+mn-lt"/>
                <a:ea typeface="+mn-ea"/>
                <a:cs typeface="+mn-cs"/>
              </a:rPr>
              <a:t>gcc</a:t>
            </a:r>
            <a:r>
              <a:rPr lang="en-US" sz="1200" b="0" i="0" kern="1200" dirty="0">
                <a:solidFill>
                  <a:schemeClr val="tx1"/>
                </a:solidFill>
                <a:effectLst/>
                <a:latin typeface="+mn-lt"/>
                <a:ea typeface="+mn-ea"/>
                <a:cs typeface="+mn-cs"/>
              </a:rPr>
              <a:t> version is now 8.1.0. What environment variables have changed? (hint: check with </a:t>
            </a:r>
            <a:r>
              <a:rPr lang="en-US" dirty="0"/>
              <a:t>module show </a:t>
            </a:r>
            <a:r>
              <a:rPr lang="en-US" dirty="0" err="1"/>
              <a:t>gcc</a:t>
            </a:r>
            <a:r>
              <a:rPr lang="en-US" dirty="0"/>
              <a:t>/8.1.0</a:t>
            </a:r>
            <a:r>
              <a:rPr lang="en-US" sz="1200" b="0" i="0" kern="1200" dirty="0">
                <a:solidFill>
                  <a:schemeClr val="tx1"/>
                </a:solidFill>
                <a:effectLst/>
                <a:latin typeface="+mn-lt"/>
                <a:ea typeface="+mn-ea"/>
                <a:cs typeface="+mn-cs"/>
              </a:rPr>
              <a:t> to see what all variables are being updated. The command prepend-path implies that the corresponding string will be attached to the beginning of the environment variables shown).</a:t>
            </a:r>
          </a:p>
          <a:p>
            <a:endParaRPr lang="en-US" dirty="0"/>
          </a:p>
          <a:p>
            <a:r>
              <a:rPr lang="en-US" sz="1200" b="0" i="0" kern="1200" dirty="0" err="1">
                <a:solidFill>
                  <a:schemeClr val="tx1"/>
                </a:solidFill>
                <a:effectLst/>
                <a:latin typeface="+mn-lt"/>
                <a:ea typeface="+mn-ea"/>
                <a:cs typeface="+mn-cs"/>
              </a:rPr>
              <a:t>Makefiles</a:t>
            </a:r>
            <a:r>
              <a:rPr lang="en-US" sz="1200" b="0" i="0" kern="1200" dirty="0">
                <a:solidFill>
                  <a:schemeClr val="tx1"/>
                </a:solidFill>
                <a:effectLst/>
                <a:latin typeface="+mn-lt"/>
                <a:ea typeface="+mn-ea"/>
                <a:cs typeface="+mn-cs"/>
              </a:rPr>
              <a:t> are a simple way to organize multiple code files for compilation. A </a:t>
            </a:r>
            <a:r>
              <a:rPr lang="en-US" sz="1200" b="0" i="0" kern="1200" dirty="0" err="1">
                <a:solidFill>
                  <a:schemeClr val="tx1"/>
                </a:solidFill>
                <a:effectLst/>
                <a:latin typeface="+mn-lt"/>
                <a:ea typeface="+mn-ea"/>
                <a:cs typeface="+mn-cs"/>
              </a:rPr>
              <a:t>makefile</a:t>
            </a:r>
            <a:r>
              <a:rPr lang="en-US" sz="1200" b="0" i="0" kern="1200" dirty="0">
                <a:solidFill>
                  <a:schemeClr val="tx1"/>
                </a:solidFill>
                <a:effectLst/>
                <a:latin typeface="+mn-lt"/>
                <a:ea typeface="+mn-ea"/>
                <a:cs typeface="+mn-cs"/>
              </a:rPr>
              <a:t> is a file that contains a set of instructions executed by a build automation tool, such as make, to generate a desired result. Understanding and writing </a:t>
            </a:r>
            <a:r>
              <a:rPr lang="en-US" sz="1200" b="0" i="0" kern="1200" dirty="0" err="1">
                <a:solidFill>
                  <a:schemeClr val="tx1"/>
                </a:solidFill>
                <a:effectLst/>
                <a:latin typeface="+mn-lt"/>
                <a:ea typeface="+mn-ea"/>
                <a:cs typeface="+mn-cs"/>
              </a:rPr>
              <a:t>makefiles</a:t>
            </a:r>
            <a:r>
              <a:rPr lang="en-US" sz="1200" b="0" i="0" kern="1200" dirty="0">
                <a:solidFill>
                  <a:schemeClr val="tx1"/>
                </a:solidFill>
                <a:effectLst/>
                <a:latin typeface="+mn-lt"/>
                <a:ea typeface="+mn-ea"/>
                <a:cs typeface="+mn-cs"/>
              </a:rPr>
              <a:t> is beyond the scope of this tutorial. However, more information on make and </a:t>
            </a:r>
            <a:r>
              <a:rPr lang="en-US" sz="1200" b="0" i="0" kern="1200" dirty="0" err="1">
                <a:solidFill>
                  <a:schemeClr val="tx1"/>
                </a:solidFill>
                <a:effectLst/>
                <a:latin typeface="+mn-lt"/>
                <a:ea typeface="+mn-ea"/>
                <a:cs typeface="+mn-cs"/>
              </a:rPr>
              <a:t>makefile</a:t>
            </a:r>
            <a:r>
              <a:rPr lang="en-US" sz="1200" b="0" i="0" kern="1200" dirty="0">
                <a:solidFill>
                  <a:schemeClr val="tx1"/>
                </a:solidFill>
                <a:effectLst/>
                <a:latin typeface="+mn-lt"/>
                <a:ea typeface="+mn-ea"/>
                <a:cs typeface="+mn-cs"/>
              </a:rPr>
              <a:t> can be found at:</a:t>
            </a:r>
          </a:p>
          <a:p>
            <a:r>
              <a:rPr lang="en-US" sz="1200" b="0" i="0" u="sng" kern="1200" dirty="0">
                <a:solidFill>
                  <a:schemeClr val="tx1"/>
                </a:solidFill>
                <a:effectLst/>
                <a:latin typeface="+mn-lt"/>
                <a:ea typeface="+mn-ea"/>
                <a:cs typeface="+mn-cs"/>
                <a:hlinkClick r:id="rId3"/>
              </a:rPr>
              <a:t>https://www.gnu.org/software/make/manual/make.html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software packages already come with a </a:t>
            </a:r>
            <a:r>
              <a:rPr lang="en-US" sz="1200" b="0" i="0" kern="1200" dirty="0" err="1">
                <a:solidFill>
                  <a:schemeClr val="tx1"/>
                </a:solidFill>
                <a:effectLst/>
                <a:latin typeface="+mn-lt"/>
                <a:ea typeface="+mn-ea"/>
                <a:cs typeface="+mn-cs"/>
              </a:rPr>
              <a:t>Makefile</a:t>
            </a:r>
            <a:r>
              <a:rPr lang="en-US" sz="1200" b="0" i="0" kern="1200" dirty="0">
                <a:solidFill>
                  <a:schemeClr val="tx1"/>
                </a:solidFill>
                <a:effectLst/>
                <a:latin typeface="+mn-lt"/>
                <a:ea typeface="+mn-ea"/>
                <a:cs typeface="+mn-cs"/>
              </a:rPr>
              <a:t>, which we need to use in order to compile the code. Here, we will look at the </a:t>
            </a:r>
            <a:r>
              <a:rPr lang="en-US" sz="1200" b="0" i="0" kern="1200" dirty="0" err="1">
                <a:solidFill>
                  <a:schemeClr val="tx1"/>
                </a:solidFill>
                <a:effectLst/>
                <a:latin typeface="+mn-lt"/>
                <a:ea typeface="+mn-ea"/>
                <a:cs typeface="+mn-cs"/>
              </a:rPr>
              <a:t>Xaos</a:t>
            </a:r>
            <a:r>
              <a:rPr lang="en-US" sz="1200" b="0" i="0" kern="1200" dirty="0">
                <a:solidFill>
                  <a:schemeClr val="tx1"/>
                </a:solidFill>
                <a:effectLst/>
                <a:latin typeface="+mn-lt"/>
                <a:ea typeface="+mn-ea"/>
                <a:cs typeface="+mn-cs"/>
              </a:rPr>
              <a:t> software once again, but this time we will build the software using GNU compilers version 8.1.0 (module </a:t>
            </a:r>
            <a:r>
              <a:rPr lang="en-US" sz="1200" b="0" i="0" kern="1200" dirty="0" err="1">
                <a:solidFill>
                  <a:schemeClr val="tx1"/>
                </a:solidFill>
                <a:effectLst/>
                <a:latin typeface="+mn-lt"/>
                <a:ea typeface="+mn-ea"/>
                <a:cs typeface="+mn-cs"/>
              </a:rPr>
              <a:t>gcc</a:t>
            </a:r>
            <a:r>
              <a:rPr lang="en-US" sz="1200" b="0" i="0" kern="1200" dirty="0">
                <a:solidFill>
                  <a:schemeClr val="tx1"/>
                </a:solidFill>
                <a:effectLst/>
                <a:latin typeface="+mn-lt"/>
                <a:ea typeface="+mn-ea"/>
                <a:cs typeface="+mn-cs"/>
              </a:rPr>
              <a:t>/8.1.0).</a:t>
            </a:r>
          </a:p>
        </p:txBody>
      </p:sp>
      <p:sp>
        <p:nvSpPr>
          <p:cNvPr id="4" name="Slide Number Placeholder 3"/>
          <p:cNvSpPr>
            <a:spLocks noGrp="1"/>
          </p:cNvSpPr>
          <p:nvPr>
            <p:ph type="sldNum" sz="quarter" idx="5"/>
          </p:nvPr>
        </p:nvSpPr>
        <p:spPr/>
        <p:txBody>
          <a:bodyPr/>
          <a:lstStyle/>
          <a:p>
            <a:fld id="{46B03E4E-4774-E944-990E-761C025100EC}" type="slidenum">
              <a:rPr lang="en-US" smtClean="0"/>
              <a:t>28</a:t>
            </a:fld>
            <a:endParaRPr lang="en-US"/>
          </a:p>
        </p:txBody>
      </p:sp>
    </p:spTree>
    <p:extLst>
      <p:ext uri="{BB962C8B-B14F-4D97-AF65-F5344CB8AC3E}">
        <p14:creationId xmlns:p14="http://schemas.microsoft.com/office/powerpoint/2010/main" val="253944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Note</a:t>
            </a:r>
            <a:r>
              <a:rPr lang="en-US" sz="1200" b="0" i="0" kern="1200" dirty="0">
                <a:solidFill>
                  <a:schemeClr val="tx1"/>
                </a:solidFill>
                <a:effectLst/>
                <a:latin typeface="+mn-lt"/>
                <a:ea typeface="+mn-ea"/>
                <a:cs typeface="+mn-cs"/>
              </a:rPr>
              <a:t> - most contemporary software packages come with build instructions, often in files named "README" or "INSTALL", where specific instructions are given for different OS systems and compilers used.</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29</a:t>
            </a:fld>
            <a:endParaRPr lang="en-US"/>
          </a:p>
        </p:txBody>
      </p:sp>
    </p:spTree>
    <p:extLst>
      <p:ext uri="{BB962C8B-B14F-4D97-AF65-F5344CB8AC3E}">
        <p14:creationId xmlns:p14="http://schemas.microsoft.com/office/powerpoint/2010/main" val="3785597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To install and run a software application requires some level of knowledge of the computer it will run on. This includes knowledge of the architecture and the operating system (OS), which manages communication between software and hardware. HPC systems typically consist of Intel 64-bit processors (x86_64 architecture) and use CentOS 7/8 OS (a free open-source OS, which is a </a:t>
            </a:r>
            <a:r>
              <a:rPr lang="en-US" b="0" i="0" dirty="0" err="1">
                <a:solidFill>
                  <a:srgbClr val="000000"/>
                </a:solidFill>
                <a:effectLst/>
                <a:latin typeface="Helvetica Neue" panose="02000503000000020004" pitchFamily="2" charset="0"/>
              </a:rPr>
              <a:t>detivative</a:t>
            </a:r>
            <a:r>
              <a:rPr lang="en-US" b="0" i="0" dirty="0">
                <a:solidFill>
                  <a:srgbClr val="000000"/>
                </a:solidFill>
                <a:effectLst/>
                <a:latin typeface="Helvetica Neue" panose="02000503000000020004" pitchFamily="2" charset="0"/>
              </a:rPr>
              <a:t> of the Red Hat Enterprise Linux).</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 main Linux components are:</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Bootloader - the software that boots the OS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Linux Kernel - the core software that runs Linux on the lowest level of communication with hardware. Some of its functions include managing the CPUs/GPUs, memory and peripheral devices.</a:t>
            </a:r>
          </a:p>
          <a:p>
            <a:pPr marL="742950" lvl="1" indent="-285750" algn="l">
              <a:buFont typeface="Arial" panose="020B0604020202020204" pitchFamily="34" charset="0"/>
              <a:buChar char="•"/>
            </a:pPr>
            <a:r>
              <a:rPr lang="en-US" b="0" i="0" dirty="0" err="1">
                <a:solidFill>
                  <a:srgbClr val="000000"/>
                </a:solidFill>
                <a:effectLst/>
                <a:latin typeface="Helvetica Neue" panose="02000503000000020004" pitchFamily="2" charset="0"/>
              </a:rPr>
              <a:t>Init</a:t>
            </a:r>
            <a:r>
              <a:rPr lang="en-US" b="0" i="0" dirty="0">
                <a:solidFill>
                  <a:srgbClr val="000000"/>
                </a:solidFill>
                <a:effectLst/>
                <a:latin typeface="Helvetica Neue" panose="02000503000000020004" pitchFamily="2" charset="0"/>
              </a:rPr>
              <a:t> system - the sub-system that bootstraps the user space and controls daemons</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Daemons – the background services (for example, </a:t>
            </a:r>
            <a:r>
              <a:rPr lang="en-US" b="0" i="0" dirty="0" err="1">
                <a:solidFill>
                  <a:srgbClr val="000000"/>
                </a:solidFill>
                <a:effectLst/>
                <a:latin typeface="Helvetica Neue" panose="02000503000000020004" pitchFamily="2" charset="0"/>
              </a:rPr>
              <a:t>SchedMD</a:t>
            </a:r>
            <a:r>
              <a:rPr lang="en-US" b="0" i="0" dirty="0">
                <a:solidFill>
                  <a:srgbClr val="000000"/>
                </a:solidFill>
                <a:effectLst/>
                <a:latin typeface="Helvetica Neue" panose="02000503000000020004" pitchFamily="2" charset="0"/>
              </a:rPr>
              <a:t> which is the </a:t>
            </a:r>
            <a:r>
              <a:rPr lang="en-US" b="0" i="0" dirty="0" err="1">
                <a:solidFill>
                  <a:srgbClr val="000000"/>
                </a:solidFill>
                <a:effectLst/>
                <a:latin typeface="Helvetica Neue" panose="02000503000000020004" pitchFamily="2" charset="0"/>
              </a:rPr>
              <a:t>Slurm</a:t>
            </a:r>
            <a:r>
              <a:rPr lang="en-US" b="0" i="0" dirty="0">
                <a:solidFill>
                  <a:srgbClr val="000000"/>
                </a:solidFill>
                <a:effectLst/>
                <a:latin typeface="Helvetica Neue" panose="02000503000000020004" pitchFamily="2" charset="0"/>
              </a:rPr>
              <a:t> workload manager software) that either start up during boot or after you log into the OS at user/root.</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Graphical server – a sub-system which displays graphics (commonly referred to as the X server).</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Desktop/Shell environment – the interface between users and the OS. There are many desktop environments such as GNOME, Cinnamon, Mate, Pantheon, Enlightenment, KDE, </a:t>
            </a:r>
            <a:r>
              <a:rPr lang="en-US" b="0" i="0" dirty="0" err="1">
                <a:solidFill>
                  <a:srgbClr val="000000"/>
                </a:solidFill>
                <a:effectLst/>
                <a:latin typeface="Helvetica Neue" panose="02000503000000020004" pitchFamily="2" charset="0"/>
              </a:rPr>
              <a:t>Xfce</a:t>
            </a:r>
            <a:r>
              <a:rPr lang="en-US" b="0" i="0" dirty="0">
                <a:solidFill>
                  <a:srgbClr val="000000"/>
                </a:solidFill>
                <a:effectLst/>
                <a:latin typeface="Helvetica Neue" panose="02000503000000020004" pitchFamily="2" charset="0"/>
              </a:rPr>
              <a:t>, etc. While for HPC, it is common to use the Shell environment, where a program called "bash" acts as the shell program. Besides bash, there are other shell programs that can be installed in a Linux system. These include: </a:t>
            </a:r>
            <a:r>
              <a:rPr lang="en-US" b="0" i="0" dirty="0" err="1">
                <a:solidFill>
                  <a:srgbClr val="000000"/>
                </a:solidFill>
                <a:effectLst/>
                <a:latin typeface="Helvetica Neue" panose="02000503000000020004" pitchFamily="2" charset="0"/>
              </a:rPr>
              <a:t>ksh</a:t>
            </a:r>
            <a:r>
              <a:rPr lang="en-US" b="0" i="0" dirty="0">
                <a:solidFill>
                  <a:srgbClr val="000000"/>
                </a:solidFill>
                <a:effectLst/>
                <a:latin typeface="Helvetica Neue" panose="02000503000000020004" pitchFamily="2" charset="0"/>
              </a:rPr>
              <a:t>, </a:t>
            </a:r>
            <a:r>
              <a:rPr lang="en-US" b="0" i="0" dirty="0" err="1">
                <a:solidFill>
                  <a:srgbClr val="000000"/>
                </a:solidFill>
                <a:effectLst/>
                <a:latin typeface="Helvetica Neue" panose="02000503000000020004" pitchFamily="2" charset="0"/>
              </a:rPr>
              <a:t>tcsh</a:t>
            </a:r>
            <a:r>
              <a:rPr lang="en-US" b="0" i="0" dirty="0">
                <a:solidFill>
                  <a:srgbClr val="000000"/>
                </a:solidFill>
                <a:effectLst/>
                <a:latin typeface="Helvetica Neue" panose="02000503000000020004" pitchFamily="2" charset="0"/>
              </a:rPr>
              <a:t> and </a:t>
            </a:r>
            <a:r>
              <a:rPr lang="en-US" b="0" i="0" dirty="0" err="1">
                <a:solidFill>
                  <a:srgbClr val="000000"/>
                </a:solidFill>
                <a:effectLst/>
                <a:latin typeface="Helvetica Neue" panose="02000503000000020004" pitchFamily="2" charset="0"/>
              </a:rPr>
              <a:t>zsh</a:t>
            </a:r>
            <a:r>
              <a:rPr lang="en-US" b="0" i="0" dirty="0">
                <a:solidFill>
                  <a:srgbClr val="000000"/>
                </a:solidFill>
                <a:effectLst/>
                <a:latin typeface="Helvetica Neue" panose="02000503000000020004" pitchFamily="2" charset="0"/>
              </a:rPr>
              <a:t>.</a:t>
            </a:r>
          </a:p>
          <a:p>
            <a:pPr marL="742950" lvl="1" indent="-285750" algn="l">
              <a:buFont typeface="Arial" panose="020B0604020202020204" pitchFamily="34" charset="0"/>
              <a:buChar char="•"/>
            </a:pPr>
            <a:r>
              <a:rPr lang="en-US" b="0" i="0" dirty="0">
                <a:solidFill>
                  <a:srgbClr val="000000"/>
                </a:solidFill>
                <a:effectLst/>
                <a:latin typeface="Helvetica Neue" panose="02000503000000020004" pitchFamily="2" charset="0"/>
              </a:rPr>
              <a:t>Applications – software that is not directly related to the OS and runs as an executable on as a OS process.</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33</a:t>
            </a:fld>
            <a:endParaRPr lang="en-US"/>
          </a:p>
        </p:txBody>
      </p:sp>
    </p:spTree>
    <p:extLst>
      <p:ext uri="{BB962C8B-B14F-4D97-AF65-F5344CB8AC3E}">
        <p14:creationId xmlns:p14="http://schemas.microsoft.com/office/powerpoint/2010/main" val="4076092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Helvetica Neue" panose="02000503000000020004" pitchFamily="2" charset="0"/>
              </a:rPr>
              <a:t>Setting up your environment</a:t>
            </a:r>
            <a:endParaRPr lang="en-US" b="0" i="0" dirty="0">
              <a:solidFill>
                <a:srgbClr val="000000"/>
              </a:solidFill>
              <a:effectLst/>
              <a:latin typeface="Helvetica Neue" panose="02000503000000020004" pitchFamily="2" charset="0"/>
            </a:endParaRPr>
          </a:p>
          <a:p>
            <a:pPr algn="l"/>
            <a:r>
              <a:rPr lang="en-US" b="0" i="0" dirty="0">
                <a:solidFill>
                  <a:srgbClr val="000000"/>
                </a:solidFill>
                <a:effectLst/>
                <a:latin typeface="Helvetica Neue" panose="02000503000000020004" pitchFamily="2" charset="0"/>
              </a:rPr>
              <a:t>Shell scripts can make use of environment variables, storing important paths and locations of libraries in the OS. Some common ones include $HOME, $SHELL and $USER. </a:t>
            </a:r>
            <a:r>
              <a:rPr lang="en-US" b="0" i="0" dirty="0" err="1">
                <a:solidFill>
                  <a:srgbClr val="000000"/>
                </a:solidFill>
                <a:effectLst/>
                <a:latin typeface="Helvetica Neue" panose="02000503000000020004" pitchFamily="2" charset="0"/>
              </a:rPr>
              <a:t>Additionaly</a:t>
            </a:r>
            <a:r>
              <a:rPr lang="en-US" b="0" i="0" dirty="0">
                <a:solidFill>
                  <a:srgbClr val="000000"/>
                </a:solidFill>
                <a:effectLst/>
                <a:latin typeface="Helvetica Neue" panose="02000503000000020004" pitchFamily="2" charset="0"/>
              </a:rPr>
              <a:t>, the following environment variables are used for compilers to find packages and libraries: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$PATH - specifying a set of directories where executable programs (binaries) are located.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$LIBRARY_PATH - used by the compiler prior to compilation to find static and shared libraries so that they can be linked to the program being installed.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$LD_LIBRARY_PATH - is used by your program to search directories containing shared libraries after it has been successfully compiled and linked.</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$CPATH - this environment variable affects the behavior of the pre-processor. It specifies a list of directories to be searched for header files (like the -I option used for controlling the C preprocessor and run on each C source file before actual compilation), but after any paths given with -I options on the command line. Used regardless of which language is being preprocessed. For more details on CPATH and -I, refer to following websites:</a:t>
            </a:r>
          </a:p>
          <a:p>
            <a:r>
              <a:rPr lang="en-US" sz="1200" b="0" i="0" u="sng" kern="1200" dirty="0">
                <a:solidFill>
                  <a:schemeClr val="tx1"/>
                </a:solidFill>
                <a:effectLst/>
                <a:latin typeface="+mn-lt"/>
                <a:ea typeface="+mn-ea"/>
                <a:cs typeface="+mn-cs"/>
                <a:hlinkClick r:id="rId3"/>
              </a:rPr>
              <a:t>https://gcc.gnu.org/onlinedocs/gcc/Environment-Variables.html</a:t>
            </a:r>
            <a:endParaRPr lang="en-US" sz="1200" b="0" i="0"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hlinkClick r:id="rId4"/>
              </a:rPr>
              <a:t>https://gcc.gnu.org/onlinedocs/gcc-3.4.6/gcc/Preprocessor-Options.html#Preprocessor-Options</a:t>
            </a:r>
            <a:endParaRPr lang="en-US" sz="1200" b="0" i="0" kern="1200" dirty="0">
              <a:solidFill>
                <a:schemeClr val="tx1"/>
              </a:solidFill>
              <a:effectLst/>
              <a:latin typeface="+mn-lt"/>
              <a:ea typeface="+mn-ea"/>
              <a:cs typeface="+mn-cs"/>
            </a:endParaRPr>
          </a:p>
          <a:p>
            <a:pPr algn="l">
              <a:buFont typeface="Arial" panose="020B0604020202020204" pitchFamily="34" charset="0"/>
              <a:buChar char="•"/>
            </a:pPr>
            <a:endParaRPr lang="en-US" b="0" i="0" dirty="0">
              <a:solidFill>
                <a:srgbClr val="000000"/>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34</a:t>
            </a:fld>
            <a:endParaRPr lang="en-US"/>
          </a:p>
        </p:txBody>
      </p:sp>
    </p:spTree>
    <p:extLst>
      <p:ext uri="{BB962C8B-B14F-4D97-AF65-F5344CB8AC3E}">
        <p14:creationId xmlns:p14="http://schemas.microsoft.com/office/powerpoint/2010/main" val="1299782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Helvetica Neue" panose="02000503000000020004" pitchFamily="2" charset="0"/>
              </a:rPr>
              <a:t>This session will introduce you to software installations on Discovery using interactive examples. We will cover the following topics: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Compilers: C/C++/</a:t>
            </a:r>
            <a:r>
              <a:rPr lang="en-US" b="0" i="0" dirty="0" err="1">
                <a:solidFill>
                  <a:srgbClr val="000000"/>
                </a:solidFill>
                <a:effectLst/>
                <a:latin typeface="Helvetica Neue" panose="02000503000000020004" pitchFamily="2" charset="0"/>
              </a:rPr>
              <a:t>Fortrun</a:t>
            </a:r>
            <a:r>
              <a:rPr lang="en-US" b="0" i="0" dirty="0">
                <a:solidFill>
                  <a:srgbClr val="000000"/>
                </a:solidFill>
                <a:effectLst/>
                <a:latin typeface="Helvetica Neue" panose="02000503000000020004" pitchFamily="2" charset="0"/>
              </a:rPr>
              <a:t> compiler flags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Parallel libraries: OpenMP and Intel MPI as compilation wrappers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Setting up user environment before installation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Helvetica Neue" panose="02000503000000020004" pitchFamily="2" charset="0"/>
              </a:rPr>
              <a:t>Installation using package managers: </a:t>
            </a:r>
            <a:r>
              <a:rPr lang="en-US" b="0" i="0" dirty="0" err="1">
                <a:solidFill>
                  <a:srgbClr val="000000"/>
                </a:solidFill>
                <a:effectLst/>
                <a:latin typeface="Helvetica Neue" panose="02000503000000020004" pitchFamily="2" charset="0"/>
              </a:rPr>
              <a:t>Spack</a:t>
            </a:r>
            <a:r>
              <a:rPr lang="en-US" b="0" i="0" dirty="0">
                <a:solidFill>
                  <a:srgbClr val="000000"/>
                </a:solidFill>
                <a:effectLst/>
                <a:latin typeface="Helvetica Neue" panose="02000503000000020004" pitchFamily="2" charset="0"/>
              </a:rPr>
              <a:t> and Anaconda</a:t>
            </a:r>
          </a:p>
          <a:p>
            <a:pPr algn="l">
              <a:buFont typeface="Arial" panose="020B0604020202020204" pitchFamily="34" charset="0"/>
              <a:buChar char="•"/>
            </a:pPr>
            <a:endParaRPr lang="en-US" b="0" i="0" dirty="0">
              <a:solidFill>
                <a:srgbClr val="000000"/>
              </a:solidFill>
              <a:effectLst/>
              <a:latin typeface="Helvetica Neue" panose="02000503000000020004" pitchFamily="2" charset="0"/>
            </a:endParaRPr>
          </a:p>
          <a:p>
            <a:pPr algn="l">
              <a:buFont typeface="Arial" panose="020B0604020202020204" pitchFamily="34" charset="0"/>
              <a:buChar char="•"/>
            </a:pPr>
            <a:r>
              <a:rPr lang="en-US" b="1" i="0" dirty="0">
                <a:solidFill>
                  <a:srgbClr val="000000"/>
                </a:solidFill>
                <a:effectLst/>
                <a:latin typeface="Helvetica Neue" panose="02000503000000020004" pitchFamily="2" charset="0"/>
              </a:rPr>
              <a:t>Advanced topics: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The installation process: Pre-processing, Compilation, Assembly and Linking</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Installation with dependencies</a:t>
            </a:r>
          </a:p>
          <a:p>
            <a:pPr algn="l">
              <a:buFont typeface="Arial" panose="020B0604020202020204" pitchFamily="34" charset="0"/>
              <a:buChar char="•"/>
            </a:pPr>
            <a:r>
              <a:rPr lang="en-US" b="0" i="0" dirty="0">
                <a:solidFill>
                  <a:srgbClr val="000000"/>
                </a:solidFill>
                <a:effectLst/>
                <a:latin typeface="Helvetica Neue" panose="02000503000000020004" pitchFamily="2" charset="0"/>
              </a:rPr>
              <a:t>Optimized compiling</a:t>
            </a:r>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323272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Parallel examples in C/C++ and Python.</a:t>
            </a:r>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141797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Discovery HPC cluster contains powerful and sophisticated hardware, consisting of multiple cutting-edge processors and fast interconnect network. However, this hardware is completely useless without software that is able to leverage the full potential of a supercomputer. The cluster offers some software packages through the module system (</a:t>
            </a:r>
            <a:r>
              <a:rPr lang="en-US" sz="1200" b="0" i="0" u="sng" kern="1200" dirty="0">
                <a:solidFill>
                  <a:schemeClr val="tx1"/>
                </a:solidFill>
                <a:effectLst/>
                <a:latin typeface="+mn-lt"/>
                <a:ea typeface="+mn-ea"/>
                <a:cs typeface="+mn-cs"/>
                <a:hlinkClick r:id="rId3"/>
              </a:rPr>
              <a:t>https://rc-docs.northeastern.edu/en/latest/software/modules.html</a:t>
            </a:r>
            <a:r>
              <a:rPr lang="en-US" sz="1200" b="0" i="0" kern="1200" dirty="0">
                <a:solidFill>
                  <a:schemeClr val="tx1"/>
                </a:solidFill>
                <a:effectLst/>
                <a:latin typeface="+mn-lt"/>
                <a:ea typeface="+mn-ea"/>
                <a:cs typeface="+mn-cs"/>
              </a:rPr>
              <a:t>), yet their already-compiled configuration may not always suite your needs. Here are a few other reasons to compile your own code:</a:t>
            </a:r>
          </a:p>
          <a:p>
            <a:r>
              <a:rPr lang="en-US" sz="1200" b="1" i="0" kern="1200" dirty="0">
                <a:solidFill>
                  <a:schemeClr val="tx1"/>
                </a:solidFill>
                <a:effectLst/>
                <a:latin typeface="+mn-lt"/>
                <a:ea typeface="+mn-ea"/>
                <a:cs typeface="+mn-cs"/>
              </a:rPr>
              <a:t>Better control the conditions of your research</a:t>
            </a:r>
            <a:r>
              <a:rPr lang="en-US" sz="1200" b="0" i="0" kern="1200" dirty="0">
                <a:solidFill>
                  <a:schemeClr val="tx1"/>
                </a:solidFill>
                <a:effectLst/>
                <a:latin typeface="+mn-lt"/>
                <a:ea typeface="+mn-ea"/>
                <a:cs typeface="+mn-cs"/>
              </a:rPr>
              <a:t> - create a controlled and consistent working environment that allows reproducibility of results.</a:t>
            </a:r>
          </a:p>
          <a:p>
            <a:r>
              <a:rPr lang="en-US" sz="1200" b="1" i="0" kern="1200" dirty="0">
                <a:solidFill>
                  <a:schemeClr val="tx1"/>
                </a:solidFill>
                <a:effectLst/>
                <a:latin typeface="+mn-lt"/>
                <a:ea typeface="+mn-ea"/>
                <a:cs typeface="+mn-cs"/>
              </a:rPr>
              <a:t>Get to know your "lab" equipment</a:t>
            </a:r>
            <a:r>
              <a:rPr lang="en-US" sz="1200" b="0" i="0" kern="1200" dirty="0">
                <a:solidFill>
                  <a:schemeClr val="tx1"/>
                </a:solidFill>
                <a:effectLst/>
                <a:latin typeface="+mn-lt"/>
                <a:ea typeface="+mn-ea"/>
                <a:cs typeface="+mn-cs"/>
              </a:rPr>
              <a:t> - understand and troubleshoot your code and results by getting familiar with the different software and hardware configurations.</a:t>
            </a:r>
          </a:p>
          <a:p>
            <a:r>
              <a:rPr lang="en-US" sz="1200" b="1" i="0" kern="1200" dirty="0">
                <a:solidFill>
                  <a:schemeClr val="tx1"/>
                </a:solidFill>
                <a:effectLst/>
                <a:latin typeface="+mn-lt"/>
                <a:ea typeface="+mn-ea"/>
                <a:cs typeface="+mn-cs"/>
              </a:rPr>
              <a:t>Leverage the full power of the cluster</a:t>
            </a:r>
            <a:r>
              <a:rPr lang="en-US" sz="1200" b="0" i="0" kern="1200" dirty="0">
                <a:solidFill>
                  <a:schemeClr val="tx1"/>
                </a:solidFill>
                <a:effectLst/>
                <a:latin typeface="+mn-lt"/>
                <a:ea typeface="+mn-ea"/>
                <a:cs typeface="+mn-cs"/>
              </a:rPr>
              <a:t> - incorporate parallel libraries and powerful compilers. Learn about different compilation options such as compiling with parallel libraries and switching compilers.</a:t>
            </a:r>
          </a:p>
          <a:p>
            <a:r>
              <a:rPr lang="en-US" sz="1200" b="1" i="0" kern="1200" dirty="0">
                <a:solidFill>
                  <a:schemeClr val="tx1"/>
                </a:solidFill>
                <a:effectLst/>
                <a:latin typeface="+mn-lt"/>
                <a:ea typeface="+mn-ea"/>
                <a:cs typeface="+mn-cs"/>
              </a:rPr>
              <a:t>Flexibility of use</a:t>
            </a:r>
            <a:r>
              <a:rPr lang="en-US" sz="1200" b="0" i="0" kern="1200" dirty="0">
                <a:solidFill>
                  <a:schemeClr val="tx1"/>
                </a:solidFill>
                <a:effectLst/>
                <a:latin typeface="+mn-lt"/>
                <a:ea typeface="+mn-ea"/>
                <a:cs typeface="+mn-cs"/>
              </a:rPr>
              <a:t> - install your code locally, try multiple code variations, benchmark performance and control of any code updates and bugs fixes.</a:t>
            </a:r>
          </a:p>
          <a:p>
            <a:r>
              <a:rPr lang="en-US" sz="1200" b="1" i="0" kern="1200" dirty="0">
                <a:solidFill>
                  <a:schemeClr val="tx1"/>
                </a:solidFill>
                <a:effectLst/>
                <a:latin typeface="+mn-lt"/>
                <a:ea typeface="+mn-ea"/>
                <a:cs typeface="+mn-cs"/>
              </a:rPr>
              <a:t>Familiarize with the open-source scientific software community</a:t>
            </a:r>
            <a:r>
              <a:rPr lang="en-US" sz="1200" b="0" i="0" kern="1200" dirty="0">
                <a:solidFill>
                  <a:schemeClr val="tx1"/>
                </a:solidFill>
                <a:effectLst/>
                <a:latin typeface="+mn-lt"/>
                <a:ea typeface="+mn-ea"/>
                <a:cs typeface="+mn-cs"/>
              </a:rPr>
              <a:t> - get to know about the multiple useful collaborative programs that handle the vast majority of the heavy lifting of software installations.</a:t>
            </a:r>
          </a:p>
        </p:txBody>
      </p:sp>
      <p:sp>
        <p:nvSpPr>
          <p:cNvPr id="4" name="Slide Number Placeholder 3"/>
          <p:cNvSpPr>
            <a:spLocks noGrp="1"/>
          </p:cNvSpPr>
          <p:nvPr>
            <p:ph type="sldNum" sz="quarter" idx="10"/>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System-wide vs. user installations:</a:t>
            </a:r>
          </a:p>
          <a:p>
            <a:pPr algn="l">
              <a:buFont typeface="Arial" panose="020B0604020202020204" pitchFamily="34" charset="0"/>
              <a:buChar char="•"/>
            </a:pPr>
            <a:r>
              <a:rPr lang="en-US" b="0" i="0" dirty="0">
                <a:solidFill>
                  <a:srgbClr val="8A6D3B"/>
                </a:solidFill>
                <a:effectLst/>
                <a:latin typeface="Helvetica Neue" panose="02000503000000020004" pitchFamily="2" charset="0"/>
              </a:rPr>
              <a:t>Users on Discovery get to be the owners of directories /home/&lt;username&gt; and /scratch/&lt;username&gt;, with read/write/execute privileges. This allows user to install software "locally" in their directories. The software access will be exclusive to the user, even on compute nodes.</a:t>
            </a:r>
          </a:p>
          <a:p>
            <a:pPr algn="l">
              <a:buFont typeface="Arial" panose="020B0604020202020204" pitchFamily="34" charset="0"/>
              <a:buChar char="•"/>
            </a:pPr>
            <a:r>
              <a:rPr lang="en-US" b="0" i="0" dirty="0">
                <a:solidFill>
                  <a:srgbClr val="8A6D3B"/>
                </a:solidFill>
                <a:effectLst/>
                <a:latin typeface="Helvetica Neue" panose="02000503000000020004" pitchFamily="2" charset="0"/>
              </a:rPr>
              <a:t>"Global"/"System-wide" installs are located in system locations owned by the "root" user, such as /</a:t>
            </a:r>
            <a:r>
              <a:rPr lang="en-US" b="0" i="0" dirty="0" err="1">
                <a:solidFill>
                  <a:srgbClr val="8A6D3B"/>
                </a:solidFill>
                <a:effectLst/>
                <a:latin typeface="Helvetica Neue" panose="02000503000000020004" pitchFamily="2" charset="0"/>
              </a:rPr>
              <a:t>usr</a:t>
            </a:r>
            <a:r>
              <a:rPr lang="en-US" b="0" i="0" dirty="0">
                <a:solidFill>
                  <a:srgbClr val="8A6D3B"/>
                </a:solidFill>
                <a:effectLst/>
                <a:latin typeface="Helvetica Neue" panose="02000503000000020004" pitchFamily="2" charset="0"/>
              </a:rPr>
              <a:t>/bin or /</a:t>
            </a:r>
            <a:r>
              <a:rPr lang="en-US" b="0" i="0" dirty="0" err="1">
                <a:solidFill>
                  <a:srgbClr val="8A6D3B"/>
                </a:solidFill>
                <a:effectLst/>
                <a:latin typeface="Helvetica Neue" panose="02000503000000020004" pitchFamily="2" charset="0"/>
              </a:rPr>
              <a:t>usr</a:t>
            </a:r>
            <a:r>
              <a:rPr lang="en-US" b="0" i="0" dirty="0">
                <a:solidFill>
                  <a:srgbClr val="8A6D3B"/>
                </a:solidFill>
                <a:effectLst/>
                <a:latin typeface="Helvetica Neue" panose="02000503000000020004" pitchFamily="2" charset="0"/>
              </a:rPr>
              <a:t>/local. On Discovery, the /shared filesystem also contains global installs such as modules at /shared/centos7. All users are allowed to read and </a:t>
            </a:r>
            <a:r>
              <a:rPr lang="en-US" b="1" i="0" dirty="0">
                <a:solidFill>
                  <a:srgbClr val="8A6D3B"/>
                </a:solidFill>
                <a:effectLst/>
                <a:latin typeface="Helvetica Neue" panose="02000503000000020004" pitchFamily="2" charset="0"/>
              </a:rPr>
              <a:t>execute</a:t>
            </a:r>
            <a:r>
              <a:rPr lang="en-US" b="0" i="0" dirty="0">
                <a:solidFill>
                  <a:srgbClr val="8A6D3B"/>
                </a:solidFill>
                <a:effectLst/>
                <a:latin typeface="Helvetica Neue" panose="02000503000000020004" pitchFamily="2" charset="0"/>
              </a:rPr>
              <a:t> from this location, with no write permissions. For system-wide Discovery Cluster Software Requests (including OOD software): </a:t>
            </a:r>
            <a:r>
              <a:rPr lang="en-US" b="0" i="0" u="sng" dirty="0">
                <a:solidFill>
                  <a:srgbClr val="296EAA"/>
                </a:solidFill>
                <a:effectLst/>
                <a:latin typeface="Helvetica Neue" panose="02000503000000020004" pitchFamily="2" charset="0"/>
                <a:hlinkClick r:id="rId3">
                  <a:extLst>
                    <a:ext uri="{A12FA001-AC4F-418D-AE19-62706E023703}">
                      <ahyp:hlinkClr xmlns:ahyp="http://schemas.microsoft.com/office/drawing/2018/hyperlinkcolor" val="tx"/>
                    </a:ext>
                  </a:extLst>
                </a:hlinkClick>
              </a:rPr>
              <a:t>https://bit.ly/NURC-Software</a:t>
            </a:r>
            <a:endParaRPr lang="en-US" b="0" i="0" dirty="0">
              <a:solidFill>
                <a:srgbClr val="8A6D3B"/>
              </a:solidFill>
              <a:effectLst/>
              <a:latin typeface="Helvetica Neue" panose="02000503000000020004" pitchFamily="2" charset="0"/>
            </a:endParaRPr>
          </a:p>
          <a:p>
            <a:pPr algn="l">
              <a:buFont typeface="Arial" panose="020B0604020202020204" pitchFamily="34" charset="0"/>
              <a:buChar char="•"/>
            </a:pPr>
            <a:r>
              <a:rPr lang="en-US" b="1" i="0" dirty="0">
                <a:solidFill>
                  <a:srgbClr val="8A6D3B"/>
                </a:solidFill>
                <a:effectLst/>
                <a:latin typeface="Helvetica Neue" panose="02000503000000020004" pitchFamily="2" charset="0"/>
              </a:rPr>
              <a:t>Group-accessible locations</a:t>
            </a:r>
            <a:r>
              <a:rPr lang="en-US" b="0" i="0" dirty="0">
                <a:solidFill>
                  <a:srgbClr val="8A6D3B"/>
                </a:solidFill>
                <a:effectLst/>
                <a:latin typeface="Helvetica Neue" panose="02000503000000020004" pitchFamily="2" charset="0"/>
              </a:rPr>
              <a:t> - we encourage groups using same software to have it installed in group directories (such as /work/</a:t>
            </a:r>
            <a:r>
              <a:rPr lang="en-US" b="0" i="0" dirty="0" err="1">
                <a:solidFill>
                  <a:srgbClr val="8A6D3B"/>
                </a:solidFill>
                <a:effectLst/>
                <a:latin typeface="Helvetica Neue" panose="02000503000000020004" pitchFamily="2" charset="0"/>
              </a:rPr>
              <a:t>groupname</a:t>
            </a:r>
            <a:r>
              <a:rPr lang="en-US" b="0" i="0" dirty="0">
                <a:solidFill>
                  <a:srgbClr val="8A6D3B"/>
                </a:solidFill>
                <a:effectLst/>
                <a:latin typeface="Helvetica Neue" panose="02000503000000020004" pitchFamily="2" charset="0"/>
              </a:rPr>
              <a:t>). Group members can then access, modify, install and benchmark their own code without the need to have it system-wide. For Storage Space Extension Requests (expanding /work capacity or other solutions): </a:t>
            </a:r>
            <a:r>
              <a:rPr lang="en-US" b="0" i="0" u="sng" dirty="0">
                <a:solidFill>
                  <a:srgbClr val="296EAA"/>
                </a:solidFill>
                <a:effectLst/>
                <a:latin typeface="Helvetica Neue" panose="02000503000000020004" pitchFamily="2" charset="0"/>
                <a:hlinkClick r:id="rId4">
                  <a:extLst>
                    <a:ext uri="{A12FA001-AC4F-418D-AE19-62706E023703}">
                      <ahyp:hlinkClr xmlns:ahyp="http://schemas.microsoft.com/office/drawing/2018/hyperlinkcolor" val="tx"/>
                    </a:ext>
                  </a:extLst>
                </a:hlinkClick>
              </a:rPr>
              <a:t>https://bit.ly/NURC-StorageExtension</a:t>
            </a:r>
            <a:r>
              <a:rPr lang="en-US" b="0" i="0" dirty="0">
                <a:solidFill>
                  <a:srgbClr val="8A6D3B"/>
                </a:solidFill>
                <a:effectLst/>
                <a:latin typeface="Helvetica Neue" panose="02000503000000020004" pitchFamily="2" charset="0"/>
              </a:rPr>
              <a:t>.</a:t>
            </a:r>
          </a:p>
          <a:p>
            <a:endParaRPr lang="en-US" b="1" dirty="0"/>
          </a:p>
        </p:txBody>
      </p:sp>
      <p:sp>
        <p:nvSpPr>
          <p:cNvPr id="4" name="Slide Number Placeholder 3"/>
          <p:cNvSpPr>
            <a:spLocks noGrp="1"/>
          </p:cNvSpPr>
          <p:nvPr>
            <p:ph type="sldNum" sz="quarter" idx="5"/>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84705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YUM (</a:t>
            </a:r>
            <a:r>
              <a:rPr lang="en-US" b="1" dirty="0" err="1"/>
              <a:t>Yellowdog</a:t>
            </a:r>
            <a:r>
              <a:rPr lang="en-US" b="1" dirty="0"/>
              <a:t> Updater, Modified) </a:t>
            </a:r>
            <a:r>
              <a:rPr lang="en-US" dirty="0"/>
              <a:t>– package management utility that comes with CentOS. </a:t>
            </a:r>
            <a:r>
              <a:rPr lang="en-US" b="1" dirty="0">
                <a:solidFill>
                  <a:srgbClr val="C00000"/>
                </a:solidFill>
              </a:rPr>
              <a:t>Requires root privileges on the cluster.</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3543787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to use your own </a:t>
            </a:r>
            <a:r>
              <a:rPr lang="en-US" dirty="0" err="1"/>
              <a:t>conda</a:t>
            </a:r>
            <a:r>
              <a:rPr lang="en-US" dirty="0"/>
              <a:t> build:</a:t>
            </a:r>
          </a:p>
          <a:p>
            <a:pPr marL="228600" indent="-228600">
              <a:buAutoNum type="arabicPeriod"/>
            </a:pPr>
            <a:r>
              <a:rPr lang="en-US" dirty="0"/>
              <a:t>You own the </a:t>
            </a:r>
            <a:r>
              <a:rPr lang="en-US" dirty="0" err="1"/>
              <a:t>conda</a:t>
            </a:r>
            <a:r>
              <a:rPr lang="en-US" dirty="0"/>
              <a:t> build, which means you can update it frequently. </a:t>
            </a:r>
            <a:br>
              <a:rPr lang="en-US" dirty="0"/>
            </a:br>
            <a:r>
              <a:rPr lang="en-US" dirty="0"/>
              <a:t>Note - ‘</a:t>
            </a:r>
            <a:r>
              <a:rPr lang="en-US" dirty="0" err="1"/>
              <a:t>conda</a:t>
            </a:r>
            <a:r>
              <a:rPr lang="en-US" dirty="0"/>
              <a:t> update </a:t>
            </a:r>
            <a:r>
              <a:rPr lang="en-US" dirty="0" err="1"/>
              <a:t>conda</a:t>
            </a:r>
            <a:r>
              <a:rPr lang="en-US" dirty="0"/>
              <a:t>’ is not allowed for non-admin users on the cluster anaconda/</a:t>
            </a:r>
            <a:r>
              <a:rPr lang="en-US" dirty="0" err="1"/>
              <a:t>miniconda</a:t>
            </a:r>
            <a:r>
              <a:rPr lang="en-US" dirty="0"/>
              <a:t> modules.</a:t>
            </a:r>
          </a:p>
          <a:p>
            <a:pPr marL="228600" indent="-228600">
              <a:buAutoNum type="arabicPeriod"/>
            </a:pPr>
            <a:r>
              <a:rPr lang="en-US" dirty="0"/>
              <a:t>You can install and maintain packages on the base environment (which is located in your directory rather than the system directory).</a:t>
            </a:r>
          </a:p>
        </p:txBody>
      </p:sp>
      <p:sp>
        <p:nvSpPr>
          <p:cNvPr id="4" name="Slide Number Placeholder 3"/>
          <p:cNvSpPr>
            <a:spLocks noGrp="1"/>
          </p:cNvSpPr>
          <p:nvPr>
            <p:ph type="sldNum" sz="quarter" idx="5"/>
          </p:nvPr>
        </p:nvSpPr>
        <p:spPr/>
        <p:txBody>
          <a:bodyPr/>
          <a:lstStyle/>
          <a:p>
            <a:fld id="{46B03E4E-4774-E944-990E-761C025100EC}" type="slidenum">
              <a:rPr lang="en-US" smtClean="0"/>
              <a:t>11</a:t>
            </a:fld>
            <a:endParaRPr lang="en-US"/>
          </a:p>
        </p:txBody>
      </p:sp>
    </p:spTree>
    <p:extLst>
      <p:ext uri="{BB962C8B-B14F-4D97-AF65-F5344CB8AC3E}">
        <p14:creationId xmlns:p14="http://schemas.microsoft.com/office/powerpoint/2010/main" val="112868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Reasons to use your own </a:t>
            </a:r>
            <a:r>
              <a:rPr lang="en-US" dirty="0" err="1"/>
              <a:t>conda</a:t>
            </a:r>
            <a:r>
              <a:rPr lang="en-US" dirty="0"/>
              <a:t> build:</a:t>
            </a:r>
          </a:p>
          <a:p>
            <a:pPr marL="228600" indent="-228600">
              <a:buAutoNum type="arabicPeriod"/>
            </a:pPr>
            <a:r>
              <a:rPr lang="en-US" dirty="0"/>
              <a:t>You own the </a:t>
            </a:r>
            <a:r>
              <a:rPr lang="en-US" dirty="0" err="1"/>
              <a:t>conda</a:t>
            </a:r>
            <a:r>
              <a:rPr lang="en-US" dirty="0"/>
              <a:t> build, which means you can update it frequently. </a:t>
            </a:r>
            <a:br>
              <a:rPr lang="en-US" dirty="0"/>
            </a:br>
            <a:r>
              <a:rPr lang="en-US" dirty="0"/>
              <a:t>Note - ‘</a:t>
            </a:r>
            <a:r>
              <a:rPr lang="en-US" dirty="0" err="1"/>
              <a:t>conda</a:t>
            </a:r>
            <a:r>
              <a:rPr lang="en-US" dirty="0"/>
              <a:t> update </a:t>
            </a:r>
            <a:r>
              <a:rPr lang="en-US" dirty="0" err="1"/>
              <a:t>conda</a:t>
            </a:r>
            <a:r>
              <a:rPr lang="en-US" dirty="0"/>
              <a:t>’ is not allowed for non-admin users on the cluster anaconda/</a:t>
            </a:r>
            <a:r>
              <a:rPr lang="en-US" dirty="0" err="1"/>
              <a:t>miniconda</a:t>
            </a:r>
            <a:r>
              <a:rPr lang="en-US" dirty="0"/>
              <a:t> modules.</a:t>
            </a:r>
          </a:p>
          <a:p>
            <a:pPr marL="228600" indent="-228600">
              <a:buAutoNum type="arabicPeriod"/>
            </a:pPr>
            <a:r>
              <a:rPr lang="en-US" dirty="0"/>
              <a:t>You can install and maintain packages on the base environment (which is located in your directory rather than the system directory).</a:t>
            </a:r>
          </a:p>
        </p:txBody>
      </p:sp>
      <p:sp>
        <p:nvSpPr>
          <p:cNvPr id="4" name="Slide Number Placeholder 3"/>
          <p:cNvSpPr>
            <a:spLocks noGrp="1"/>
          </p:cNvSpPr>
          <p:nvPr>
            <p:ph type="sldNum" sz="quarter" idx="5"/>
          </p:nvPr>
        </p:nvSpPr>
        <p:spPr/>
        <p:txBody>
          <a:bodyPr/>
          <a:lstStyle/>
          <a:p>
            <a:fld id="{46B03E4E-4774-E944-990E-761C025100EC}" type="slidenum">
              <a:rPr lang="en-US" smtClean="0"/>
              <a:t>12</a:t>
            </a:fld>
            <a:endParaRPr lang="en-US"/>
          </a:p>
        </p:txBody>
      </p:sp>
    </p:spTree>
    <p:extLst>
      <p:ext uri="{BB962C8B-B14F-4D97-AF65-F5344CB8AC3E}">
        <p14:creationId xmlns:p14="http://schemas.microsoft.com/office/powerpoint/2010/main" val="27611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srun</a:t>
            </a:r>
            <a:r>
              <a:rPr lang="en-US" sz="1200" kern="1200" dirty="0">
                <a:solidFill>
                  <a:schemeClr val="tx1"/>
                </a:solidFill>
                <a:effectLst/>
                <a:latin typeface="+mn-lt"/>
                <a:ea typeface="+mn-ea"/>
                <a:cs typeface="+mn-cs"/>
              </a:rPr>
              <a:t> -p express -N 1 -n 16 --</a:t>
            </a:r>
            <a:r>
              <a:rPr lang="en-US" sz="1200" kern="1200" dirty="0" err="1">
                <a:solidFill>
                  <a:schemeClr val="tx1"/>
                </a:solidFill>
                <a:effectLst/>
                <a:latin typeface="+mn-lt"/>
                <a:ea typeface="+mn-ea"/>
                <a:cs typeface="+mn-cs"/>
              </a:rPr>
              <a:t>pty</a:t>
            </a:r>
            <a:r>
              <a:rPr lang="en-US" sz="1200" kern="1200" dirty="0">
                <a:solidFill>
                  <a:schemeClr val="tx1"/>
                </a:solidFill>
                <a:effectLst/>
                <a:latin typeface="+mn-lt"/>
                <a:ea typeface="+mn-ea"/>
                <a:cs typeface="+mn-cs"/>
              </a:rPr>
              <a:t> -t 01:00:00 --x11 /bin/bash</a:t>
            </a:r>
          </a:p>
          <a:p>
            <a:r>
              <a:rPr lang="en-US" dirty="0"/>
              <a:t>https://</a:t>
            </a:r>
            <a:r>
              <a:rPr lang="en-US" dirty="0" err="1"/>
              <a:t>spack-tutorial.readthedocs.io</a:t>
            </a:r>
            <a:r>
              <a:rPr lang="en-US" dirty="0"/>
              <a:t>/</a:t>
            </a:r>
            <a:r>
              <a:rPr lang="en-US" dirty="0" err="1"/>
              <a:t>en</a:t>
            </a:r>
            <a:r>
              <a:rPr lang="en-US" dirty="0"/>
              <a:t>/latest/</a:t>
            </a:r>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2486057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spack-tutorial.readthedocs.io/en/lates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spack-tutorial.readthedocs.io/en/latest/"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spack-tutorial.readthedocs.io/en/latest/"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s://spack.readthedocs.io/en/latest/basic_usage.html#specs-dependencies"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spack.readthedocs.io/en/latest/basic_usage.html?highlight=garbage#garbage-collection" TargetMode="External"/><Relationship Id="rId2" Type="http://schemas.openxmlformats.org/officeDocument/2006/relationships/hyperlink" Target="https://spack.readthedocs.io/en/latest/packaging_guide.html#parallel-builds" TargetMode="External"/><Relationship Id="rId1" Type="http://schemas.openxmlformats.org/officeDocument/2006/relationships/slideLayout" Target="../slideLayouts/slideLayout13.xml"/><Relationship Id="rId4" Type="http://schemas.openxmlformats.org/officeDocument/2006/relationships/hyperlink" Target="https://spack.readthedocs.io/en/latest/environments.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spack.readthedocs.io/en/latest/configuration.html"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sylabs.io/guides/3.5/user-guide/"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www.mdtutorials.com/gmx/lysozyme/05_EM.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sylabs.io/guides/3.5/user-guide/environment_and_metadata.html#environment" TargetMode="External"/><Relationship Id="rId2" Type="http://schemas.openxmlformats.org/officeDocument/2006/relationships/hyperlink" Target="https://cloud.sylabs.io/builder" TargetMode="External"/><Relationship Id="rId1" Type="http://schemas.openxmlformats.org/officeDocument/2006/relationships/slideLayout" Target="../slideLayouts/slideLayout13.xml"/><Relationship Id="rId4" Type="http://schemas.openxmlformats.org/officeDocument/2006/relationships/hyperlink" Target="https://sylabs.io/guides/3.5/user-guide/mpi.html?highlight=mpi"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ood.discovery.neu.edu/" TargetMode="External"/><Relationship Id="rId7" Type="http://schemas.openxmlformats.org/officeDocument/2006/relationships/hyperlink" Target="https://ood.discovery.neu.edu/pun/sys/shell/ssh/ood.discovery.neu.edu"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hyperlink" Target="https://rc-docs.northeastern.edu/en/latest/get_started/connect.html" TargetMode="External"/><Relationship Id="rId5" Type="http://schemas.openxmlformats.org/officeDocument/2006/relationships/hyperlink" Target="https://rc-docs.northeastern.edu/en/latest/using-discovery/transferringdata.html?highlight=scp" TargetMode="External"/><Relationship Id="rId4" Type="http://schemas.openxmlformats.org/officeDocument/2006/relationships/hyperlink" Target="https://rc-docs.northeastern.edu/en/latest/using-ood/fileexplore.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s://rc.northeastern.edu/" TargetMode="Externa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rc-docs.northeastern.edu/en/latest/software/modules.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bit.ly/NURC-Software" TargetMode="External"/><Relationship Id="rId2" Type="http://schemas.openxmlformats.org/officeDocument/2006/relationships/hyperlink" Target="https://rc.northeastern.edu/support/consultin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1" y="1122362"/>
            <a:ext cx="9696852" cy="2479675"/>
          </a:xfrm>
        </p:spPr>
        <p:txBody>
          <a:bodyPr/>
          <a:lstStyle/>
          <a:p>
            <a:r>
              <a:rPr lang="en-US" dirty="0"/>
              <a:t>Introduction to software installation on Discovery</a:t>
            </a:r>
          </a:p>
        </p:txBody>
      </p:sp>
      <p:sp>
        <p:nvSpPr>
          <p:cNvPr id="3" name="Subtitle 2"/>
          <p:cNvSpPr>
            <a:spLocks noGrp="1"/>
          </p:cNvSpPr>
          <p:nvPr>
            <p:ph type="subTitle" idx="1"/>
          </p:nvPr>
        </p:nvSpPr>
        <p:spPr/>
        <p:txBody>
          <a:bodyPr/>
          <a:lstStyle/>
          <a:p>
            <a:r>
              <a:rPr lang="en-US" dirty="0"/>
              <a:t>Training Module </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80016A-A71D-E14E-9298-93FCCB15031A}"/>
              </a:ext>
            </a:extLst>
          </p:cNvPr>
          <p:cNvSpPr>
            <a:spLocks noGrp="1"/>
          </p:cNvSpPr>
          <p:nvPr>
            <p:ph idx="1"/>
          </p:nvPr>
        </p:nvSpPr>
        <p:spPr>
          <a:xfrm>
            <a:off x="479685" y="1378990"/>
            <a:ext cx="10874115" cy="5201692"/>
          </a:xfrm>
        </p:spPr>
        <p:txBody>
          <a:bodyPr>
            <a:normAutofit/>
          </a:bodyPr>
          <a:lstStyle/>
          <a:p>
            <a:r>
              <a:rPr lang="en-US" sz="2400" dirty="0"/>
              <a:t>It is recommended to install your own </a:t>
            </a:r>
            <a:r>
              <a:rPr lang="en-US" sz="2400" dirty="0" err="1"/>
              <a:t>conda</a:t>
            </a:r>
            <a:r>
              <a:rPr lang="en-US" sz="2400" dirty="0"/>
              <a:t> package rather then using the existing anaconda/</a:t>
            </a:r>
            <a:r>
              <a:rPr lang="en-US" sz="2400" dirty="0" err="1"/>
              <a:t>miniconda</a:t>
            </a:r>
            <a:r>
              <a:rPr lang="en-US" sz="2400" dirty="0"/>
              <a:t> modules. </a:t>
            </a:r>
          </a:p>
          <a:p>
            <a:r>
              <a:rPr lang="en-US" sz="2400" dirty="0"/>
              <a:t>Here, we demonstrate the installation of </a:t>
            </a:r>
            <a:r>
              <a:rPr lang="en-US" sz="2400" dirty="0" err="1"/>
              <a:t>SAMtools</a:t>
            </a:r>
            <a:r>
              <a:rPr lang="en-US" sz="2400" dirty="0"/>
              <a:t> (a suite of programs for interacting with high-throughput sequencing data) using miniconda3 local build:</a:t>
            </a:r>
          </a:p>
          <a:p>
            <a:pPr marL="514350" indent="-514350">
              <a:buFont typeface="+mj-lt"/>
              <a:buAutoNum type="arabicPeriod"/>
            </a:pPr>
            <a:r>
              <a:rPr lang="en-US" sz="2400" dirty="0"/>
              <a:t>Login into an interactive node and download miniconda3 (Linux 64 version 3.8 version):</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r>
              <a:rPr lang="en-US" sz="2400" dirty="0"/>
              <a:t>Install miniconda3 in your $HOME directory using the installer shell script:</a:t>
            </a:r>
          </a:p>
          <a:p>
            <a:pPr marL="514350" indent="-514350">
              <a:buFont typeface="+mj-lt"/>
              <a:buAutoNum type="arabicPeriod"/>
            </a:pPr>
            <a:endParaRPr lang="en-US" sz="2400" dirty="0"/>
          </a:p>
          <a:p>
            <a:pPr marL="0" indent="0">
              <a:buNone/>
            </a:pPr>
            <a:r>
              <a:rPr lang="en-US" sz="2400" dirty="0"/>
              <a:t>Where the options “-b -y” will install miniconda3 in batch mode (no prompts) </a:t>
            </a:r>
            <a:br>
              <a:rPr lang="en-US" sz="2400" dirty="0"/>
            </a:br>
            <a:r>
              <a:rPr lang="en-US" sz="2400" dirty="0"/>
              <a:t>and the option “-p $HOME/miniconda3” will install miniconda3 in that path.</a:t>
            </a:r>
          </a:p>
        </p:txBody>
      </p:sp>
      <p:sp>
        <p:nvSpPr>
          <p:cNvPr id="3" name="Slide Number Placeholder 2">
            <a:extLst>
              <a:ext uri="{FF2B5EF4-FFF2-40B4-BE49-F238E27FC236}">
                <a16:creationId xmlns:a16="http://schemas.microsoft.com/office/drawing/2014/main" id="{ADDB608E-5442-2249-98AB-0B8295333E99}"/>
              </a:ext>
            </a:extLst>
          </p:cNvPr>
          <p:cNvSpPr>
            <a:spLocks noGrp="1"/>
          </p:cNvSpPr>
          <p:nvPr>
            <p:ph type="sldNum" sz="quarter" idx="10"/>
          </p:nvPr>
        </p:nvSpPr>
        <p:spPr/>
        <p:txBody>
          <a:bodyPr/>
          <a:lstStyle/>
          <a:p>
            <a:fld id="{2BE017B6-6466-CA44-A203-DCC007137B39}" type="slidenum">
              <a:rPr lang="en-US" smtClean="0"/>
              <a:pPr/>
              <a:t>11</a:t>
            </a:fld>
            <a:endParaRPr lang="en-US" dirty="0"/>
          </a:p>
        </p:txBody>
      </p:sp>
      <p:sp>
        <p:nvSpPr>
          <p:cNvPr id="4" name="Title 3">
            <a:extLst>
              <a:ext uri="{FF2B5EF4-FFF2-40B4-BE49-F238E27FC236}">
                <a16:creationId xmlns:a16="http://schemas.microsoft.com/office/drawing/2014/main" id="{76852DA5-A5A1-084A-B834-DC1885320D91}"/>
              </a:ext>
            </a:extLst>
          </p:cNvPr>
          <p:cNvSpPr>
            <a:spLocks noGrp="1"/>
          </p:cNvSpPr>
          <p:nvPr>
            <p:ph type="title"/>
          </p:nvPr>
        </p:nvSpPr>
        <p:spPr>
          <a:xfrm>
            <a:off x="838200" y="53427"/>
            <a:ext cx="10515600" cy="1325563"/>
          </a:xfrm>
        </p:spPr>
        <p:txBody>
          <a:bodyPr>
            <a:normAutofit/>
          </a:bodyPr>
          <a:lstStyle/>
          <a:p>
            <a:pPr algn="ctr"/>
            <a:r>
              <a:rPr lang="en-US" sz="4000" b="1" dirty="0"/>
              <a:t>Exercise 1</a:t>
            </a:r>
            <a:br>
              <a:rPr lang="en-US" sz="4000" dirty="0"/>
            </a:br>
            <a:r>
              <a:rPr lang="en-US" sz="4000" dirty="0"/>
              <a:t>Task 1 - Installing your own </a:t>
            </a:r>
            <a:r>
              <a:rPr lang="en-US" sz="4000" dirty="0" err="1"/>
              <a:t>conda</a:t>
            </a:r>
            <a:endParaRPr lang="en-US" sz="4000" dirty="0"/>
          </a:p>
        </p:txBody>
      </p:sp>
      <p:sp>
        <p:nvSpPr>
          <p:cNvPr id="5" name="TextBox 4">
            <a:extLst>
              <a:ext uri="{FF2B5EF4-FFF2-40B4-BE49-F238E27FC236}">
                <a16:creationId xmlns:a16="http://schemas.microsoft.com/office/drawing/2014/main" id="{38C0E149-65EA-C24B-95CB-88F122E29A0B}"/>
              </a:ext>
            </a:extLst>
          </p:cNvPr>
          <p:cNvSpPr txBox="1"/>
          <p:nvPr/>
        </p:nvSpPr>
        <p:spPr>
          <a:xfrm>
            <a:off x="658943" y="3739996"/>
            <a:ext cx="10694857"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-p express -N 1 -n 16 --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-t 01:00:00 /bin/bash</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wget</a:t>
            </a:r>
            <a:r>
              <a:rPr lang="en-US" dirty="0">
                <a:latin typeface="Courier New" panose="02070309020205020404" pitchFamily="49" charset="0"/>
                <a:cs typeface="Courier New" panose="02070309020205020404" pitchFamily="49" charset="0"/>
              </a:rPr>
              <a:t> https://</a:t>
            </a:r>
            <a:r>
              <a:rPr lang="en-US" dirty="0" err="1">
                <a:latin typeface="Courier New" panose="02070309020205020404" pitchFamily="49" charset="0"/>
                <a:cs typeface="Courier New" panose="02070309020205020404" pitchFamily="49" charset="0"/>
              </a:rPr>
              <a:t>repo.anaconda.com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miniconda</a:t>
            </a:r>
            <a:r>
              <a:rPr lang="en-US" dirty="0">
                <a:latin typeface="Courier New" panose="02070309020205020404" pitchFamily="49" charset="0"/>
                <a:cs typeface="Courier New" panose="02070309020205020404" pitchFamily="49" charset="0"/>
              </a:rPr>
              <a:t>/Miniconda3-latest-Linux-x86_64.sh -O ~/miniconda3.sh</a:t>
            </a:r>
          </a:p>
        </p:txBody>
      </p:sp>
      <p:sp>
        <p:nvSpPr>
          <p:cNvPr id="6" name="TextBox 5">
            <a:extLst>
              <a:ext uri="{FF2B5EF4-FFF2-40B4-BE49-F238E27FC236}">
                <a16:creationId xmlns:a16="http://schemas.microsoft.com/office/drawing/2014/main" id="{5F480607-2A9F-6843-950C-DBCBB5F195EB}"/>
              </a:ext>
            </a:extLst>
          </p:cNvPr>
          <p:cNvSpPr txBox="1"/>
          <p:nvPr/>
        </p:nvSpPr>
        <p:spPr>
          <a:xfrm>
            <a:off x="658943" y="5145348"/>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$HOME; bash miniconda3.sh –b -y –p miniconda3</a:t>
            </a:r>
          </a:p>
        </p:txBody>
      </p:sp>
    </p:spTree>
    <p:extLst>
      <p:ext uri="{BB962C8B-B14F-4D97-AF65-F5344CB8AC3E}">
        <p14:creationId xmlns:p14="http://schemas.microsoft.com/office/powerpoint/2010/main" val="426118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80016A-A71D-E14E-9298-93FCCB15031A}"/>
              </a:ext>
            </a:extLst>
          </p:cNvPr>
          <p:cNvSpPr>
            <a:spLocks noGrp="1"/>
          </p:cNvSpPr>
          <p:nvPr>
            <p:ph idx="1"/>
          </p:nvPr>
        </p:nvSpPr>
        <p:spPr>
          <a:xfrm>
            <a:off x="479685" y="1319030"/>
            <a:ext cx="10874115" cy="5201692"/>
          </a:xfrm>
        </p:spPr>
        <p:txBody>
          <a:bodyPr>
            <a:normAutofit/>
          </a:bodyPr>
          <a:lstStyle/>
          <a:p>
            <a:pPr marL="457200" indent="-457200">
              <a:buFont typeface="+mj-lt"/>
              <a:buAutoNum type="arabicPeriod"/>
            </a:pPr>
            <a:r>
              <a:rPr lang="en-US" sz="2400" dirty="0"/>
              <a:t>Now you can activate miniconda3 within each shell environment using the command:</a:t>
            </a:r>
          </a:p>
          <a:p>
            <a:pPr marL="457200" indent="-457200">
              <a:buFont typeface="+mj-lt"/>
              <a:buAutoNum type="arabicPeriod"/>
            </a:pPr>
            <a:endParaRPr lang="en-US" sz="2400" dirty="0"/>
          </a:p>
          <a:p>
            <a:pPr marL="457200" indent="-457200">
              <a:buFont typeface="+mj-lt"/>
              <a:buAutoNum type="arabicPeriod"/>
            </a:pPr>
            <a:r>
              <a:rPr lang="en-US" sz="2400" dirty="0"/>
              <a:t>Next, lets update </a:t>
            </a:r>
            <a:r>
              <a:rPr lang="en-US" sz="2400" dirty="0" err="1"/>
              <a:t>conda</a:t>
            </a:r>
            <a:r>
              <a:rPr lang="en-US" sz="2400" dirty="0"/>
              <a:t> prior to any new installations:</a:t>
            </a:r>
          </a:p>
          <a:p>
            <a:pPr marL="457200" indent="-457200">
              <a:buFont typeface="+mj-lt"/>
              <a:buAutoNum type="arabicPeriod"/>
            </a:pPr>
            <a:endParaRPr lang="en-US" sz="2400" dirty="0"/>
          </a:p>
          <a:p>
            <a:pPr marL="457200" indent="-457200">
              <a:buFont typeface="+mj-lt"/>
              <a:buAutoNum type="arabicPeriod"/>
            </a:pPr>
            <a:r>
              <a:rPr lang="en-US" sz="2400" dirty="0"/>
              <a:t>For organizational purposes, we’ll create a virtual </a:t>
            </a:r>
            <a:r>
              <a:rPr lang="en-US" sz="2400" dirty="0" err="1"/>
              <a:t>conda</a:t>
            </a:r>
            <a:r>
              <a:rPr lang="en-US" sz="2400" dirty="0"/>
              <a:t> environment and build </a:t>
            </a:r>
            <a:r>
              <a:rPr lang="en-US" sz="2400" dirty="0" err="1"/>
              <a:t>SAMtools</a:t>
            </a:r>
            <a:r>
              <a:rPr lang="en-US" sz="2400" dirty="0"/>
              <a:t> inside (not necessary, but recommended):</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Finally, lets install </a:t>
            </a:r>
            <a:r>
              <a:rPr lang="en-US" sz="2400" dirty="0" err="1"/>
              <a:t>SAMtools</a:t>
            </a:r>
            <a:r>
              <a:rPr lang="en-US" sz="2400" dirty="0"/>
              <a:t> within the virtual environment, and check its location and version:</a:t>
            </a:r>
          </a:p>
          <a:p>
            <a:pPr marL="0" indent="0">
              <a:buNone/>
            </a:pPr>
            <a:endParaRPr lang="en-US" sz="2400" dirty="0"/>
          </a:p>
        </p:txBody>
      </p:sp>
      <p:sp>
        <p:nvSpPr>
          <p:cNvPr id="3" name="Slide Number Placeholder 2">
            <a:extLst>
              <a:ext uri="{FF2B5EF4-FFF2-40B4-BE49-F238E27FC236}">
                <a16:creationId xmlns:a16="http://schemas.microsoft.com/office/drawing/2014/main" id="{ADDB608E-5442-2249-98AB-0B8295333E99}"/>
              </a:ext>
            </a:extLst>
          </p:cNvPr>
          <p:cNvSpPr>
            <a:spLocks noGrp="1"/>
          </p:cNvSpPr>
          <p:nvPr>
            <p:ph type="sldNum" sz="quarter" idx="10"/>
          </p:nvPr>
        </p:nvSpPr>
        <p:spPr/>
        <p:txBody>
          <a:bodyPr/>
          <a:lstStyle/>
          <a:p>
            <a:fld id="{2BE017B6-6466-CA44-A203-DCC007137B39}" type="slidenum">
              <a:rPr lang="en-US" smtClean="0"/>
              <a:pPr/>
              <a:t>12</a:t>
            </a:fld>
            <a:endParaRPr lang="en-US" dirty="0"/>
          </a:p>
        </p:txBody>
      </p:sp>
      <p:sp>
        <p:nvSpPr>
          <p:cNvPr id="4" name="Title 3">
            <a:extLst>
              <a:ext uri="{FF2B5EF4-FFF2-40B4-BE49-F238E27FC236}">
                <a16:creationId xmlns:a16="http://schemas.microsoft.com/office/drawing/2014/main" id="{76852DA5-A5A1-084A-B834-DC1885320D91}"/>
              </a:ext>
            </a:extLst>
          </p:cNvPr>
          <p:cNvSpPr>
            <a:spLocks noGrp="1"/>
          </p:cNvSpPr>
          <p:nvPr>
            <p:ph type="title"/>
          </p:nvPr>
        </p:nvSpPr>
        <p:spPr>
          <a:xfrm>
            <a:off x="838200" y="53427"/>
            <a:ext cx="10515600" cy="1325563"/>
          </a:xfrm>
        </p:spPr>
        <p:txBody>
          <a:bodyPr>
            <a:normAutofit/>
          </a:bodyPr>
          <a:lstStyle/>
          <a:p>
            <a:pPr algn="ctr"/>
            <a:r>
              <a:rPr lang="en-US" sz="4000" b="1" dirty="0"/>
              <a:t>Exercise 1</a:t>
            </a:r>
            <a:br>
              <a:rPr lang="en-US" sz="4000" dirty="0"/>
            </a:br>
            <a:r>
              <a:rPr lang="en-US" sz="4000" dirty="0"/>
              <a:t>Task 2 - Installing software with </a:t>
            </a:r>
            <a:r>
              <a:rPr lang="en-US" sz="4000" dirty="0" err="1"/>
              <a:t>conda</a:t>
            </a:r>
            <a:endParaRPr lang="en-US" sz="4000" dirty="0"/>
          </a:p>
        </p:txBody>
      </p:sp>
      <p:sp>
        <p:nvSpPr>
          <p:cNvPr id="6" name="TextBox 5">
            <a:extLst>
              <a:ext uri="{FF2B5EF4-FFF2-40B4-BE49-F238E27FC236}">
                <a16:creationId xmlns:a16="http://schemas.microsoft.com/office/drawing/2014/main" id="{5F480607-2A9F-6843-950C-DBCBB5F195EB}"/>
              </a:ext>
            </a:extLst>
          </p:cNvPr>
          <p:cNvSpPr txBox="1"/>
          <p:nvPr/>
        </p:nvSpPr>
        <p:spPr>
          <a:xfrm>
            <a:off x="658943" y="4435442"/>
            <a:ext cx="975922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(base) $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--name </a:t>
            </a:r>
            <a:r>
              <a:rPr lang="en-US" dirty="0" err="1">
                <a:latin typeface="Courier New" panose="02070309020205020404" pitchFamily="49" charset="0"/>
                <a:cs typeface="Courier New" panose="02070309020205020404" pitchFamily="49" charset="0"/>
              </a:rPr>
              <a:t>myenv</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a:t>
            </a:r>
            <a:r>
              <a:rPr lang="en-US" dirty="0" err="1">
                <a:latin typeface="Courier New" panose="02070309020205020404" pitchFamily="49" charset="0"/>
                <a:cs typeface="Courier New" panose="02070309020205020404" pitchFamily="49" charset="0"/>
              </a:rPr>
              <a:t>myenv</a:t>
            </a:r>
            <a:endParaRPr lang="en-US"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F0418CE6-51BE-A94C-B0F5-0BBE0BE03EB6}"/>
              </a:ext>
            </a:extLst>
          </p:cNvPr>
          <p:cNvSpPr txBox="1"/>
          <p:nvPr/>
        </p:nvSpPr>
        <p:spPr>
          <a:xfrm>
            <a:off x="658943" y="2182406"/>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~/miniconda3/bin/activate</a:t>
            </a:r>
          </a:p>
        </p:txBody>
      </p:sp>
      <p:sp>
        <p:nvSpPr>
          <p:cNvPr id="8" name="TextBox 7">
            <a:extLst>
              <a:ext uri="{FF2B5EF4-FFF2-40B4-BE49-F238E27FC236}">
                <a16:creationId xmlns:a16="http://schemas.microsoft.com/office/drawing/2014/main" id="{815BAA6E-9487-9248-A3B8-1DF5DE1AC676}"/>
              </a:ext>
            </a:extLst>
          </p:cNvPr>
          <p:cNvSpPr txBox="1"/>
          <p:nvPr/>
        </p:nvSpPr>
        <p:spPr>
          <a:xfrm>
            <a:off x="658943" y="3109879"/>
            <a:ext cx="9759221"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(base) $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update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-y</a:t>
            </a:r>
          </a:p>
        </p:txBody>
      </p:sp>
      <p:sp>
        <p:nvSpPr>
          <p:cNvPr id="9" name="TextBox 8">
            <a:extLst>
              <a:ext uri="{FF2B5EF4-FFF2-40B4-BE49-F238E27FC236}">
                <a16:creationId xmlns:a16="http://schemas.microsoft.com/office/drawing/2014/main" id="{C239CD7C-10AE-5A4E-8229-1C3145088032}"/>
              </a:ext>
            </a:extLst>
          </p:cNvPr>
          <p:cNvSpPr txBox="1"/>
          <p:nvPr/>
        </p:nvSpPr>
        <p:spPr>
          <a:xfrm>
            <a:off x="658943" y="5865935"/>
            <a:ext cx="9759221"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-y -c </a:t>
            </a:r>
            <a:r>
              <a:rPr lang="en-US" dirty="0" err="1">
                <a:latin typeface="Courier New" panose="02070309020205020404" pitchFamily="49" charset="0"/>
                <a:cs typeface="Courier New" panose="02070309020205020404" pitchFamily="49" charset="0"/>
              </a:rPr>
              <a:t>biconda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 which </a:t>
            </a:r>
            <a:r>
              <a:rPr lang="en-US" dirty="0" err="1">
                <a:latin typeface="Courier New" panose="02070309020205020404" pitchFamily="49" charset="0"/>
                <a:cs typeface="Courier New" panose="02070309020205020404" pitchFamily="49" charset="0"/>
              </a:rPr>
              <a:t>samtools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myenv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list -c </a:t>
            </a:r>
            <a:r>
              <a:rPr lang="en-US" dirty="0" err="1">
                <a:latin typeface="Courier New" panose="02070309020205020404" pitchFamily="49" charset="0"/>
                <a:cs typeface="Courier New" panose="02070309020205020404" pitchFamily="49" charset="0"/>
              </a:rPr>
              <a:t>samtools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1083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80008C-0ACB-904D-8823-315960C36282}"/>
              </a:ext>
            </a:extLst>
          </p:cNvPr>
          <p:cNvSpPr>
            <a:spLocks noGrp="1"/>
          </p:cNvSpPr>
          <p:nvPr>
            <p:ph idx="1"/>
          </p:nvPr>
        </p:nvSpPr>
        <p:spPr/>
        <p:txBody>
          <a:bodyPr>
            <a:normAutofit lnSpcReduction="10000"/>
          </a:bodyPr>
          <a:lstStyle/>
          <a:p>
            <a:r>
              <a:rPr lang="en-US" b="1" dirty="0" err="1"/>
              <a:t>Conda</a:t>
            </a:r>
            <a:r>
              <a:rPr lang="en-US" b="1" dirty="0"/>
              <a:t> does not compile software </a:t>
            </a:r>
            <a:r>
              <a:rPr lang="en-US" dirty="0"/>
              <a:t>- rather it downloads the packages from a web repository. </a:t>
            </a:r>
          </a:p>
          <a:p>
            <a:r>
              <a:rPr lang="en-US" b="1" dirty="0" err="1"/>
              <a:t>Conda</a:t>
            </a:r>
            <a:r>
              <a:rPr lang="en-US" b="1" dirty="0"/>
              <a:t> “guesses” your hardware - </a:t>
            </a:r>
            <a:r>
              <a:rPr lang="en-US" dirty="0"/>
              <a:t>and tries to fit the best version to it. This may mean less optimized code for your hardware.</a:t>
            </a:r>
          </a:p>
          <a:p>
            <a:r>
              <a:rPr lang="en-US" b="1" dirty="0"/>
              <a:t>Same environment </a:t>
            </a:r>
            <a:r>
              <a:rPr lang="en-US" dirty="0"/>
              <a:t>- </a:t>
            </a:r>
            <a:r>
              <a:rPr lang="en-US" dirty="0" err="1"/>
              <a:t>conda</a:t>
            </a:r>
            <a:r>
              <a:rPr lang="en-US" dirty="0"/>
              <a:t> will install each package and its dependency libraries in the same environment, unless you create different environments manually. This can sometimes create version conflicts.</a:t>
            </a:r>
          </a:p>
          <a:p>
            <a:r>
              <a:rPr lang="en-US" b="1" dirty="0" err="1"/>
              <a:t>Conda</a:t>
            </a:r>
            <a:r>
              <a:rPr lang="en-US" b="1" dirty="0"/>
              <a:t> is a self-contained environment </a:t>
            </a:r>
            <a:r>
              <a:rPr lang="en-US" dirty="0"/>
              <a:t>– </a:t>
            </a:r>
            <a:r>
              <a:rPr lang="en-US" dirty="0" err="1"/>
              <a:t>conda</a:t>
            </a:r>
            <a:r>
              <a:rPr lang="en-US" dirty="0"/>
              <a:t> can’t use loaded modules, or use pre-installed packages from the outside. Instead, it will try to install the libraries it needs and use those.</a:t>
            </a:r>
            <a:endParaRPr lang="en-US" b="1" dirty="0"/>
          </a:p>
        </p:txBody>
      </p:sp>
      <p:sp>
        <p:nvSpPr>
          <p:cNvPr id="3" name="Slide Number Placeholder 2">
            <a:extLst>
              <a:ext uri="{FF2B5EF4-FFF2-40B4-BE49-F238E27FC236}">
                <a16:creationId xmlns:a16="http://schemas.microsoft.com/office/drawing/2014/main" id="{C2F5AC66-DFAD-0744-B5D9-E4693B006D33}"/>
              </a:ext>
            </a:extLst>
          </p:cNvPr>
          <p:cNvSpPr>
            <a:spLocks noGrp="1"/>
          </p:cNvSpPr>
          <p:nvPr>
            <p:ph type="sldNum" sz="quarter" idx="10"/>
          </p:nvPr>
        </p:nvSpPr>
        <p:spPr/>
        <p:txBody>
          <a:bodyPr/>
          <a:lstStyle/>
          <a:p>
            <a:fld id="{2BE017B6-6466-CA44-A203-DCC007137B39}" type="slidenum">
              <a:rPr lang="en-US" smtClean="0"/>
              <a:pPr/>
              <a:t>13</a:t>
            </a:fld>
            <a:endParaRPr lang="en-US" dirty="0"/>
          </a:p>
        </p:txBody>
      </p:sp>
      <p:sp>
        <p:nvSpPr>
          <p:cNvPr id="4" name="Title 3">
            <a:extLst>
              <a:ext uri="{FF2B5EF4-FFF2-40B4-BE49-F238E27FC236}">
                <a16:creationId xmlns:a16="http://schemas.microsoft.com/office/drawing/2014/main" id="{84762BC1-E591-8C42-BBE9-A198D38CE534}"/>
              </a:ext>
            </a:extLst>
          </p:cNvPr>
          <p:cNvSpPr>
            <a:spLocks noGrp="1"/>
          </p:cNvSpPr>
          <p:nvPr>
            <p:ph type="title"/>
          </p:nvPr>
        </p:nvSpPr>
        <p:spPr/>
        <p:txBody>
          <a:bodyPr/>
          <a:lstStyle/>
          <a:p>
            <a:pPr algn="ctr"/>
            <a:r>
              <a:rPr lang="en-US" dirty="0" err="1"/>
              <a:t>Conda</a:t>
            </a:r>
            <a:r>
              <a:rPr lang="en-US" dirty="0"/>
              <a:t> installation – additional notes</a:t>
            </a:r>
          </a:p>
        </p:txBody>
      </p:sp>
    </p:spTree>
    <p:extLst>
      <p:ext uri="{BB962C8B-B14F-4D97-AF65-F5344CB8AC3E}">
        <p14:creationId xmlns:p14="http://schemas.microsoft.com/office/powerpoint/2010/main" val="4274109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2</a:t>
            </a:r>
            <a:br>
              <a:rPr lang="en-US" dirty="0"/>
            </a:br>
            <a:r>
              <a:rPr lang="en-US" dirty="0"/>
              <a:t>Installation using </a:t>
            </a:r>
            <a:r>
              <a:rPr lang="en-US" dirty="0" err="1"/>
              <a:t>Spack</a:t>
            </a:r>
            <a:endParaRPr lang="en-US" dirty="0"/>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653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35858"/>
            <a:ext cx="11128948" cy="5285617"/>
          </a:xfrm>
        </p:spPr>
        <p:txBody>
          <a:bodyPr>
            <a:normAutofit/>
          </a:bodyPr>
          <a:lstStyle/>
          <a:p>
            <a:r>
              <a:rPr lang="en-US" sz="2000" dirty="0"/>
              <a:t>In this example, we’ll set up </a:t>
            </a:r>
            <a:r>
              <a:rPr lang="en-US" sz="2000" dirty="0" err="1"/>
              <a:t>Spack</a:t>
            </a:r>
            <a:r>
              <a:rPr lang="en-US" sz="2000" dirty="0"/>
              <a:t> and then install a software package. </a:t>
            </a:r>
          </a:p>
          <a:p>
            <a:pPr marL="514350" indent="-514350">
              <a:buFont typeface="+mj-lt"/>
              <a:buAutoNum type="arabicPeriod"/>
            </a:pPr>
            <a:r>
              <a:rPr lang="en-US" sz="2000" dirty="0"/>
              <a:t>Download </a:t>
            </a:r>
            <a:r>
              <a:rPr lang="en-US" sz="2000" dirty="0" err="1"/>
              <a:t>Spack</a:t>
            </a:r>
            <a:r>
              <a:rPr lang="en-US" sz="2000" dirty="0"/>
              <a:t> to your $HOME directory:</a:t>
            </a:r>
          </a:p>
          <a:p>
            <a:pPr marL="514350" indent="-514350">
              <a:buFont typeface="+mj-lt"/>
              <a:buAutoNum type="arabicPeriod"/>
            </a:pPr>
            <a:endParaRPr lang="en-US" sz="2000" dirty="0"/>
          </a:p>
          <a:p>
            <a:pPr marL="514350" indent="-514350">
              <a:buFont typeface="+mj-lt"/>
              <a:buAutoNum type="arabicPeriod"/>
            </a:pPr>
            <a:r>
              <a:rPr lang="en-US" sz="2000" dirty="0"/>
              <a:t>Set up the </a:t>
            </a:r>
            <a:r>
              <a:rPr lang="en-US" sz="2000" dirty="0" err="1"/>
              <a:t>Spack</a:t>
            </a:r>
            <a:r>
              <a:rPr lang="en-US" sz="2000" dirty="0"/>
              <a:t> environment by sourcing the following shell script (or add to ~/.</a:t>
            </a:r>
            <a:r>
              <a:rPr lang="en-US" sz="2000" dirty="0" err="1"/>
              <a:t>bashrc</a:t>
            </a:r>
            <a:r>
              <a:rPr lang="en-US" sz="2000" dirty="0"/>
              <a:t>):</a:t>
            </a:r>
          </a:p>
          <a:p>
            <a:pPr marL="514350" indent="-514350">
              <a:buFont typeface="+mj-lt"/>
              <a:buAutoNum type="arabicPeriod"/>
            </a:pPr>
            <a:endParaRPr lang="en-US" sz="2000" dirty="0"/>
          </a:p>
          <a:p>
            <a:pPr marL="514350" indent="-514350">
              <a:buFont typeface="+mj-lt"/>
              <a:buAutoNum type="arabicPeriod"/>
            </a:pPr>
            <a:r>
              <a:rPr lang="en-US" sz="2000" dirty="0"/>
              <a:t>Now you can run some basic </a:t>
            </a:r>
            <a:r>
              <a:rPr lang="en-US" sz="2000" dirty="0" err="1"/>
              <a:t>Spack</a:t>
            </a:r>
            <a:r>
              <a:rPr lang="en-US" sz="2000" dirty="0"/>
              <a:t> commands. For example:</a:t>
            </a:r>
          </a:p>
          <a:p>
            <a:pPr marL="971550" lvl="1" indent="-514350">
              <a:buFont typeface="+mj-lt"/>
              <a:buAutoNum type="arabicPeriod"/>
            </a:pPr>
            <a:r>
              <a:rPr lang="en-US" sz="1800" dirty="0"/>
              <a:t>Check available software;  check available software with name “</a:t>
            </a:r>
            <a:r>
              <a:rPr lang="en-US" sz="1800" dirty="0" err="1"/>
              <a:t>sql</a:t>
            </a:r>
            <a:r>
              <a:rPr lang="en-US" sz="1800" dirty="0"/>
              <a:t>”:</a:t>
            </a:r>
          </a:p>
          <a:p>
            <a:pPr marL="971550" lvl="1" indent="-514350">
              <a:buFont typeface="+mj-lt"/>
              <a:buAutoNum type="arabicPeriod"/>
            </a:pPr>
            <a:endParaRPr lang="en-US" sz="1800" dirty="0"/>
          </a:p>
          <a:p>
            <a:pPr marL="971550" lvl="1" indent="-514350">
              <a:buFont typeface="+mj-lt"/>
              <a:buAutoNum type="arabicPeriod"/>
            </a:pPr>
            <a:endParaRPr lang="en-US" sz="1800" dirty="0"/>
          </a:p>
          <a:p>
            <a:pPr marL="971550" lvl="1" indent="-514350">
              <a:buFont typeface="+mj-lt"/>
              <a:buAutoNum type="arabicPeriod"/>
            </a:pPr>
            <a:r>
              <a:rPr lang="en-US" sz="1800" dirty="0"/>
              <a:t>Get more information about a particular package (versions, options, dependencies etc.):</a:t>
            </a:r>
          </a:p>
          <a:p>
            <a:pPr marL="971550" lvl="1" indent="-514350">
              <a:buFont typeface="+mj-lt"/>
              <a:buAutoNum type="arabicPeriod"/>
            </a:pPr>
            <a:endParaRPr lang="en-US" sz="1800" dirty="0"/>
          </a:p>
          <a:p>
            <a:pPr marL="971550" lvl="1" indent="-514350">
              <a:buFont typeface="+mj-lt"/>
              <a:buAutoNum type="arabicPeriod"/>
            </a:pPr>
            <a:r>
              <a:rPr lang="en-US" sz="1800" dirty="0"/>
              <a:t>Add a compiler:</a:t>
            </a:r>
          </a:p>
          <a:p>
            <a:pPr marL="971550" lvl="1" indent="-514350">
              <a:buFont typeface="+mj-lt"/>
              <a:buAutoNum type="arabicPeriod"/>
            </a:pPr>
            <a:endParaRPr lang="en-US" sz="1800" dirty="0"/>
          </a:p>
          <a:p>
            <a:pPr marL="971550" lvl="1" indent="-514350">
              <a:buFont typeface="+mj-lt"/>
              <a:buAutoNum type="arabicPeriod"/>
            </a:pPr>
            <a:endParaRPr lang="en-US" sz="18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15</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1 – Setting up </a:t>
            </a:r>
            <a:r>
              <a:rPr lang="en-US" sz="4000" dirty="0" err="1"/>
              <a:t>Spack</a:t>
            </a:r>
            <a:endParaRPr lang="en-US" sz="4000" dirty="0"/>
          </a:p>
        </p:txBody>
      </p:sp>
      <p:sp>
        <p:nvSpPr>
          <p:cNvPr id="6" name="TextBox 5">
            <a:extLst>
              <a:ext uri="{FF2B5EF4-FFF2-40B4-BE49-F238E27FC236}">
                <a16:creationId xmlns:a16="http://schemas.microsoft.com/office/drawing/2014/main" id="{EC247E36-5BD3-BE4D-90E1-7B61A0EA5F99}"/>
              </a:ext>
            </a:extLst>
          </p:cNvPr>
          <p:cNvSpPr txBox="1"/>
          <p:nvPr/>
        </p:nvSpPr>
        <p:spPr>
          <a:xfrm>
            <a:off x="2053237" y="6584877"/>
            <a:ext cx="9503764" cy="369332"/>
          </a:xfrm>
          <a:prstGeom prst="rect">
            <a:avLst/>
          </a:prstGeom>
          <a:noFill/>
        </p:spPr>
        <p:txBody>
          <a:bodyPr wrap="square" rtlCol="0">
            <a:spAutoFit/>
          </a:bodyPr>
          <a:lstStyle/>
          <a:p>
            <a:r>
              <a:rPr lang="en-US" dirty="0"/>
              <a:t>For the full </a:t>
            </a:r>
            <a:r>
              <a:rPr lang="en-US" dirty="0" err="1"/>
              <a:t>Spack</a:t>
            </a:r>
            <a:r>
              <a:rPr lang="en-US" dirty="0"/>
              <a:t> tutorial, visit: </a:t>
            </a:r>
            <a:r>
              <a:rPr lang="en-US" dirty="0">
                <a:hlinkClick r:id="rId3"/>
              </a:rPr>
              <a:t>https://spack-tutorial.readthedocs.io/en/latest/</a:t>
            </a:r>
            <a:r>
              <a:rPr lang="en-US" dirty="0"/>
              <a:t> </a:t>
            </a:r>
          </a:p>
        </p:txBody>
      </p:sp>
      <p:sp>
        <p:nvSpPr>
          <p:cNvPr id="7" name="TextBox 6">
            <a:extLst>
              <a:ext uri="{FF2B5EF4-FFF2-40B4-BE49-F238E27FC236}">
                <a16:creationId xmlns:a16="http://schemas.microsoft.com/office/drawing/2014/main" id="{C658AB32-6142-1C4A-8000-6CFB4A2B5B7D}"/>
              </a:ext>
            </a:extLst>
          </p:cNvPr>
          <p:cNvSpPr txBox="1"/>
          <p:nvPr/>
        </p:nvSpPr>
        <p:spPr>
          <a:xfrm>
            <a:off x="479372" y="2221780"/>
            <a:ext cx="9698949" cy="370437"/>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git clone https://</a:t>
            </a:r>
            <a:r>
              <a:rPr lang="en-US" dirty="0" err="1">
                <a:latin typeface="Courier New" panose="02070309020205020404" pitchFamily="49" charset="0"/>
                <a:cs typeface="Courier New" panose="02070309020205020404" pitchFamily="49" charset="0"/>
              </a:rPr>
              <a:t>github.com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spack.git</a:t>
            </a: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C9533E3-A2C3-C34B-A668-9E5A1E3C72C2}"/>
              </a:ext>
            </a:extLst>
          </p:cNvPr>
          <p:cNvSpPr txBox="1"/>
          <p:nvPr/>
        </p:nvSpPr>
        <p:spPr>
          <a:xfrm>
            <a:off x="479372" y="3061891"/>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/setup-</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FC914A0-E9D5-D941-BD95-F41BC725EDEA}"/>
              </a:ext>
            </a:extLst>
          </p:cNvPr>
          <p:cNvSpPr txBox="1"/>
          <p:nvPr/>
        </p:nvSpPr>
        <p:spPr>
          <a:xfrm>
            <a:off x="1259175" y="4098324"/>
            <a:ext cx="8919146"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list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list </a:t>
            </a:r>
            <a:r>
              <a:rPr lang="en-US" dirty="0" err="1">
                <a:latin typeface="Courier New" panose="02070309020205020404" pitchFamily="49" charset="0"/>
                <a:cs typeface="Courier New" panose="02070309020205020404" pitchFamily="49" charset="0"/>
              </a:rPr>
              <a:t>sql</a:t>
            </a:r>
            <a:endParaRPr lang="en-US"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D7A364D7-7533-9B40-BEAB-1F7664D63368}"/>
              </a:ext>
            </a:extLst>
          </p:cNvPr>
          <p:cNvSpPr txBox="1"/>
          <p:nvPr/>
        </p:nvSpPr>
        <p:spPr>
          <a:xfrm>
            <a:off x="1259176" y="4996505"/>
            <a:ext cx="8919146"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gromacs</a:t>
            </a:r>
            <a:r>
              <a:rPr lang="en-US"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3C7C74AB-B7A3-6B45-94C5-098B9E1D55D3}"/>
              </a:ext>
            </a:extLst>
          </p:cNvPr>
          <p:cNvSpPr txBox="1"/>
          <p:nvPr/>
        </p:nvSpPr>
        <p:spPr>
          <a:xfrm>
            <a:off x="1259176" y="5702010"/>
            <a:ext cx="8919146"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load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/10.1.0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compiler find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compilers</a:t>
            </a:r>
          </a:p>
        </p:txBody>
      </p:sp>
    </p:spTree>
    <p:extLst>
      <p:ext uri="{BB962C8B-B14F-4D97-AF65-F5344CB8AC3E}">
        <p14:creationId xmlns:p14="http://schemas.microsoft.com/office/powerpoint/2010/main" val="27093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2" y="1435858"/>
            <a:ext cx="11535347" cy="5285617"/>
          </a:xfrm>
        </p:spPr>
        <p:txBody>
          <a:bodyPr>
            <a:normAutofit/>
          </a:bodyPr>
          <a:lstStyle/>
          <a:p>
            <a:pPr marL="0" indent="0">
              <a:buNone/>
            </a:pPr>
            <a:r>
              <a:rPr lang="en-US" sz="2400" dirty="0"/>
              <a:t>Now, we’ll use </a:t>
            </a:r>
            <a:r>
              <a:rPr lang="en-US" sz="2400" dirty="0" err="1"/>
              <a:t>Spack</a:t>
            </a:r>
            <a:r>
              <a:rPr lang="en-US" sz="2400" dirty="0"/>
              <a:t> to install </a:t>
            </a:r>
            <a:r>
              <a:rPr lang="en-US" sz="2400" dirty="0" err="1"/>
              <a:t>zlib</a:t>
            </a:r>
            <a:r>
              <a:rPr lang="en-US" sz="2400" dirty="0"/>
              <a:t> (compression library):</a:t>
            </a:r>
          </a:p>
          <a:p>
            <a:pPr marL="514350" indent="-514350">
              <a:buFont typeface="+mj-lt"/>
              <a:buAutoNum type="arabicPeriod"/>
            </a:pPr>
            <a:r>
              <a:rPr lang="en-US" sz="2400" dirty="0"/>
              <a:t>First, lets login into a compute node to make the build faster. Then find </a:t>
            </a:r>
            <a:r>
              <a:rPr lang="en-US" sz="2400" dirty="0" err="1"/>
              <a:t>zlib</a:t>
            </a:r>
            <a:r>
              <a:rPr lang="en-US" sz="2400" dirty="0"/>
              <a:t>:</a:t>
            </a:r>
            <a:br>
              <a:rPr lang="en-US" sz="2400" dirty="0"/>
            </a:br>
            <a:endParaRPr lang="en-US" sz="2400" dirty="0"/>
          </a:p>
          <a:p>
            <a:pPr marL="514350" indent="-514350">
              <a:buFont typeface="+mj-lt"/>
              <a:buAutoNum type="arabicPeriod"/>
            </a:pPr>
            <a:endParaRPr lang="en-US" sz="2400" dirty="0"/>
          </a:p>
          <a:p>
            <a:pPr marL="514350" indent="-514350">
              <a:buFont typeface="+mj-lt"/>
              <a:buAutoNum type="arabicPeriod"/>
            </a:pPr>
            <a:r>
              <a:rPr lang="en-US" sz="2400" dirty="0"/>
              <a:t>To see the full dependency tree, versions and options we can use the “spec” command:</a:t>
            </a:r>
            <a:br>
              <a:rPr lang="en-US" sz="2400" dirty="0"/>
            </a:br>
            <a:br>
              <a:rPr lang="en-US" sz="2400" dirty="0"/>
            </a:br>
            <a:br>
              <a:rPr lang="en-US" sz="2400" dirty="0"/>
            </a:br>
            <a:r>
              <a:rPr lang="en-US" sz="2400" dirty="0" err="1"/>
              <a:t>zlib</a:t>
            </a:r>
            <a:r>
              <a:rPr lang="en-US" sz="2400" dirty="0"/>
              <a:t> does not contain many dependencies, so let’s check a more complex case:</a:t>
            </a:r>
            <a:br>
              <a:rPr lang="en-US" sz="2400" dirty="0"/>
            </a:br>
            <a:br>
              <a:rPr lang="en-US" sz="2400" dirty="0"/>
            </a:br>
            <a:endParaRPr lang="en-US" sz="2400" dirty="0"/>
          </a:p>
          <a:p>
            <a:pPr marL="514350" indent="-514350">
              <a:buFont typeface="+mj-lt"/>
              <a:buAutoNum type="arabicPeriod"/>
            </a:pPr>
            <a:r>
              <a:rPr lang="en-US" sz="2400" dirty="0"/>
              <a:t>Lets install </a:t>
            </a:r>
            <a:r>
              <a:rPr lang="en-US" sz="2400" dirty="0" err="1"/>
              <a:t>zlib</a:t>
            </a:r>
            <a:r>
              <a:rPr lang="en-US" sz="2400" dirty="0"/>
              <a:t>, using the latest version, with all options “on” and using the compiler </a:t>
            </a:r>
            <a:r>
              <a:rPr lang="en-US" sz="2400" dirty="0" err="1"/>
              <a:t>gcc</a:t>
            </a:r>
            <a:r>
              <a:rPr lang="en-US" sz="2400" dirty="0"/>
              <a:t>/10.1.0:</a:t>
            </a:r>
          </a:p>
          <a:p>
            <a:pPr marL="514350" indent="-514350">
              <a:buFont typeface="+mj-lt"/>
              <a:buAutoNum type="arabicPeriod"/>
            </a:pPr>
            <a:endParaRPr lang="en-US" sz="2400" dirty="0"/>
          </a:p>
          <a:p>
            <a:pPr marL="0" indent="0">
              <a:buNone/>
            </a:pPr>
            <a:endParaRPr lang="en-US" sz="24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16</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2 – Install a package with </a:t>
            </a:r>
            <a:r>
              <a:rPr lang="en-US" sz="4000" dirty="0" err="1"/>
              <a:t>Spack</a:t>
            </a:r>
            <a:endParaRPr lang="en-US" sz="4000" dirty="0"/>
          </a:p>
        </p:txBody>
      </p:sp>
      <p:sp>
        <p:nvSpPr>
          <p:cNvPr id="6" name="TextBox 5">
            <a:extLst>
              <a:ext uri="{FF2B5EF4-FFF2-40B4-BE49-F238E27FC236}">
                <a16:creationId xmlns:a16="http://schemas.microsoft.com/office/drawing/2014/main" id="{EC247E36-5BD3-BE4D-90E1-7B61A0EA5F99}"/>
              </a:ext>
            </a:extLst>
          </p:cNvPr>
          <p:cNvSpPr txBox="1"/>
          <p:nvPr/>
        </p:nvSpPr>
        <p:spPr>
          <a:xfrm>
            <a:off x="1850036" y="6561397"/>
            <a:ext cx="9503764" cy="369332"/>
          </a:xfrm>
          <a:prstGeom prst="rect">
            <a:avLst/>
          </a:prstGeom>
          <a:noFill/>
        </p:spPr>
        <p:txBody>
          <a:bodyPr wrap="square" rtlCol="0">
            <a:spAutoFit/>
          </a:bodyPr>
          <a:lstStyle/>
          <a:p>
            <a:r>
              <a:rPr lang="en-US" dirty="0"/>
              <a:t>For the full </a:t>
            </a:r>
            <a:r>
              <a:rPr lang="en-US" dirty="0" err="1"/>
              <a:t>Spack</a:t>
            </a:r>
            <a:r>
              <a:rPr lang="en-US" dirty="0"/>
              <a:t> tutorial, visit: </a:t>
            </a:r>
            <a:r>
              <a:rPr lang="en-US" dirty="0">
                <a:hlinkClick r:id="rId3"/>
              </a:rPr>
              <a:t>https://spack-tutorial.readthedocs.io/en/latest/</a:t>
            </a:r>
            <a:r>
              <a:rPr lang="en-US" dirty="0"/>
              <a:t> </a:t>
            </a:r>
          </a:p>
        </p:txBody>
      </p:sp>
      <p:sp>
        <p:nvSpPr>
          <p:cNvPr id="7" name="TextBox 6">
            <a:extLst>
              <a:ext uri="{FF2B5EF4-FFF2-40B4-BE49-F238E27FC236}">
                <a16:creationId xmlns:a16="http://schemas.microsoft.com/office/drawing/2014/main" id="{C658AB32-6142-1C4A-8000-6CFB4A2B5B7D}"/>
              </a:ext>
            </a:extLst>
          </p:cNvPr>
          <p:cNvSpPr txBox="1"/>
          <p:nvPr/>
        </p:nvSpPr>
        <p:spPr>
          <a:xfrm>
            <a:off x="479372" y="2356691"/>
            <a:ext cx="9698949"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–p express –-nodes=1 –-</a:t>
            </a:r>
            <a:r>
              <a:rPr lang="en-US" dirty="0" err="1">
                <a:latin typeface="Courier New" panose="02070309020205020404" pitchFamily="49" charset="0"/>
                <a:cs typeface="Courier New" panose="02070309020205020404" pitchFamily="49" charset="0"/>
              </a:rPr>
              <a:t>ntasks</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/bin/bash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info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92B088F-9783-274F-8E13-D723697CFA90}"/>
              </a:ext>
            </a:extLst>
          </p:cNvPr>
          <p:cNvSpPr txBox="1"/>
          <p:nvPr/>
        </p:nvSpPr>
        <p:spPr>
          <a:xfrm>
            <a:off x="479369" y="6116128"/>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install zlib@1.2.11 %gcc@10.1.0</a:t>
            </a:r>
          </a:p>
        </p:txBody>
      </p:sp>
      <p:sp>
        <p:nvSpPr>
          <p:cNvPr id="16" name="TextBox 15">
            <a:extLst>
              <a:ext uri="{FF2B5EF4-FFF2-40B4-BE49-F238E27FC236}">
                <a16:creationId xmlns:a16="http://schemas.microsoft.com/office/drawing/2014/main" id="{F8C70B18-22C9-4D47-9D2D-C446F425BE27}"/>
              </a:ext>
            </a:extLst>
          </p:cNvPr>
          <p:cNvSpPr txBox="1"/>
          <p:nvPr/>
        </p:nvSpPr>
        <p:spPr>
          <a:xfrm>
            <a:off x="479370" y="3601723"/>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3A92ECEF-4FEC-8E40-8CD5-969F740B821A}"/>
              </a:ext>
            </a:extLst>
          </p:cNvPr>
          <p:cNvSpPr txBox="1"/>
          <p:nvPr/>
        </p:nvSpPr>
        <p:spPr>
          <a:xfrm>
            <a:off x="479370" y="4651035"/>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a:t>
            </a:r>
            <a:r>
              <a:rPr lang="en-US" dirty="0" err="1">
                <a:latin typeface="Courier New" panose="02070309020205020404" pitchFamily="49" charset="0"/>
                <a:cs typeface="Courier New" panose="02070309020205020404" pitchFamily="49" charset="0"/>
              </a:rPr>
              <a:t>samtools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1021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769E31-EDDF-6D40-B3BC-104EA3512FA1}"/>
              </a:ext>
            </a:extLst>
          </p:cNvPr>
          <p:cNvSpPr>
            <a:spLocks noGrp="1"/>
          </p:cNvSpPr>
          <p:nvPr>
            <p:ph idx="1"/>
          </p:nvPr>
        </p:nvSpPr>
        <p:spPr>
          <a:xfrm>
            <a:off x="224853" y="1435858"/>
            <a:ext cx="11128948" cy="5285617"/>
          </a:xfrm>
        </p:spPr>
        <p:txBody>
          <a:bodyPr>
            <a:normAutofit/>
          </a:bodyPr>
          <a:lstStyle/>
          <a:p>
            <a:pPr marL="0" indent="0">
              <a:buNone/>
            </a:pPr>
            <a:r>
              <a:rPr lang="en-US" sz="2400" dirty="0"/>
              <a:t>To use the </a:t>
            </a:r>
            <a:r>
              <a:rPr lang="en-US" sz="2400" dirty="0" err="1"/>
              <a:t>Spack</a:t>
            </a:r>
            <a:r>
              <a:rPr lang="en-US" sz="2400" dirty="0"/>
              <a:t>-installed software, it is necessary to first activate </a:t>
            </a:r>
            <a:r>
              <a:rPr lang="en-US" sz="2400" dirty="0" err="1"/>
              <a:t>Spack</a:t>
            </a:r>
            <a:r>
              <a:rPr lang="en-US" sz="2400" dirty="0"/>
              <a:t>, and then load the software module:</a:t>
            </a:r>
          </a:p>
          <a:p>
            <a:pPr marL="457200" indent="-457200">
              <a:buAutoNum type="arabicPeriod"/>
            </a:pPr>
            <a:r>
              <a:rPr lang="en-US" sz="2400" dirty="0"/>
              <a:t>Re-source the </a:t>
            </a:r>
            <a:r>
              <a:rPr lang="en-US" sz="2400" dirty="0" err="1"/>
              <a:t>Spack</a:t>
            </a:r>
            <a:r>
              <a:rPr lang="en-US" sz="2400" dirty="0"/>
              <a:t> script to add the new module to your environment:</a:t>
            </a:r>
          </a:p>
          <a:p>
            <a:pPr marL="457200" indent="-457200">
              <a:buAutoNum type="arabicPeriod"/>
            </a:pPr>
            <a:endParaRPr lang="en-US" sz="2400" dirty="0"/>
          </a:p>
          <a:p>
            <a:pPr marL="457200" indent="-457200">
              <a:buAutoNum type="arabicPeriod"/>
            </a:pPr>
            <a:r>
              <a:rPr lang="en-US" sz="2400" dirty="0"/>
              <a:t>Alternatively, if you added this line to your ~/.</a:t>
            </a:r>
            <a:r>
              <a:rPr lang="en-US" sz="2400" dirty="0" err="1"/>
              <a:t>bashrc</a:t>
            </a:r>
            <a:r>
              <a:rPr lang="en-US" sz="2400" dirty="0"/>
              <a:t> file, re-source ~/.</a:t>
            </a:r>
            <a:r>
              <a:rPr lang="en-US" sz="2400" dirty="0" err="1"/>
              <a:t>bashrc</a:t>
            </a:r>
            <a:r>
              <a:rPr lang="en-US" sz="2400" dirty="0"/>
              <a:t> (or exit and re-open the Discovery window):</a:t>
            </a:r>
          </a:p>
          <a:p>
            <a:pPr marL="457200" indent="-457200">
              <a:buAutoNum type="arabicPeriod"/>
            </a:pPr>
            <a:endParaRPr lang="en-US" sz="2400" dirty="0"/>
          </a:p>
          <a:p>
            <a:pPr marL="457200" indent="-457200">
              <a:buAutoNum type="arabicPeriod"/>
            </a:pPr>
            <a:r>
              <a:rPr lang="en-US" sz="2400" dirty="0"/>
              <a:t>Check your available module list, which should now include </a:t>
            </a:r>
            <a:r>
              <a:rPr lang="en-US" sz="2400" dirty="0" err="1"/>
              <a:t>Spack</a:t>
            </a:r>
            <a:r>
              <a:rPr lang="en-US" sz="2400" dirty="0"/>
              <a:t> modules (top):</a:t>
            </a:r>
          </a:p>
          <a:p>
            <a:pPr marL="457200" indent="-457200">
              <a:buAutoNum type="arabicPeriod"/>
            </a:pPr>
            <a:endParaRPr lang="en-US" sz="2400" dirty="0"/>
          </a:p>
          <a:p>
            <a:pPr marL="457200" indent="-457200">
              <a:buFont typeface="Arial"/>
              <a:buAutoNum type="arabicPeriod"/>
            </a:pPr>
            <a:r>
              <a:rPr lang="en-US" sz="2400" dirty="0"/>
              <a:t>Alternatively, you can use </a:t>
            </a:r>
            <a:r>
              <a:rPr lang="en-US" sz="2400" dirty="0" err="1"/>
              <a:t>Spack</a:t>
            </a:r>
            <a:r>
              <a:rPr lang="en-US" sz="2400" dirty="0"/>
              <a:t> commands to find, load/unload packages:</a:t>
            </a:r>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p:txBody>
      </p:sp>
      <p:sp>
        <p:nvSpPr>
          <p:cNvPr id="3" name="Slide Number Placeholder 2">
            <a:extLst>
              <a:ext uri="{FF2B5EF4-FFF2-40B4-BE49-F238E27FC236}">
                <a16:creationId xmlns:a16="http://schemas.microsoft.com/office/drawing/2014/main" id="{FD9025B4-116B-5F4E-BEF9-969A45ADBE29}"/>
              </a:ext>
            </a:extLst>
          </p:cNvPr>
          <p:cNvSpPr>
            <a:spLocks noGrp="1"/>
          </p:cNvSpPr>
          <p:nvPr>
            <p:ph type="sldNum" sz="quarter" idx="10"/>
          </p:nvPr>
        </p:nvSpPr>
        <p:spPr/>
        <p:txBody>
          <a:bodyPr/>
          <a:lstStyle/>
          <a:p>
            <a:fld id="{2BE017B6-6466-CA44-A203-DCC007137B39}" type="slidenum">
              <a:rPr lang="en-US" smtClean="0"/>
              <a:pPr/>
              <a:t>17</a:t>
            </a:fld>
            <a:endParaRPr lang="en-US" dirty="0"/>
          </a:p>
        </p:txBody>
      </p:sp>
      <p:sp>
        <p:nvSpPr>
          <p:cNvPr id="5" name="Title 3">
            <a:extLst>
              <a:ext uri="{FF2B5EF4-FFF2-40B4-BE49-F238E27FC236}">
                <a16:creationId xmlns:a16="http://schemas.microsoft.com/office/drawing/2014/main" id="{31817002-6E02-4A46-AC76-DFBB4FB7EC28}"/>
              </a:ext>
            </a:extLst>
          </p:cNvPr>
          <p:cNvSpPr>
            <a:spLocks noGrp="1"/>
          </p:cNvSpPr>
          <p:nvPr>
            <p:ph type="title"/>
          </p:nvPr>
        </p:nvSpPr>
        <p:spPr>
          <a:xfrm>
            <a:off x="838200" y="110295"/>
            <a:ext cx="10515600" cy="1325563"/>
          </a:xfrm>
        </p:spPr>
        <p:txBody>
          <a:bodyPr>
            <a:normAutofit/>
          </a:bodyPr>
          <a:lstStyle/>
          <a:p>
            <a:pPr algn="ctr"/>
            <a:r>
              <a:rPr lang="en-US" sz="4000" b="1" dirty="0"/>
              <a:t>Exercise 2</a:t>
            </a:r>
            <a:br>
              <a:rPr lang="en-US" sz="4000" dirty="0"/>
            </a:br>
            <a:r>
              <a:rPr lang="en-US" sz="4000" dirty="0"/>
              <a:t>Task 3 – load &amp; use the software</a:t>
            </a:r>
          </a:p>
        </p:txBody>
      </p:sp>
      <p:sp>
        <p:nvSpPr>
          <p:cNvPr id="6" name="TextBox 5">
            <a:extLst>
              <a:ext uri="{FF2B5EF4-FFF2-40B4-BE49-F238E27FC236}">
                <a16:creationId xmlns:a16="http://schemas.microsoft.com/office/drawing/2014/main" id="{EC247E36-5BD3-BE4D-90E1-7B61A0EA5F99}"/>
              </a:ext>
            </a:extLst>
          </p:cNvPr>
          <p:cNvSpPr txBox="1"/>
          <p:nvPr/>
        </p:nvSpPr>
        <p:spPr>
          <a:xfrm>
            <a:off x="1850036" y="6561397"/>
            <a:ext cx="9503764" cy="369332"/>
          </a:xfrm>
          <a:prstGeom prst="rect">
            <a:avLst/>
          </a:prstGeom>
          <a:noFill/>
        </p:spPr>
        <p:txBody>
          <a:bodyPr wrap="square" rtlCol="0">
            <a:spAutoFit/>
          </a:bodyPr>
          <a:lstStyle/>
          <a:p>
            <a:r>
              <a:rPr lang="en-US" dirty="0"/>
              <a:t>For the full </a:t>
            </a:r>
            <a:r>
              <a:rPr lang="en-US" dirty="0" err="1"/>
              <a:t>Spack</a:t>
            </a:r>
            <a:r>
              <a:rPr lang="en-US" dirty="0"/>
              <a:t> tutorial, visit: </a:t>
            </a:r>
            <a:r>
              <a:rPr lang="en-US" dirty="0">
                <a:hlinkClick r:id="rId3"/>
              </a:rPr>
              <a:t>https://spack-tutorial.readthedocs.io/en/latest/</a:t>
            </a:r>
            <a:r>
              <a:rPr lang="en-US" dirty="0"/>
              <a:t> </a:t>
            </a:r>
          </a:p>
        </p:txBody>
      </p:sp>
      <p:sp>
        <p:nvSpPr>
          <p:cNvPr id="15" name="TextBox 14">
            <a:extLst>
              <a:ext uri="{FF2B5EF4-FFF2-40B4-BE49-F238E27FC236}">
                <a16:creationId xmlns:a16="http://schemas.microsoft.com/office/drawing/2014/main" id="{AE8FF093-6191-514D-A24E-FF87716EED23}"/>
              </a:ext>
            </a:extLst>
          </p:cNvPr>
          <p:cNvSpPr txBox="1"/>
          <p:nvPr/>
        </p:nvSpPr>
        <p:spPr>
          <a:xfrm>
            <a:off x="553387" y="2716451"/>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/share/</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/setup-</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71B2834-DD7D-8D49-9CD7-4A992EF8C70F}"/>
              </a:ext>
            </a:extLst>
          </p:cNvPr>
          <p:cNvSpPr txBox="1"/>
          <p:nvPr/>
        </p:nvSpPr>
        <p:spPr>
          <a:xfrm>
            <a:off x="553386" y="3922094"/>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source ~/.</a:t>
            </a:r>
            <a:r>
              <a:rPr lang="en-US" dirty="0" err="1">
                <a:latin typeface="Courier New" panose="02070309020205020404" pitchFamily="49" charset="0"/>
                <a:cs typeface="Courier New" panose="02070309020205020404" pitchFamily="49" charset="0"/>
              </a:rPr>
              <a:t>bashrc</a:t>
            </a:r>
            <a:endParaRPr lang="en-US"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B0660648-BFA3-B04C-B13B-D25EF3ACBFC7}"/>
              </a:ext>
            </a:extLst>
          </p:cNvPr>
          <p:cNvSpPr txBox="1"/>
          <p:nvPr/>
        </p:nvSpPr>
        <p:spPr>
          <a:xfrm>
            <a:off x="553386" y="4913091"/>
            <a:ext cx="9698949"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avail</a:t>
            </a:r>
          </a:p>
        </p:txBody>
      </p:sp>
      <p:sp>
        <p:nvSpPr>
          <p:cNvPr id="16" name="TextBox 15">
            <a:extLst>
              <a:ext uri="{FF2B5EF4-FFF2-40B4-BE49-F238E27FC236}">
                <a16:creationId xmlns:a16="http://schemas.microsoft.com/office/drawing/2014/main" id="{6AD58D22-7062-6B4E-B044-A5EDF8F56A9E}"/>
              </a:ext>
            </a:extLst>
          </p:cNvPr>
          <p:cNvSpPr txBox="1"/>
          <p:nvPr/>
        </p:nvSpPr>
        <p:spPr>
          <a:xfrm>
            <a:off x="604757" y="5774981"/>
            <a:ext cx="9698949"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find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load </a:t>
            </a:r>
            <a:r>
              <a:rPr lang="en-US" dirty="0" err="1">
                <a:latin typeface="Courier New" panose="02070309020205020404" pitchFamily="49" charset="0"/>
                <a:cs typeface="Courier New" panose="02070309020205020404" pitchFamily="49" charset="0"/>
              </a:rPr>
              <a:t>zlib</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4105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505C1F-D440-AF4B-840E-99FB14BD510D}"/>
              </a:ext>
            </a:extLst>
          </p:cNvPr>
          <p:cNvSpPr>
            <a:spLocks noGrp="1"/>
          </p:cNvSpPr>
          <p:nvPr>
            <p:ph idx="1"/>
          </p:nvPr>
        </p:nvSpPr>
        <p:spPr>
          <a:xfrm>
            <a:off x="104931" y="1349116"/>
            <a:ext cx="11248869" cy="5508884"/>
          </a:xfrm>
        </p:spPr>
        <p:txBody>
          <a:bodyPr>
            <a:normAutofit lnSpcReduction="10000"/>
          </a:bodyPr>
          <a:lstStyle/>
          <a:p>
            <a:pPr marL="0" indent="0">
              <a:buNone/>
            </a:pPr>
            <a:r>
              <a:rPr lang="en-US" sz="2400" dirty="0" err="1"/>
              <a:t>Spack</a:t>
            </a:r>
            <a:r>
              <a:rPr lang="en-US" sz="2400" dirty="0"/>
              <a:t> allows fine-grained control over package installations:</a:t>
            </a:r>
          </a:p>
          <a:p>
            <a:r>
              <a:rPr lang="en-US" sz="2400" dirty="0"/>
              <a:t>Each package descriptor that defines its configuration is called a “spec”</a:t>
            </a:r>
          </a:p>
          <a:p>
            <a:r>
              <a:rPr lang="en-US" sz="2400" dirty="0" err="1"/>
              <a:t>Spack</a:t>
            </a:r>
            <a:r>
              <a:rPr lang="en-US" sz="2400" dirty="0"/>
              <a:t> has its own syntax for controlling dependencies – how they are configured and built. For example:</a:t>
            </a:r>
            <a:br>
              <a:rPr lang="en-US" sz="2400" dirty="0"/>
            </a:br>
            <a:br>
              <a:rPr lang="en-US" sz="2400" dirty="0"/>
            </a:br>
            <a:endParaRPr lang="en-US" sz="2400" dirty="0"/>
          </a:p>
          <a:p>
            <a:endParaRPr lang="en-US" sz="2400" dirty="0"/>
          </a:p>
          <a:p>
            <a:pPr marL="0" indent="0">
              <a:buNone/>
            </a:pPr>
            <a:r>
              <a:rPr lang="en-US" sz="2400" dirty="0"/>
              <a:t>0 - the package to install</a:t>
            </a:r>
            <a:br>
              <a:rPr lang="en-US" sz="2400" dirty="0"/>
            </a:br>
            <a:r>
              <a:rPr lang="en-US" sz="2400" dirty="0"/>
              <a:t>1 - a dependency of the package is </a:t>
            </a:r>
            <a:r>
              <a:rPr lang="en-US" sz="2400" dirty="0" err="1"/>
              <a:t>perfixed</a:t>
            </a:r>
            <a:r>
              <a:rPr lang="en-US" sz="2400" dirty="0"/>
              <a:t> using ^</a:t>
            </a:r>
            <a:br>
              <a:rPr lang="en-US" sz="2400" dirty="0"/>
            </a:br>
            <a:r>
              <a:rPr lang="en-US" sz="2400" dirty="0"/>
              <a:t>2 - the dependency version, denoted by @ following by the version. Can also be a range of versions (e.g. 1.2:1.4)</a:t>
            </a:r>
            <a:br>
              <a:rPr lang="en-US" sz="2400" dirty="0"/>
            </a:br>
            <a:r>
              <a:rPr lang="en-US" sz="2400" dirty="0"/>
              <a:t>3 - a compile-time variant of the package (</a:t>
            </a:r>
            <a:r>
              <a:rPr lang="en-US" sz="2400" dirty="0" err="1"/>
              <a:t>openmen</a:t>
            </a:r>
            <a:r>
              <a:rPr lang="en-US" sz="2400" dirty="0"/>
              <a:t> with the debug mode)</a:t>
            </a:r>
            <a:br>
              <a:rPr lang="en-US" sz="2400" dirty="0"/>
            </a:br>
            <a:r>
              <a:rPr lang="en-US" sz="2400" dirty="0"/>
              <a:t>4 - the name of the compiler to build with</a:t>
            </a:r>
            <a:br>
              <a:rPr lang="en-US" sz="2400" dirty="0"/>
            </a:br>
            <a:r>
              <a:rPr lang="en-US" sz="2400" dirty="0"/>
              <a:t>5 - the version/s of the compiler to build with</a:t>
            </a:r>
            <a:br>
              <a:rPr lang="en-US" sz="2400" dirty="0"/>
            </a:br>
            <a:r>
              <a:rPr lang="en-US" sz="2400" dirty="0"/>
              <a:t>6 - the architecture to build with – needed on machines where cross-compilation is required.</a:t>
            </a:r>
          </a:p>
        </p:txBody>
      </p:sp>
      <p:sp>
        <p:nvSpPr>
          <p:cNvPr id="3" name="Slide Number Placeholder 2">
            <a:extLst>
              <a:ext uri="{FF2B5EF4-FFF2-40B4-BE49-F238E27FC236}">
                <a16:creationId xmlns:a16="http://schemas.microsoft.com/office/drawing/2014/main" id="{772136A7-D262-A645-8A5F-EE9176F1131E}"/>
              </a:ext>
            </a:extLst>
          </p:cNvPr>
          <p:cNvSpPr>
            <a:spLocks noGrp="1"/>
          </p:cNvSpPr>
          <p:nvPr>
            <p:ph type="sldNum" sz="quarter" idx="10"/>
          </p:nvPr>
        </p:nvSpPr>
        <p:spPr/>
        <p:txBody>
          <a:bodyPr/>
          <a:lstStyle/>
          <a:p>
            <a:fld id="{2BE017B6-6466-CA44-A203-DCC007137B39}" type="slidenum">
              <a:rPr lang="en-US" smtClean="0"/>
              <a:pPr/>
              <a:t>18</a:t>
            </a:fld>
            <a:endParaRPr lang="en-US" dirty="0"/>
          </a:p>
        </p:txBody>
      </p:sp>
      <p:sp>
        <p:nvSpPr>
          <p:cNvPr id="4" name="Title 3">
            <a:extLst>
              <a:ext uri="{FF2B5EF4-FFF2-40B4-BE49-F238E27FC236}">
                <a16:creationId xmlns:a16="http://schemas.microsoft.com/office/drawing/2014/main" id="{109F9480-EF9F-9047-8A22-3DF3EDC0857A}"/>
              </a:ext>
            </a:extLst>
          </p:cNvPr>
          <p:cNvSpPr>
            <a:spLocks noGrp="1"/>
          </p:cNvSpPr>
          <p:nvPr>
            <p:ph type="title"/>
          </p:nvPr>
        </p:nvSpPr>
        <p:spPr>
          <a:xfrm>
            <a:off x="838200" y="215225"/>
            <a:ext cx="10515600" cy="1325563"/>
          </a:xfrm>
        </p:spPr>
        <p:txBody>
          <a:bodyPr/>
          <a:lstStyle/>
          <a:p>
            <a:pPr algn="ctr"/>
            <a:r>
              <a:rPr lang="en-US" dirty="0" err="1"/>
              <a:t>Spack</a:t>
            </a:r>
            <a:r>
              <a:rPr lang="en-US" dirty="0"/>
              <a:t> installation – spec features</a:t>
            </a:r>
          </a:p>
        </p:txBody>
      </p:sp>
      <p:sp>
        <p:nvSpPr>
          <p:cNvPr id="5" name="TextBox 4">
            <a:extLst>
              <a:ext uri="{FF2B5EF4-FFF2-40B4-BE49-F238E27FC236}">
                <a16:creationId xmlns:a16="http://schemas.microsoft.com/office/drawing/2014/main" id="{5C71162B-8867-B148-869D-D3F36CECEA9F}"/>
              </a:ext>
            </a:extLst>
          </p:cNvPr>
          <p:cNvSpPr txBox="1"/>
          <p:nvPr/>
        </p:nvSpPr>
        <p:spPr>
          <a:xfrm>
            <a:off x="269510" y="2920309"/>
            <a:ext cx="10643329"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spec </a:t>
            </a:r>
            <a:r>
              <a:rPr lang="en-US" dirty="0" err="1">
                <a:latin typeface="Courier New" panose="02070309020205020404" pitchFamily="49" charset="0"/>
                <a:cs typeface="Courier New" panose="02070309020205020404" pitchFamily="49" charset="0"/>
              </a:rPr>
              <a:t>mpileaks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spack</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mpileaks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openmpi</a:t>
            </a:r>
            <a:r>
              <a:rPr lang="en-US" dirty="0">
                <a:latin typeface="Courier New" panose="02070309020205020404" pitchFamily="49" charset="0"/>
                <a:cs typeface="Courier New" panose="02070309020205020404" pitchFamily="49" charset="0"/>
              </a:rPr>
              <a:t> @1.2:1.4 +debug %intel@12.1 target=</a:t>
            </a:r>
            <a:r>
              <a:rPr lang="en-US" dirty="0" err="1">
                <a:latin typeface="Courier New" panose="02070309020205020404" pitchFamily="49" charset="0"/>
                <a:cs typeface="Courier New" panose="02070309020205020404" pitchFamily="49" charset="0"/>
              </a:rPr>
              <a:t>zen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	1	2		3	4	5	6</a:t>
            </a:r>
          </a:p>
        </p:txBody>
      </p:sp>
      <p:sp>
        <p:nvSpPr>
          <p:cNvPr id="7" name="TextBox 6">
            <a:extLst>
              <a:ext uri="{FF2B5EF4-FFF2-40B4-BE49-F238E27FC236}">
                <a16:creationId xmlns:a16="http://schemas.microsoft.com/office/drawing/2014/main" id="{09DE55B5-ECEB-0C42-81AF-FBC5C7AAA613}"/>
              </a:ext>
            </a:extLst>
          </p:cNvPr>
          <p:cNvSpPr txBox="1"/>
          <p:nvPr/>
        </p:nvSpPr>
        <p:spPr>
          <a:xfrm>
            <a:off x="269511" y="6561397"/>
            <a:ext cx="11084289" cy="369332"/>
          </a:xfrm>
          <a:prstGeom prst="rect">
            <a:avLst/>
          </a:prstGeom>
          <a:noFill/>
        </p:spPr>
        <p:txBody>
          <a:bodyPr wrap="square" rtlCol="0">
            <a:spAutoFit/>
          </a:bodyPr>
          <a:lstStyle/>
          <a:p>
            <a:pPr algn="ctr"/>
            <a:r>
              <a:rPr lang="en-US" dirty="0"/>
              <a:t>For more info: </a:t>
            </a:r>
            <a:r>
              <a:rPr lang="en-US" dirty="0">
                <a:hlinkClick r:id="rId2"/>
              </a:rPr>
              <a:t>https://spack.readthedocs.io/en/latest/basic_usage.html#specs-dependencies</a:t>
            </a:r>
            <a:r>
              <a:rPr lang="en-US" dirty="0"/>
              <a:t> </a:t>
            </a:r>
          </a:p>
        </p:txBody>
      </p:sp>
    </p:spTree>
    <p:extLst>
      <p:ext uri="{BB962C8B-B14F-4D97-AF65-F5344CB8AC3E}">
        <p14:creationId xmlns:p14="http://schemas.microsoft.com/office/powerpoint/2010/main" val="3569709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505C1F-D440-AF4B-840E-99FB14BD510D}"/>
              </a:ext>
            </a:extLst>
          </p:cNvPr>
          <p:cNvSpPr>
            <a:spLocks noGrp="1"/>
          </p:cNvSpPr>
          <p:nvPr>
            <p:ph idx="1"/>
          </p:nvPr>
        </p:nvSpPr>
        <p:spPr>
          <a:xfrm>
            <a:off x="104931" y="1349116"/>
            <a:ext cx="11248869" cy="5508884"/>
          </a:xfrm>
        </p:spPr>
        <p:txBody>
          <a:bodyPr>
            <a:normAutofit/>
          </a:bodyPr>
          <a:lstStyle/>
          <a:p>
            <a:r>
              <a:rPr lang="en-US" b="1" dirty="0" err="1"/>
              <a:t>Spack</a:t>
            </a:r>
            <a:r>
              <a:rPr lang="en-US" b="1" dirty="0"/>
              <a:t> builds the full dependency tree from source </a:t>
            </a:r>
            <a:r>
              <a:rPr lang="en-US" dirty="0"/>
              <a:t>– installations may take a while! (parallel builds can be used to speed up installs: </a:t>
            </a:r>
            <a:r>
              <a:rPr lang="en-US" dirty="0">
                <a:hlinkClick r:id="rId2"/>
              </a:rPr>
              <a:t>https://spack.readthedocs.io/en/latest/packaging_guide.html#parallel-builds</a:t>
            </a:r>
            <a:r>
              <a:rPr lang="en-US" dirty="0"/>
              <a:t>).</a:t>
            </a:r>
          </a:p>
          <a:p>
            <a:r>
              <a:rPr lang="en-US" b="1" dirty="0"/>
              <a:t>Each program lives in a self-contained environment </a:t>
            </a:r>
            <a:r>
              <a:rPr lang="en-US" dirty="0"/>
              <a:t>– all needed libraries will be installed from source each time. </a:t>
            </a:r>
            <a:r>
              <a:rPr lang="en-US" b="1" dirty="0">
                <a:solidFill>
                  <a:srgbClr val="FF0000"/>
                </a:solidFill>
              </a:rPr>
              <a:t>Be aware of the memory space it consumes in your $HOME, and move to /work if needed.</a:t>
            </a:r>
          </a:p>
          <a:p>
            <a:r>
              <a:rPr lang="en-US" b="1" dirty="0"/>
              <a:t>Use the garbage collection </a:t>
            </a:r>
            <a:r>
              <a:rPr lang="en-US" dirty="0"/>
              <a:t>feature to remove software not use at runtime:</a:t>
            </a:r>
            <a:br>
              <a:rPr lang="en-US" dirty="0"/>
            </a:br>
            <a:r>
              <a:rPr lang="en-US" dirty="0">
                <a:hlinkClick r:id="rId3"/>
              </a:rPr>
              <a:t>https://spack.readthedocs.io/en/latest/basic_usage.html?highlight=garbage#garbage-collection</a:t>
            </a:r>
            <a:r>
              <a:rPr lang="en-US" dirty="0"/>
              <a:t> </a:t>
            </a:r>
          </a:p>
          <a:p>
            <a:r>
              <a:rPr lang="en-US" b="1" dirty="0" err="1"/>
              <a:t>Spack</a:t>
            </a:r>
            <a:r>
              <a:rPr lang="en-US" b="1" dirty="0"/>
              <a:t> also provides the ability to create virtual environments </a:t>
            </a:r>
            <a:r>
              <a:rPr lang="en-US" dirty="0"/>
              <a:t>with </a:t>
            </a:r>
            <a:br>
              <a:rPr lang="en-US" dirty="0"/>
            </a:br>
            <a:r>
              <a:rPr lang="en-US" dirty="0"/>
              <a:t>multiple programs – helps to save space and deploy containers:</a:t>
            </a:r>
            <a:br>
              <a:rPr lang="en-US" dirty="0"/>
            </a:br>
            <a:r>
              <a:rPr lang="en-US" dirty="0">
                <a:hlinkClick r:id="rId4"/>
              </a:rPr>
              <a:t>https://spack.readthedocs.io/en/latest/environments.html</a:t>
            </a:r>
            <a:r>
              <a:rPr lang="en-US" dirty="0"/>
              <a:t> </a:t>
            </a:r>
          </a:p>
        </p:txBody>
      </p:sp>
      <p:sp>
        <p:nvSpPr>
          <p:cNvPr id="3" name="Slide Number Placeholder 2">
            <a:extLst>
              <a:ext uri="{FF2B5EF4-FFF2-40B4-BE49-F238E27FC236}">
                <a16:creationId xmlns:a16="http://schemas.microsoft.com/office/drawing/2014/main" id="{772136A7-D262-A645-8A5F-EE9176F1131E}"/>
              </a:ext>
            </a:extLst>
          </p:cNvPr>
          <p:cNvSpPr>
            <a:spLocks noGrp="1"/>
          </p:cNvSpPr>
          <p:nvPr>
            <p:ph type="sldNum" sz="quarter" idx="10"/>
          </p:nvPr>
        </p:nvSpPr>
        <p:spPr/>
        <p:txBody>
          <a:bodyPr/>
          <a:lstStyle/>
          <a:p>
            <a:fld id="{2BE017B6-6466-CA44-A203-DCC007137B39}" type="slidenum">
              <a:rPr lang="en-US" smtClean="0"/>
              <a:pPr/>
              <a:t>19</a:t>
            </a:fld>
            <a:endParaRPr lang="en-US" dirty="0"/>
          </a:p>
        </p:txBody>
      </p:sp>
      <p:sp>
        <p:nvSpPr>
          <p:cNvPr id="4" name="Title 3">
            <a:extLst>
              <a:ext uri="{FF2B5EF4-FFF2-40B4-BE49-F238E27FC236}">
                <a16:creationId xmlns:a16="http://schemas.microsoft.com/office/drawing/2014/main" id="{109F9480-EF9F-9047-8A22-3DF3EDC0857A}"/>
              </a:ext>
            </a:extLst>
          </p:cNvPr>
          <p:cNvSpPr>
            <a:spLocks noGrp="1"/>
          </p:cNvSpPr>
          <p:nvPr>
            <p:ph type="title"/>
          </p:nvPr>
        </p:nvSpPr>
        <p:spPr>
          <a:xfrm>
            <a:off x="838200" y="215225"/>
            <a:ext cx="10515600" cy="1325563"/>
          </a:xfrm>
        </p:spPr>
        <p:txBody>
          <a:bodyPr/>
          <a:lstStyle/>
          <a:p>
            <a:pPr algn="ctr"/>
            <a:r>
              <a:rPr lang="en-US" dirty="0" err="1"/>
              <a:t>Spack</a:t>
            </a:r>
            <a:r>
              <a:rPr lang="en-US" dirty="0"/>
              <a:t> installation – additional notes</a:t>
            </a:r>
          </a:p>
        </p:txBody>
      </p:sp>
    </p:spTree>
    <p:extLst>
      <p:ext uri="{BB962C8B-B14F-4D97-AF65-F5344CB8AC3E}">
        <p14:creationId xmlns:p14="http://schemas.microsoft.com/office/powerpoint/2010/main" val="1317790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3DEF4-306F-854B-82DE-155F1B4E84CD}"/>
              </a:ext>
            </a:extLst>
          </p:cNvPr>
          <p:cNvSpPr>
            <a:spLocks noGrp="1"/>
          </p:cNvSpPr>
          <p:nvPr>
            <p:ph idx="1"/>
          </p:nvPr>
        </p:nvSpPr>
        <p:spPr>
          <a:xfrm>
            <a:off x="209862" y="1692001"/>
            <a:ext cx="11143938" cy="5029474"/>
          </a:xfrm>
        </p:spPr>
        <p:txBody>
          <a:bodyPr>
            <a:normAutofit fontScale="92500" lnSpcReduction="10000"/>
          </a:bodyPr>
          <a:lstStyle/>
          <a:p>
            <a:pPr marL="0" indent="0">
              <a:buNone/>
            </a:pPr>
            <a:r>
              <a:rPr lang="en-US" sz="2400" dirty="0" err="1"/>
              <a:t>Spack</a:t>
            </a:r>
            <a:r>
              <a:rPr lang="en-US" sz="2400" dirty="0"/>
              <a:t> allows to further control software installation by overwriting its configuration files with user-specific options. </a:t>
            </a:r>
          </a:p>
          <a:p>
            <a:pPr marL="0" indent="0">
              <a:buNone/>
            </a:pPr>
            <a:r>
              <a:rPr lang="en-US" sz="2400" dirty="0">
                <a:cs typeface="Courier New" panose="02070309020205020404" pitchFamily="49" charset="0"/>
              </a:rPr>
              <a:t>The default configuration will be located at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etc</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/defaults</a:t>
            </a:r>
            <a:r>
              <a:rPr lang="en-US" sz="2400" dirty="0">
                <a:cs typeface="Courier New" panose="02070309020205020404" pitchFamily="49" charset="0"/>
              </a:rPr>
              <a:t>, and user files can be placed inside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spack</a:t>
            </a:r>
            <a:r>
              <a:rPr lang="en-US" sz="2000" dirty="0">
                <a:latin typeface="Courier New" panose="02070309020205020404" pitchFamily="49" charset="0"/>
                <a:cs typeface="Courier New" panose="02070309020205020404" pitchFamily="49" charset="0"/>
              </a:rPr>
              <a:t> </a:t>
            </a:r>
            <a:r>
              <a:rPr lang="en-US" sz="2400" dirty="0">
                <a:cs typeface="Courier New" panose="02070309020205020404" pitchFamily="49" charset="0"/>
              </a:rPr>
              <a:t>to overwrite it. </a:t>
            </a:r>
          </a:p>
          <a:p>
            <a:r>
              <a:rPr lang="en-US" sz="2400" dirty="0"/>
              <a:t>Check the customized examples provided at: </a:t>
            </a:r>
            <a:r>
              <a:rPr lang="en-US" sz="19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software_training</a:t>
            </a:r>
            <a:r>
              <a:rPr lang="en-US" sz="2200" dirty="0">
                <a:latin typeface="Courier New" panose="02070309020205020404" pitchFamily="49" charset="0"/>
                <a:cs typeface="Courier New" panose="02070309020205020404" pitchFamily="49" charset="0"/>
              </a:rPr>
              <a:t>/Exercise_2/</a:t>
            </a:r>
            <a:r>
              <a:rPr lang="en-US" sz="2200" dirty="0" err="1">
                <a:latin typeface="Courier New" panose="02070309020205020404" pitchFamily="49" charset="0"/>
                <a:cs typeface="Courier New" panose="02070309020205020404" pitchFamily="49" charset="0"/>
              </a:rPr>
              <a:t>spack_config_templates</a:t>
            </a:r>
            <a:endParaRPr lang="en-US" dirty="0">
              <a:latin typeface="Courier New" panose="02070309020205020404" pitchFamily="49" charset="0"/>
              <a:cs typeface="Courier New" panose="02070309020205020404" pitchFamily="49" charset="0"/>
            </a:endParaRPr>
          </a:p>
          <a:p>
            <a:pPr marL="0" indent="0">
              <a:buNone/>
            </a:pPr>
            <a:r>
              <a:rPr lang="en-US" sz="2400" dirty="0"/>
              <a:t>Some useful configuration files are:</a:t>
            </a:r>
          </a:p>
          <a:p>
            <a:r>
              <a:rPr lang="en-US" sz="2400" b="1" dirty="0" err="1">
                <a:latin typeface="+mn-lt"/>
                <a:cs typeface="Courier New" panose="02070309020205020404" pitchFamily="49" charset="0"/>
              </a:rPr>
              <a:t>config.yaml</a:t>
            </a:r>
            <a:r>
              <a:rPr lang="en-US" sz="2400" b="1" dirty="0">
                <a:latin typeface="+mn-lt"/>
                <a:cs typeface="Courier New" panose="02070309020205020404" pitchFamily="49" charset="0"/>
              </a:rPr>
              <a:t> </a:t>
            </a:r>
            <a:r>
              <a:rPr lang="en-US" sz="2400" dirty="0">
                <a:latin typeface="+mn-lt"/>
                <a:cs typeface="Courier New" panose="02070309020205020404" pitchFamily="49" charset="0"/>
              </a:rPr>
              <a:t>– can be used to define installation configuration options such as installation path, installation name, number of cores to use per installation, etc.</a:t>
            </a:r>
          </a:p>
          <a:p>
            <a:r>
              <a:rPr lang="en-US" sz="2400" b="1" dirty="0" err="1">
                <a:latin typeface="+mn-lt"/>
                <a:cs typeface="Courier New" panose="02070309020205020404" pitchFamily="49" charset="0"/>
              </a:rPr>
              <a:t>modules.yaml</a:t>
            </a:r>
            <a:r>
              <a:rPr lang="en-US" sz="2400" b="1" dirty="0">
                <a:latin typeface="+mn-lt"/>
                <a:cs typeface="Courier New" panose="02070309020205020404" pitchFamily="49" charset="0"/>
              </a:rPr>
              <a:t> </a:t>
            </a:r>
            <a:r>
              <a:rPr lang="en-US" sz="2400" dirty="0">
                <a:latin typeface="+mn-lt"/>
                <a:cs typeface="Courier New" panose="02070309020205020404" pitchFamily="49" charset="0"/>
              </a:rPr>
              <a:t>– configure </a:t>
            </a:r>
            <a:r>
              <a:rPr lang="en-US" sz="2400" dirty="0" err="1">
                <a:latin typeface="+mn-lt"/>
                <a:cs typeface="Courier New" panose="02070309020205020404" pitchFamily="49" charset="0"/>
              </a:rPr>
              <a:t>spack</a:t>
            </a:r>
            <a:r>
              <a:rPr lang="en-US" sz="2400" dirty="0">
                <a:latin typeface="+mn-lt"/>
                <a:cs typeface="Courier New" panose="02070309020205020404" pitchFamily="49" charset="0"/>
              </a:rPr>
              <a:t> to use existing cluster modules by providing their name and full path variables.</a:t>
            </a:r>
          </a:p>
          <a:p>
            <a:r>
              <a:rPr lang="en-US" sz="2400" b="1" dirty="0" err="1"/>
              <a:t>packages.yaml</a:t>
            </a:r>
            <a:r>
              <a:rPr lang="en-US" sz="2400" b="1" dirty="0"/>
              <a:t> </a:t>
            </a:r>
            <a:r>
              <a:rPr lang="en-US" sz="2400" dirty="0"/>
              <a:t>– define how packages are built (which compiler, their dependencies, whether they need to be built or not etc. ).</a:t>
            </a:r>
          </a:p>
          <a:p>
            <a:r>
              <a:rPr lang="en-US" sz="2400" b="1" dirty="0" err="1"/>
              <a:t>compilers.yaml</a:t>
            </a:r>
            <a:r>
              <a:rPr lang="en-US" sz="2400" b="1" dirty="0"/>
              <a:t> </a:t>
            </a:r>
            <a:r>
              <a:rPr lang="en-US" sz="2400" dirty="0"/>
              <a:t>– defines the available compilers.</a:t>
            </a:r>
            <a:endParaRPr lang="en-US" sz="2400" b="1" dirty="0"/>
          </a:p>
          <a:p>
            <a:endParaRPr lang="en-US" sz="2400" dirty="0">
              <a:latin typeface="+mn-lt"/>
              <a:cs typeface="Courier New" panose="02070309020205020404" pitchFamily="49" charset="0"/>
            </a:endParaRPr>
          </a:p>
          <a:p>
            <a:endParaRPr lang="en-US" dirty="0"/>
          </a:p>
          <a:p>
            <a:endParaRPr lang="en-US" sz="2400" dirty="0"/>
          </a:p>
          <a:p>
            <a:endParaRPr lang="en-US" sz="2400" dirty="0"/>
          </a:p>
        </p:txBody>
      </p:sp>
      <p:sp>
        <p:nvSpPr>
          <p:cNvPr id="3" name="Slide Number Placeholder 2">
            <a:extLst>
              <a:ext uri="{FF2B5EF4-FFF2-40B4-BE49-F238E27FC236}">
                <a16:creationId xmlns:a16="http://schemas.microsoft.com/office/drawing/2014/main" id="{2649BF9E-EED2-3740-9CC5-857206F53468}"/>
              </a:ext>
            </a:extLst>
          </p:cNvPr>
          <p:cNvSpPr>
            <a:spLocks noGrp="1"/>
          </p:cNvSpPr>
          <p:nvPr>
            <p:ph type="sldNum" sz="quarter" idx="10"/>
          </p:nvPr>
        </p:nvSpPr>
        <p:spPr/>
        <p:txBody>
          <a:bodyPr/>
          <a:lstStyle/>
          <a:p>
            <a:fld id="{2BE017B6-6466-CA44-A203-DCC007137B39}" type="slidenum">
              <a:rPr lang="en-US" smtClean="0"/>
              <a:pPr/>
              <a:t>20</a:t>
            </a:fld>
            <a:endParaRPr lang="en-US" dirty="0"/>
          </a:p>
        </p:txBody>
      </p:sp>
      <p:sp>
        <p:nvSpPr>
          <p:cNvPr id="4" name="Title 3">
            <a:extLst>
              <a:ext uri="{FF2B5EF4-FFF2-40B4-BE49-F238E27FC236}">
                <a16:creationId xmlns:a16="http://schemas.microsoft.com/office/drawing/2014/main" id="{319CBD9F-6988-ED40-9B14-AF62A320F2E7}"/>
              </a:ext>
            </a:extLst>
          </p:cNvPr>
          <p:cNvSpPr>
            <a:spLocks noGrp="1"/>
          </p:cNvSpPr>
          <p:nvPr>
            <p:ph type="title"/>
          </p:nvPr>
        </p:nvSpPr>
        <p:spPr/>
        <p:txBody>
          <a:bodyPr/>
          <a:lstStyle/>
          <a:p>
            <a:r>
              <a:rPr lang="en-US" dirty="0" err="1"/>
              <a:t>Spack</a:t>
            </a:r>
            <a:r>
              <a:rPr lang="en-US" dirty="0"/>
              <a:t> – advanced configuration</a:t>
            </a:r>
          </a:p>
        </p:txBody>
      </p:sp>
      <p:sp>
        <p:nvSpPr>
          <p:cNvPr id="5" name="TextBox 4">
            <a:extLst>
              <a:ext uri="{FF2B5EF4-FFF2-40B4-BE49-F238E27FC236}">
                <a16:creationId xmlns:a16="http://schemas.microsoft.com/office/drawing/2014/main" id="{A5609987-E109-7744-A7AC-2464AC1A9809}"/>
              </a:ext>
            </a:extLst>
          </p:cNvPr>
          <p:cNvSpPr txBox="1"/>
          <p:nvPr/>
        </p:nvSpPr>
        <p:spPr>
          <a:xfrm>
            <a:off x="1648918" y="6488668"/>
            <a:ext cx="7629993" cy="369332"/>
          </a:xfrm>
          <a:prstGeom prst="rect">
            <a:avLst/>
          </a:prstGeom>
          <a:noFill/>
        </p:spPr>
        <p:txBody>
          <a:bodyPr wrap="square" rtlCol="0">
            <a:spAutoFit/>
          </a:bodyPr>
          <a:lstStyle/>
          <a:p>
            <a:pPr algn="ctr"/>
            <a:r>
              <a:rPr lang="en-US" dirty="0">
                <a:hlinkClick r:id="rId2"/>
              </a:rPr>
              <a:t>https://spack.readthedocs.io/en/latest/configuration.html</a:t>
            </a:r>
            <a:r>
              <a:rPr lang="en-US" dirty="0"/>
              <a:t> </a:t>
            </a:r>
          </a:p>
        </p:txBody>
      </p:sp>
    </p:spTree>
    <p:extLst>
      <p:ext uri="{BB962C8B-B14F-4D97-AF65-F5344CB8AC3E}">
        <p14:creationId xmlns:p14="http://schemas.microsoft.com/office/powerpoint/2010/main" val="108753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705" y="1692000"/>
            <a:ext cx="10904095" cy="4664350"/>
          </a:xfrm>
        </p:spPr>
        <p:txBody>
          <a:bodyPr>
            <a:normAutofit/>
          </a:bodyPr>
          <a:lstStyle/>
          <a:p>
            <a:pPr marL="0" indent="0">
              <a:buNone/>
            </a:pPr>
            <a:r>
              <a:rPr lang="en-US" dirty="0"/>
              <a:t>Software installation overview:</a:t>
            </a:r>
          </a:p>
          <a:p>
            <a:r>
              <a:rPr lang="en-US" dirty="0"/>
              <a:t>Introduction to compilers </a:t>
            </a:r>
          </a:p>
          <a:p>
            <a:r>
              <a:rPr lang="en-US" dirty="0"/>
              <a:t>Environment variables for installations</a:t>
            </a:r>
          </a:p>
          <a:p>
            <a:r>
              <a:rPr lang="en-US" dirty="0"/>
              <a:t>Installation process using make</a:t>
            </a:r>
          </a:p>
          <a:p>
            <a:r>
              <a:rPr lang="en-US" dirty="0"/>
              <a:t>Installation using package managers: </a:t>
            </a:r>
            <a:r>
              <a:rPr lang="en-US" dirty="0" err="1"/>
              <a:t>Spack</a:t>
            </a:r>
            <a:r>
              <a:rPr lang="en-US" dirty="0"/>
              <a:t>, </a:t>
            </a:r>
            <a:r>
              <a:rPr lang="en-US" dirty="0" err="1"/>
              <a:t>conda</a:t>
            </a:r>
            <a:r>
              <a:rPr lang="en-US" dirty="0"/>
              <a:t>, pip</a:t>
            </a:r>
          </a:p>
          <a:p>
            <a:r>
              <a:rPr lang="en-US" dirty="0"/>
              <a:t>Using containers to run programs on Discovery.</a:t>
            </a:r>
          </a:p>
          <a:p>
            <a:endParaRPr lang="en-US" dirty="0"/>
          </a:p>
          <a:p>
            <a:pPr marL="0" indent="0">
              <a:buNone/>
            </a:pPr>
            <a:r>
              <a:rPr lang="en-US" dirty="0">
                <a:solidFill>
                  <a:srgbClr val="FF0000"/>
                </a:solidFill>
              </a:rPr>
              <a:t>NOTE: This tutorial is designed to be interactive. </a:t>
            </a:r>
          </a:p>
          <a:p>
            <a:pPr marL="0" indent="0">
              <a:buNone/>
            </a:pPr>
            <a:r>
              <a:rPr lang="en-US" dirty="0">
                <a:solidFill>
                  <a:srgbClr val="FF0000"/>
                </a:solidFill>
              </a:rPr>
              <a:t>We recommend using a shell on Discovery to execute the commands.</a:t>
            </a:r>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Tree>
    <p:extLst>
      <p:ext uri="{BB962C8B-B14F-4D97-AF65-F5344CB8AC3E}">
        <p14:creationId xmlns:p14="http://schemas.microsoft.com/office/powerpoint/2010/main" val="293432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3</a:t>
            </a:r>
            <a:br>
              <a:rPr lang="en-US" dirty="0"/>
            </a:br>
            <a:r>
              <a:rPr lang="en-US" dirty="0"/>
              <a:t>Using a container image</a:t>
            </a:r>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441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A84CE-E8B3-D94D-81D1-BA1F1CF25246}"/>
              </a:ext>
            </a:extLst>
          </p:cNvPr>
          <p:cNvSpPr>
            <a:spLocks noGrp="1"/>
          </p:cNvSpPr>
          <p:nvPr>
            <p:ph idx="1"/>
          </p:nvPr>
        </p:nvSpPr>
        <p:spPr>
          <a:xfrm>
            <a:off x="284813" y="1692001"/>
            <a:ext cx="11068987" cy="5029474"/>
          </a:xfrm>
        </p:spPr>
        <p:txBody>
          <a:bodyPr>
            <a:normAutofit/>
          </a:bodyPr>
          <a:lstStyle/>
          <a:p>
            <a:r>
              <a:rPr lang="en-US" dirty="0"/>
              <a:t>This tutorial will focus on Singularity containers – designed for scientific computing on HPC, developed in LBNL.</a:t>
            </a:r>
          </a:p>
          <a:p>
            <a:r>
              <a:rPr lang="en-US" dirty="0"/>
              <a:t>Users can run applications without having to install it. The programs inside the containers are already built!</a:t>
            </a:r>
          </a:p>
          <a:p>
            <a:r>
              <a:rPr lang="en-US" dirty="0"/>
              <a:t>Containers support multiple Linux environments.</a:t>
            </a:r>
          </a:p>
          <a:p>
            <a:r>
              <a:rPr lang="en-US" dirty="0"/>
              <a:t>Enables reproducible environments and workflows.</a:t>
            </a:r>
          </a:p>
          <a:p>
            <a:r>
              <a:rPr lang="en-US" dirty="0"/>
              <a:t>Supports creating pipelines of applications, even when they are built on multiple different platforms.</a:t>
            </a:r>
          </a:p>
          <a:p>
            <a:r>
              <a:rPr lang="en-US" dirty="0">
                <a:solidFill>
                  <a:srgbClr val="FF0000"/>
                </a:solidFill>
              </a:rPr>
              <a:t>NOTE – we will not cover how to build a container, but rather how </a:t>
            </a:r>
            <a:br>
              <a:rPr lang="en-US" dirty="0">
                <a:solidFill>
                  <a:srgbClr val="FF0000"/>
                </a:solidFill>
              </a:rPr>
            </a:br>
            <a:r>
              <a:rPr lang="en-US" dirty="0">
                <a:solidFill>
                  <a:srgbClr val="FF0000"/>
                </a:solidFill>
              </a:rPr>
              <a:t>to find a container you need and run it on Discovery.</a:t>
            </a:r>
            <a:br>
              <a:rPr lang="en-US" dirty="0">
                <a:solidFill>
                  <a:srgbClr val="FF0000"/>
                </a:solidFill>
              </a:rPr>
            </a:br>
            <a:endParaRPr lang="en-US" dirty="0">
              <a:solidFill>
                <a:srgbClr val="FF0000"/>
              </a:solidFill>
            </a:endParaRPr>
          </a:p>
        </p:txBody>
      </p:sp>
      <p:sp>
        <p:nvSpPr>
          <p:cNvPr id="3" name="Slide Number Placeholder 2">
            <a:extLst>
              <a:ext uri="{FF2B5EF4-FFF2-40B4-BE49-F238E27FC236}">
                <a16:creationId xmlns:a16="http://schemas.microsoft.com/office/drawing/2014/main" id="{29A09732-5092-E644-B491-758F77AAF5DB}"/>
              </a:ext>
            </a:extLst>
          </p:cNvPr>
          <p:cNvSpPr>
            <a:spLocks noGrp="1"/>
          </p:cNvSpPr>
          <p:nvPr>
            <p:ph type="sldNum" sz="quarter" idx="10"/>
          </p:nvPr>
        </p:nvSpPr>
        <p:spPr/>
        <p:txBody>
          <a:bodyPr/>
          <a:lstStyle/>
          <a:p>
            <a:fld id="{2BE017B6-6466-CA44-A203-DCC007137B39}" type="slidenum">
              <a:rPr lang="en-US" smtClean="0"/>
              <a:pPr/>
              <a:t>22</a:t>
            </a:fld>
            <a:endParaRPr lang="en-US" dirty="0"/>
          </a:p>
        </p:txBody>
      </p:sp>
      <p:sp>
        <p:nvSpPr>
          <p:cNvPr id="5" name="Title 3">
            <a:extLst>
              <a:ext uri="{FF2B5EF4-FFF2-40B4-BE49-F238E27FC236}">
                <a16:creationId xmlns:a16="http://schemas.microsoft.com/office/drawing/2014/main" id="{05840C64-360F-E942-92D0-5CC8091F3EE4}"/>
              </a:ext>
            </a:extLst>
          </p:cNvPr>
          <p:cNvSpPr>
            <a:spLocks noGrp="1"/>
          </p:cNvSpPr>
          <p:nvPr>
            <p:ph type="title"/>
          </p:nvPr>
        </p:nvSpPr>
        <p:spPr>
          <a:xfrm>
            <a:off x="838200" y="53427"/>
            <a:ext cx="10515600" cy="1325563"/>
          </a:xfrm>
        </p:spPr>
        <p:txBody>
          <a:bodyPr>
            <a:normAutofit/>
          </a:bodyPr>
          <a:lstStyle/>
          <a:p>
            <a:pPr algn="ctr"/>
            <a:r>
              <a:rPr lang="en-US" sz="4000" b="1" dirty="0"/>
              <a:t>Using containers in HPC environments</a:t>
            </a:r>
            <a:endParaRPr lang="en-US" sz="4000" dirty="0"/>
          </a:p>
        </p:txBody>
      </p:sp>
      <p:sp>
        <p:nvSpPr>
          <p:cNvPr id="6" name="TextBox 5">
            <a:extLst>
              <a:ext uri="{FF2B5EF4-FFF2-40B4-BE49-F238E27FC236}">
                <a16:creationId xmlns:a16="http://schemas.microsoft.com/office/drawing/2014/main" id="{1DF52173-149D-AE45-8A54-9B310E1C164F}"/>
              </a:ext>
            </a:extLst>
          </p:cNvPr>
          <p:cNvSpPr txBox="1"/>
          <p:nvPr/>
        </p:nvSpPr>
        <p:spPr>
          <a:xfrm>
            <a:off x="1850036" y="6561397"/>
            <a:ext cx="9503764" cy="369332"/>
          </a:xfrm>
          <a:prstGeom prst="rect">
            <a:avLst/>
          </a:prstGeom>
          <a:noFill/>
        </p:spPr>
        <p:txBody>
          <a:bodyPr wrap="square" rtlCol="0">
            <a:spAutoFit/>
          </a:bodyPr>
          <a:lstStyle/>
          <a:p>
            <a:r>
              <a:rPr lang="en-US" dirty="0"/>
              <a:t>For the Singularity documentation, visit: </a:t>
            </a:r>
            <a:r>
              <a:rPr lang="en-US" dirty="0">
                <a:hlinkClick r:id="rId2"/>
              </a:rPr>
              <a:t>https://sylabs.io/guides/3.5/user-guide/</a:t>
            </a:r>
            <a:r>
              <a:rPr lang="en-US" dirty="0"/>
              <a:t> </a:t>
            </a:r>
          </a:p>
        </p:txBody>
      </p:sp>
    </p:spTree>
    <p:extLst>
      <p:ext uri="{BB962C8B-B14F-4D97-AF65-F5344CB8AC3E}">
        <p14:creationId xmlns:p14="http://schemas.microsoft.com/office/powerpoint/2010/main" val="4143396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A84CE-E8B3-D94D-81D1-BA1F1CF25246}"/>
              </a:ext>
            </a:extLst>
          </p:cNvPr>
          <p:cNvSpPr>
            <a:spLocks noGrp="1"/>
          </p:cNvSpPr>
          <p:nvPr>
            <p:ph idx="1"/>
          </p:nvPr>
        </p:nvSpPr>
        <p:spPr>
          <a:xfrm>
            <a:off x="269823" y="1484026"/>
            <a:ext cx="11083977" cy="5373974"/>
          </a:xfrm>
        </p:spPr>
        <p:txBody>
          <a:bodyPr/>
          <a:lstStyle/>
          <a:p>
            <a:pPr marL="0" indent="0">
              <a:buNone/>
            </a:pPr>
            <a:r>
              <a:rPr lang="en-US" dirty="0"/>
              <a:t>In this example, we’ll demonstrate how to search, download and use a container on Discovery. The software we’ll use is GROMACS (a popular molecular dynamics application). </a:t>
            </a:r>
          </a:p>
          <a:p>
            <a:r>
              <a:rPr lang="en-US" dirty="0"/>
              <a:t>To avoid the lengthy and complex installation to support GPU, we’ll simply use the pre-built 	GROMACS container provided by NVIDIA.</a:t>
            </a:r>
          </a:p>
          <a:p>
            <a:pPr marL="514350" indent="-514350">
              <a:buAutoNum type="arabicPeriod"/>
            </a:pPr>
            <a:r>
              <a:rPr lang="en-US" dirty="0"/>
              <a:t>Load the singularity module:</a:t>
            </a:r>
          </a:p>
          <a:p>
            <a:pPr marL="514350" indent="-514350">
              <a:buAutoNum type="arabicPeriod"/>
            </a:pPr>
            <a:endParaRPr lang="en-US" dirty="0"/>
          </a:p>
          <a:p>
            <a:pPr marL="514350" indent="-514350">
              <a:buAutoNum type="arabicPeriod"/>
            </a:pPr>
            <a:r>
              <a:rPr lang="en-US" dirty="0"/>
              <a:t>Download the container from Docker Hub, and name it “</a:t>
            </a:r>
            <a:r>
              <a:rPr lang="en-US" dirty="0" err="1"/>
              <a:t>gromacs.sif</a:t>
            </a:r>
            <a:r>
              <a:rPr lang="en-US" dirty="0"/>
              <a:t>”:</a:t>
            </a:r>
          </a:p>
          <a:p>
            <a:pPr marL="0" indent="0">
              <a:buNone/>
            </a:pPr>
            <a:endParaRPr lang="en-US" dirty="0"/>
          </a:p>
        </p:txBody>
      </p:sp>
      <p:sp>
        <p:nvSpPr>
          <p:cNvPr id="3" name="Slide Number Placeholder 2">
            <a:extLst>
              <a:ext uri="{FF2B5EF4-FFF2-40B4-BE49-F238E27FC236}">
                <a16:creationId xmlns:a16="http://schemas.microsoft.com/office/drawing/2014/main" id="{29A09732-5092-E644-B491-758F77AAF5DB}"/>
              </a:ext>
            </a:extLst>
          </p:cNvPr>
          <p:cNvSpPr>
            <a:spLocks noGrp="1"/>
          </p:cNvSpPr>
          <p:nvPr>
            <p:ph type="sldNum" sz="quarter" idx="10"/>
          </p:nvPr>
        </p:nvSpPr>
        <p:spPr/>
        <p:txBody>
          <a:bodyPr/>
          <a:lstStyle/>
          <a:p>
            <a:fld id="{2BE017B6-6466-CA44-A203-DCC007137B39}" type="slidenum">
              <a:rPr lang="en-US" smtClean="0"/>
              <a:pPr/>
              <a:t>23</a:t>
            </a:fld>
            <a:endParaRPr lang="en-US" dirty="0"/>
          </a:p>
        </p:txBody>
      </p:sp>
      <p:sp>
        <p:nvSpPr>
          <p:cNvPr id="5" name="Title 3">
            <a:extLst>
              <a:ext uri="{FF2B5EF4-FFF2-40B4-BE49-F238E27FC236}">
                <a16:creationId xmlns:a16="http://schemas.microsoft.com/office/drawing/2014/main" id="{05840C64-360F-E942-92D0-5CC8091F3EE4}"/>
              </a:ext>
            </a:extLst>
          </p:cNvPr>
          <p:cNvSpPr>
            <a:spLocks noGrp="1"/>
          </p:cNvSpPr>
          <p:nvPr>
            <p:ph type="title"/>
          </p:nvPr>
        </p:nvSpPr>
        <p:spPr>
          <a:xfrm>
            <a:off x="838200" y="53427"/>
            <a:ext cx="10515600" cy="1325563"/>
          </a:xfrm>
        </p:spPr>
        <p:txBody>
          <a:bodyPr>
            <a:normAutofit/>
          </a:bodyPr>
          <a:lstStyle/>
          <a:p>
            <a:pPr algn="ctr"/>
            <a:r>
              <a:rPr lang="en-US" sz="4000" b="1" dirty="0"/>
              <a:t>Exercise 3</a:t>
            </a:r>
            <a:br>
              <a:rPr lang="en-US" sz="4000" dirty="0"/>
            </a:br>
            <a:r>
              <a:rPr lang="en-US" sz="4000" dirty="0"/>
              <a:t>Task 1 – Set up your container</a:t>
            </a:r>
          </a:p>
        </p:txBody>
      </p:sp>
      <p:sp>
        <p:nvSpPr>
          <p:cNvPr id="7" name="TextBox 6">
            <a:extLst>
              <a:ext uri="{FF2B5EF4-FFF2-40B4-BE49-F238E27FC236}">
                <a16:creationId xmlns:a16="http://schemas.microsoft.com/office/drawing/2014/main" id="{4D397A00-42AD-5147-8294-2AFD9F50288B}"/>
              </a:ext>
            </a:extLst>
          </p:cNvPr>
          <p:cNvSpPr txBox="1"/>
          <p:nvPr/>
        </p:nvSpPr>
        <p:spPr>
          <a:xfrm>
            <a:off x="269823" y="4171013"/>
            <a:ext cx="10148341" cy="382453"/>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load singularity/3.5.3</a:t>
            </a:r>
          </a:p>
        </p:txBody>
      </p:sp>
      <p:sp>
        <p:nvSpPr>
          <p:cNvPr id="8" name="TextBox 7">
            <a:extLst>
              <a:ext uri="{FF2B5EF4-FFF2-40B4-BE49-F238E27FC236}">
                <a16:creationId xmlns:a16="http://schemas.microsoft.com/office/drawing/2014/main" id="{00C8F49B-AC1C-F14B-AE93-99BA4D9B0FD8}"/>
              </a:ext>
            </a:extLst>
          </p:cNvPr>
          <p:cNvSpPr txBox="1"/>
          <p:nvPr/>
        </p:nvSpPr>
        <p:spPr>
          <a:xfrm>
            <a:off x="240259" y="5336401"/>
            <a:ext cx="1014834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software_training</a:t>
            </a:r>
            <a:r>
              <a:rPr lang="en-US" dirty="0">
                <a:latin typeface="Courier New" panose="02070309020205020404" pitchFamily="49" charset="0"/>
                <a:cs typeface="Courier New" panose="02070309020205020404" pitchFamily="49" charset="0"/>
              </a:rPr>
              <a:t>/Exercise_3/</a:t>
            </a:r>
            <a:r>
              <a:rPr lang="en-US" dirty="0" err="1">
                <a:latin typeface="Courier New" panose="02070309020205020404" pitchFamily="49" charset="0"/>
                <a:cs typeface="Courier New" panose="02070309020205020404" pitchFamily="49" charset="0"/>
              </a:rPr>
              <a:t>gromacs_run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singularity build </a:t>
            </a:r>
            <a:r>
              <a:rPr lang="en-US" dirty="0" err="1">
                <a:latin typeface="Courier New" panose="02070309020205020404" pitchFamily="49" charset="0"/>
                <a:cs typeface="Courier New" panose="02070309020205020404" pitchFamily="49" charset="0"/>
              </a:rPr>
              <a:t>groamcs.sif</a:t>
            </a:r>
            <a:r>
              <a:rPr lang="en-US" dirty="0">
                <a:latin typeface="Courier New" panose="02070309020205020404" pitchFamily="49" charset="0"/>
                <a:cs typeface="Courier New" panose="02070309020205020404" pitchFamily="49" charset="0"/>
              </a:rPr>
              <a:t> docker://</a:t>
            </a:r>
            <a:r>
              <a:rPr lang="en-US" dirty="0" err="1">
                <a:latin typeface="Courier New" panose="02070309020205020404" pitchFamily="49" charset="0"/>
                <a:cs typeface="Courier New" panose="02070309020205020404" pitchFamily="49" charset="0"/>
              </a:rPr>
              <a:t>nvcr.io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hpc</a:t>
            </a:r>
            <a:r>
              <a:rPr lang="en-US" dirty="0">
                <a:latin typeface="Courier New" panose="02070309020205020404" pitchFamily="49" charset="0"/>
                <a:cs typeface="Courier New" panose="02070309020205020404" pitchFamily="49" charset="0"/>
              </a:rPr>
              <a:t>/gromacs:2020.2</a:t>
            </a:r>
          </a:p>
        </p:txBody>
      </p:sp>
      <p:sp>
        <p:nvSpPr>
          <p:cNvPr id="9" name="TextBox 8">
            <a:extLst>
              <a:ext uri="{FF2B5EF4-FFF2-40B4-BE49-F238E27FC236}">
                <a16:creationId xmlns:a16="http://schemas.microsoft.com/office/drawing/2014/main" id="{036A6754-4EBF-7E4B-BEE5-700AC0098E5C}"/>
              </a:ext>
            </a:extLst>
          </p:cNvPr>
          <p:cNvSpPr txBox="1"/>
          <p:nvPr/>
        </p:nvSpPr>
        <p:spPr>
          <a:xfrm>
            <a:off x="652488" y="6448070"/>
            <a:ext cx="9323882" cy="369332"/>
          </a:xfrm>
          <a:prstGeom prst="rect">
            <a:avLst/>
          </a:prstGeom>
          <a:noFill/>
        </p:spPr>
        <p:txBody>
          <a:bodyPr wrap="square" rtlCol="0">
            <a:spAutoFit/>
          </a:bodyPr>
          <a:lstStyle/>
          <a:p>
            <a:r>
              <a:rPr lang="en-US" dirty="0"/>
              <a:t>Simulation details taken from tutorial: </a:t>
            </a:r>
            <a:r>
              <a:rPr lang="en-US" dirty="0">
                <a:hlinkClick r:id="rId2"/>
              </a:rPr>
              <a:t>http://www.mdtutorials.com/gmx/lysozyme/05_EM.html</a:t>
            </a:r>
            <a:r>
              <a:rPr lang="en-US" dirty="0"/>
              <a:t> </a:t>
            </a:r>
          </a:p>
        </p:txBody>
      </p:sp>
    </p:spTree>
    <p:extLst>
      <p:ext uri="{BB962C8B-B14F-4D97-AF65-F5344CB8AC3E}">
        <p14:creationId xmlns:p14="http://schemas.microsoft.com/office/powerpoint/2010/main" val="1729543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A84CE-E8B3-D94D-81D1-BA1F1CF25246}"/>
              </a:ext>
            </a:extLst>
          </p:cNvPr>
          <p:cNvSpPr>
            <a:spLocks noGrp="1"/>
          </p:cNvSpPr>
          <p:nvPr>
            <p:ph idx="1"/>
          </p:nvPr>
        </p:nvSpPr>
        <p:spPr>
          <a:xfrm>
            <a:off x="269823" y="1484026"/>
            <a:ext cx="11083977" cy="5373974"/>
          </a:xfrm>
        </p:spPr>
        <p:txBody>
          <a:bodyPr>
            <a:normAutofit/>
          </a:bodyPr>
          <a:lstStyle/>
          <a:p>
            <a:pPr marL="0" indent="0">
              <a:buNone/>
            </a:pPr>
            <a:r>
              <a:rPr lang="en-US" sz="2400" dirty="0"/>
              <a:t>Run a GROMACS energy minimization simulation of Lysozyme in Water:</a:t>
            </a:r>
          </a:p>
          <a:p>
            <a:pPr marL="514350" indent="-514350">
              <a:buAutoNum type="arabicPeriod"/>
            </a:pPr>
            <a:r>
              <a:rPr lang="en-US" sz="2400" dirty="0"/>
              <a:t>Interactive run – allocate a V100 </a:t>
            </a:r>
            <a:r>
              <a:rPr lang="en-US" sz="2400" dirty="0" err="1"/>
              <a:t>gpu</a:t>
            </a:r>
            <a:r>
              <a:rPr lang="en-US" sz="2400" dirty="0"/>
              <a:t>:</a:t>
            </a:r>
          </a:p>
          <a:p>
            <a:pPr marL="514350" indent="-514350">
              <a:buAutoNum type="arabicPeriod"/>
            </a:pPr>
            <a:endParaRPr lang="en-US" sz="2400" dirty="0"/>
          </a:p>
          <a:p>
            <a:pPr marL="514350" indent="-514350">
              <a:buAutoNum type="arabicPeriod"/>
            </a:pPr>
            <a:r>
              <a:rPr lang="en-US" sz="2400" dirty="0"/>
              <a:t>Load the singularity module:</a:t>
            </a:r>
          </a:p>
          <a:p>
            <a:pPr marL="514350" indent="-514350">
              <a:buAutoNum type="arabicPeriod"/>
            </a:pPr>
            <a:endParaRPr lang="en-US" sz="2400" dirty="0"/>
          </a:p>
          <a:p>
            <a:pPr marL="514350" indent="-514350">
              <a:buAutoNum type="arabicPeriod"/>
            </a:pPr>
            <a:r>
              <a:rPr lang="en-US" sz="2400" dirty="0"/>
              <a:t>Run the container (using an interactive singularity shell), where --</a:t>
            </a:r>
            <a:r>
              <a:rPr lang="en-US" sz="2400" dirty="0" err="1"/>
              <a:t>nv</a:t>
            </a:r>
            <a:r>
              <a:rPr lang="en-US" sz="2400" dirty="0"/>
              <a:t> exposes the host GPU(s) to the container (also, automatically mounts $HOME, $PWD &amp; /</a:t>
            </a:r>
            <a:r>
              <a:rPr lang="en-US" sz="2400" dirty="0" err="1"/>
              <a:t>tmp</a:t>
            </a:r>
            <a:r>
              <a:rPr lang="en-US" sz="2400" dirty="0"/>
              <a:t>): </a:t>
            </a:r>
          </a:p>
          <a:p>
            <a:pPr marL="514350" indent="-514350">
              <a:buAutoNum type="arabicPeriod"/>
            </a:pPr>
            <a:endParaRPr lang="en-US" sz="2400" dirty="0"/>
          </a:p>
          <a:p>
            <a:pPr marL="514350" indent="-514350">
              <a:buAutoNum type="arabicPeriod"/>
            </a:pPr>
            <a:endParaRPr lang="en-US" sz="2400" dirty="0"/>
          </a:p>
          <a:p>
            <a:pPr marL="514350" indent="-514350">
              <a:buAutoNum type="arabicPeriod"/>
            </a:pPr>
            <a:r>
              <a:rPr lang="en-US" sz="2400" dirty="0"/>
              <a:t>Then, run the </a:t>
            </a:r>
            <a:r>
              <a:rPr lang="en-US" sz="2400" dirty="0" err="1"/>
              <a:t>gromacs</a:t>
            </a:r>
            <a:r>
              <a:rPr lang="en-US" sz="2400" dirty="0"/>
              <a:t> command (</a:t>
            </a:r>
            <a:r>
              <a:rPr lang="en-US" sz="2400" dirty="0" err="1"/>
              <a:t>gmx</a:t>
            </a:r>
            <a:r>
              <a:rPr lang="en-US" sz="2400" dirty="0"/>
              <a:t> </a:t>
            </a:r>
            <a:r>
              <a:rPr lang="en-US" sz="2400" dirty="0" err="1"/>
              <a:t>mdrun</a:t>
            </a:r>
            <a:r>
              <a:rPr lang="en-US" sz="2400" dirty="0"/>
              <a:t>) inside the container, then exit:</a:t>
            </a:r>
          </a:p>
        </p:txBody>
      </p:sp>
      <p:sp>
        <p:nvSpPr>
          <p:cNvPr id="3" name="Slide Number Placeholder 2">
            <a:extLst>
              <a:ext uri="{FF2B5EF4-FFF2-40B4-BE49-F238E27FC236}">
                <a16:creationId xmlns:a16="http://schemas.microsoft.com/office/drawing/2014/main" id="{29A09732-5092-E644-B491-758F77AAF5DB}"/>
              </a:ext>
            </a:extLst>
          </p:cNvPr>
          <p:cNvSpPr>
            <a:spLocks noGrp="1"/>
          </p:cNvSpPr>
          <p:nvPr>
            <p:ph type="sldNum" sz="quarter" idx="10"/>
          </p:nvPr>
        </p:nvSpPr>
        <p:spPr/>
        <p:txBody>
          <a:bodyPr/>
          <a:lstStyle/>
          <a:p>
            <a:fld id="{2BE017B6-6466-CA44-A203-DCC007137B39}" type="slidenum">
              <a:rPr lang="en-US" smtClean="0"/>
              <a:pPr/>
              <a:t>24</a:t>
            </a:fld>
            <a:endParaRPr lang="en-US" dirty="0"/>
          </a:p>
        </p:txBody>
      </p:sp>
      <p:sp>
        <p:nvSpPr>
          <p:cNvPr id="5" name="Title 3">
            <a:extLst>
              <a:ext uri="{FF2B5EF4-FFF2-40B4-BE49-F238E27FC236}">
                <a16:creationId xmlns:a16="http://schemas.microsoft.com/office/drawing/2014/main" id="{05840C64-360F-E942-92D0-5CC8091F3EE4}"/>
              </a:ext>
            </a:extLst>
          </p:cNvPr>
          <p:cNvSpPr>
            <a:spLocks noGrp="1"/>
          </p:cNvSpPr>
          <p:nvPr>
            <p:ph type="title"/>
          </p:nvPr>
        </p:nvSpPr>
        <p:spPr>
          <a:xfrm>
            <a:off x="838200" y="53427"/>
            <a:ext cx="10515600" cy="1325563"/>
          </a:xfrm>
        </p:spPr>
        <p:txBody>
          <a:bodyPr>
            <a:normAutofit/>
          </a:bodyPr>
          <a:lstStyle/>
          <a:p>
            <a:pPr algn="ctr"/>
            <a:r>
              <a:rPr lang="en-US" sz="4000" b="1" dirty="0"/>
              <a:t>Exercise 3</a:t>
            </a:r>
            <a:br>
              <a:rPr lang="en-US" sz="4000" dirty="0"/>
            </a:br>
            <a:r>
              <a:rPr lang="en-US" sz="4000" dirty="0"/>
              <a:t>Task 2 – Run your container interactively</a:t>
            </a:r>
          </a:p>
        </p:txBody>
      </p:sp>
      <p:sp>
        <p:nvSpPr>
          <p:cNvPr id="6" name="TextBox 5">
            <a:extLst>
              <a:ext uri="{FF2B5EF4-FFF2-40B4-BE49-F238E27FC236}">
                <a16:creationId xmlns:a16="http://schemas.microsoft.com/office/drawing/2014/main" id="{23673860-EA61-234A-A4AD-D83A091E0471}"/>
              </a:ext>
            </a:extLst>
          </p:cNvPr>
          <p:cNvSpPr txBox="1"/>
          <p:nvPr/>
        </p:nvSpPr>
        <p:spPr>
          <a:xfrm>
            <a:off x="314793" y="2391513"/>
            <a:ext cx="10403174"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-p </a:t>
            </a:r>
            <a:r>
              <a:rPr lang="en-US" dirty="0" err="1">
                <a:latin typeface="Courier New" panose="02070309020205020404" pitchFamily="49" charset="0"/>
                <a:cs typeface="Courier New" panose="02070309020205020404" pitchFamily="49" charset="0"/>
              </a:rPr>
              <a:t>gpu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gres</a:t>
            </a:r>
            <a:r>
              <a:rPr lang="en-US" dirty="0">
                <a:latin typeface="Courier New" panose="02070309020205020404" pitchFamily="49" charset="0"/>
                <a:cs typeface="Courier New" panose="02070309020205020404" pitchFamily="49" charset="0"/>
              </a:rPr>
              <a:t>=gpu:v100-sxm2:1 -N 1 –n 4 --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-t 00:10:00 /bin/bash</a:t>
            </a:r>
          </a:p>
        </p:txBody>
      </p:sp>
      <p:sp>
        <p:nvSpPr>
          <p:cNvPr id="7" name="TextBox 6">
            <a:extLst>
              <a:ext uri="{FF2B5EF4-FFF2-40B4-BE49-F238E27FC236}">
                <a16:creationId xmlns:a16="http://schemas.microsoft.com/office/drawing/2014/main" id="{4D397A00-42AD-5147-8294-2AFD9F50288B}"/>
              </a:ext>
            </a:extLst>
          </p:cNvPr>
          <p:cNvSpPr txBox="1"/>
          <p:nvPr/>
        </p:nvSpPr>
        <p:spPr>
          <a:xfrm>
            <a:off x="314793" y="3303549"/>
            <a:ext cx="9758597"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module load singularity/3.5.3</a:t>
            </a:r>
          </a:p>
        </p:txBody>
      </p:sp>
      <p:sp>
        <p:nvSpPr>
          <p:cNvPr id="9" name="TextBox 8">
            <a:extLst>
              <a:ext uri="{FF2B5EF4-FFF2-40B4-BE49-F238E27FC236}">
                <a16:creationId xmlns:a16="http://schemas.microsoft.com/office/drawing/2014/main" id="{22636AC3-0AF1-DD42-AEF8-74A0AF777750}"/>
              </a:ext>
            </a:extLst>
          </p:cNvPr>
          <p:cNvSpPr txBox="1"/>
          <p:nvPr/>
        </p:nvSpPr>
        <p:spPr>
          <a:xfrm>
            <a:off x="269823" y="4507916"/>
            <a:ext cx="9803567"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software_training</a:t>
            </a:r>
            <a:r>
              <a:rPr lang="en-US" dirty="0">
                <a:latin typeface="Courier New" panose="02070309020205020404" pitchFamily="49" charset="0"/>
                <a:cs typeface="Courier New" panose="02070309020205020404" pitchFamily="49" charset="0"/>
              </a:rPr>
              <a:t>/Exercise_3/</a:t>
            </a:r>
            <a:r>
              <a:rPr lang="en-US" dirty="0" err="1">
                <a:latin typeface="Courier New" panose="02070309020205020404" pitchFamily="49" charset="0"/>
                <a:cs typeface="Courier New" panose="02070309020205020404" pitchFamily="49" charset="0"/>
              </a:rPr>
              <a:t>gromacs_run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singularity run --</a:t>
            </a:r>
            <a:r>
              <a:rPr lang="en-US" dirty="0" err="1">
                <a:latin typeface="Courier New" panose="02070309020205020404" pitchFamily="49" charset="0"/>
                <a:cs typeface="Courier New" panose="02070309020205020404" pitchFamily="49" charset="0"/>
              </a:rPr>
              <a:t>nv</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gromacs.simg</a:t>
            </a:r>
            <a:r>
              <a:rPr lang="en-US" dirty="0">
                <a:latin typeface="Courier New" panose="02070309020205020404" pitchFamily="49" charset="0"/>
                <a:cs typeface="Courier New" panose="02070309020205020404" pitchFamily="49" charset="0"/>
              </a:rPr>
              <a:t> /bin/bash</a:t>
            </a:r>
          </a:p>
        </p:txBody>
      </p:sp>
      <p:sp>
        <p:nvSpPr>
          <p:cNvPr id="10" name="TextBox 9">
            <a:extLst>
              <a:ext uri="{FF2B5EF4-FFF2-40B4-BE49-F238E27FC236}">
                <a16:creationId xmlns:a16="http://schemas.microsoft.com/office/drawing/2014/main" id="{3D40A8A0-B7A7-7E44-B52E-B5D2E6D41FDF}"/>
              </a:ext>
            </a:extLst>
          </p:cNvPr>
          <p:cNvSpPr txBox="1"/>
          <p:nvPr/>
        </p:nvSpPr>
        <p:spPr>
          <a:xfrm>
            <a:off x="269823" y="6024056"/>
            <a:ext cx="9803567"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Singularity&gt; </a:t>
            </a:r>
            <a:r>
              <a:rPr lang="en-US" dirty="0" err="1">
                <a:latin typeface="Courier New" panose="02070309020205020404" pitchFamily="49" charset="0"/>
                <a:cs typeface="Courier New" panose="02070309020205020404" pitchFamily="49" charset="0"/>
              </a:rPr>
              <a:t>gmx</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mdrun</a:t>
            </a:r>
            <a:r>
              <a:rPr lang="en-US" dirty="0">
                <a:latin typeface="Courier New" panose="02070309020205020404" pitchFamily="49" charset="0"/>
                <a:cs typeface="Courier New" panose="02070309020205020404" pitchFamily="49" charset="0"/>
              </a:rPr>
              <a:t> -v -</a:t>
            </a:r>
            <a:r>
              <a:rPr lang="en-US" dirty="0" err="1">
                <a:latin typeface="Courier New" panose="02070309020205020404" pitchFamily="49" charset="0"/>
                <a:cs typeface="Courier New" panose="02070309020205020404" pitchFamily="49" charset="0"/>
              </a:rPr>
              <a:t>deffnm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Singularity&gt; exit</a:t>
            </a:r>
          </a:p>
        </p:txBody>
      </p:sp>
    </p:spTree>
    <p:extLst>
      <p:ext uri="{BB962C8B-B14F-4D97-AF65-F5344CB8AC3E}">
        <p14:creationId xmlns:p14="http://schemas.microsoft.com/office/powerpoint/2010/main" val="1203760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4A84CE-E8B3-D94D-81D1-BA1F1CF25246}"/>
              </a:ext>
            </a:extLst>
          </p:cNvPr>
          <p:cNvSpPr>
            <a:spLocks noGrp="1"/>
          </p:cNvSpPr>
          <p:nvPr>
            <p:ph idx="1"/>
          </p:nvPr>
        </p:nvSpPr>
        <p:spPr>
          <a:xfrm>
            <a:off x="269823" y="1484026"/>
            <a:ext cx="11083977" cy="5373974"/>
          </a:xfrm>
        </p:spPr>
        <p:txBody>
          <a:bodyPr>
            <a:normAutofit/>
          </a:bodyPr>
          <a:lstStyle/>
          <a:p>
            <a:pPr marL="0" indent="0">
              <a:buNone/>
            </a:pPr>
            <a:r>
              <a:rPr lang="en-US" sz="2400" dirty="0"/>
              <a:t>We will now run the same container using a sample SLURM </a:t>
            </a:r>
            <a:r>
              <a:rPr lang="en-US" sz="2400" dirty="0" err="1"/>
              <a:t>sbatch</a:t>
            </a:r>
            <a:r>
              <a:rPr lang="en-US" sz="2400" dirty="0"/>
              <a:t> script to run in the background.</a:t>
            </a:r>
          </a:p>
          <a:p>
            <a:pPr marL="514350" indent="-514350">
              <a:buFont typeface="Arial"/>
              <a:buAutoNum type="arabicPeriod"/>
            </a:pPr>
            <a:r>
              <a:rPr lang="en-US" sz="2400" dirty="0"/>
              <a:t>Inspect the SLURM submit script </a:t>
            </a:r>
            <a:r>
              <a:rPr lang="en-US" sz="2000" dirty="0" err="1">
                <a:latin typeface="Courier New" panose="02070309020205020404" pitchFamily="49" charset="0"/>
                <a:cs typeface="Courier New" panose="02070309020205020404" pitchFamily="49" charset="0"/>
              </a:rPr>
              <a:t>submit.bash</a:t>
            </a:r>
            <a:r>
              <a:rPr lang="en-US" sz="2400" dirty="0"/>
              <a:t>:</a:t>
            </a:r>
          </a:p>
          <a:p>
            <a:pPr marL="514350" indent="-514350">
              <a:buFont typeface="Arial"/>
              <a:buAutoNum type="arabicPeriod"/>
            </a:pPr>
            <a:endParaRPr lang="en-US" sz="2400" dirty="0"/>
          </a:p>
          <a:p>
            <a:pPr marL="971550" lvl="1" indent="-514350">
              <a:buFont typeface="Arial"/>
              <a:buAutoNum type="arabicPeriod"/>
            </a:pPr>
            <a:r>
              <a:rPr lang="en-US" sz="2000" dirty="0"/>
              <a:t>SLURM will allocate  1 GPU and 4 CPUs. </a:t>
            </a:r>
          </a:p>
          <a:p>
            <a:pPr marL="971550" lvl="1" indent="-514350">
              <a:buFont typeface="Arial"/>
              <a:buAutoNum type="arabicPeriod"/>
            </a:pPr>
            <a:r>
              <a:rPr lang="en-US" sz="2000" dirty="0"/>
              <a:t>The $SIF variable holds the container name, $SINGULARITY was set to define the run options.</a:t>
            </a:r>
          </a:p>
          <a:p>
            <a:pPr marL="971550" lvl="1" indent="-514350">
              <a:buFont typeface="Arial"/>
              <a:buAutoNum type="arabicPeriod"/>
            </a:pPr>
            <a:r>
              <a:rPr lang="en-US" sz="2000" dirty="0"/>
              <a:t>Flag -B will mount the host $PWD to /</a:t>
            </a:r>
            <a:r>
              <a:rPr lang="en-US" sz="2000" dirty="0" err="1"/>
              <a:t>host_pwd</a:t>
            </a:r>
            <a:r>
              <a:rPr lang="en-US" sz="2000" dirty="0"/>
              <a:t> in the container.</a:t>
            </a:r>
          </a:p>
          <a:p>
            <a:pPr marL="971550" lvl="1" indent="-514350">
              <a:buFont typeface="Arial"/>
              <a:buAutoNum type="arabicPeriod"/>
            </a:pPr>
            <a:r>
              <a:rPr lang="en-US" sz="2000" dirty="0"/>
              <a:t>Flag --</a:t>
            </a:r>
            <a:r>
              <a:rPr lang="en-US" sz="2000" dirty="0" err="1"/>
              <a:t>nv</a:t>
            </a:r>
            <a:r>
              <a:rPr lang="en-US" sz="2000" dirty="0"/>
              <a:t> will expose the host GPU(s) to the container.</a:t>
            </a:r>
            <a:endParaRPr lang="en-US" sz="2400" dirty="0"/>
          </a:p>
          <a:p>
            <a:pPr marL="514350" indent="-514350">
              <a:buAutoNum type="arabicPeriod"/>
            </a:pPr>
            <a:r>
              <a:rPr lang="en-US" sz="2400" dirty="0"/>
              <a:t>then submit the job:</a:t>
            </a:r>
          </a:p>
          <a:p>
            <a:pPr marL="514350" indent="-514350">
              <a:buAutoNum type="arabicPeriod"/>
            </a:pPr>
            <a:endParaRPr lang="en-US" sz="2400" dirty="0"/>
          </a:p>
          <a:p>
            <a:pPr marL="514350" indent="-514350">
              <a:buAutoNum type="arabicPeriod"/>
            </a:pPr>
            <a:r>
              <a:rPr lang="en-US" sz="2400" dirty="0"/>
              <a:t>Check the job status and view the </a:t>
            </a:r>
            <a:r>
              <a:rPr lang="en-US" sz="2400" dirty="0" err="1"/>
              <a:t>slurm</a:t>
            </a:r>
            <a:r>
              <a:rPr lang="en-US" sz="2400" dirty="0"/>
              <a:t>-*.out file when the job runs:</a:t>
            </a:r>
          </a:p>
        </p:txBody>
      </p:sp>
      <p:sp>
        <p:nvSpPr>
          <p:cNvPr id="3" name="Slide Number Placeholder 2">
            <a:extLst>
              <a:ext uri="{FF2B5EF4-FFF2-40B4-BE49-F238E27FC236}">
                <a16:creationId xmlns:a16="http://schemas.microsoft.com/office/drawing/2014/main" id="{29A09732-5092-E644-B491-758F77AAF5DB}"/>
              </a:ext>
            </a:extLst>
          </p:cNvPr>
          <p:cNvSpPr>
            <a:spLocks noGrp="1"/>
          </p:cNvSpPr>
          <p:nvPr>
            <p:ph type="sldNum" sz="quarter" idx="10"/>
          </p:nvPr>
        </p:nvSpPr>
        <p:spPr/>
        <p:txBody>
          <a:bodyPr/>
          <a:lstStyle/>
          <a:p>
            <a:fld id="{2BE017B6-6466-CA44-A203-DCC007137B39}" type="slidenum">
              <a:rPr lang="en-US" smtClean="0"/>
              <a:pPr/>
              <a:t>25</a:t>
            </a:fld>
            <a:endParaRPr lang="en-US" dirty="0"/>
          </a:p>
        </p:txBody>
      </p:sp>
      <p:sp>
        <p:nvSpPr>
          <p:cNvPr id="5" name="Title 3">
            <a:extLst>
              <a:ext uri="{FF2B5EF4-FFF2-40B4-BE49-F238E27FC236}">
                <a16:creationId xmlns:a16="http://schemas.microsoft.com/office/drawing/2014/main" id="{05840C64-360F-E942-92D0-5CC8091F3EE4}"/>
              </a:ext>
            </a:extLst>
          </p:cNvPr>
          <p:cNvSpPr>
            <a:spLocks noGrp="1"/>
          </p:cNvSpPr>
          <p:nvPr>
            <p:ph type="title"/>
          </p:nvPr>
        </p:nvSpPr>
        <p:spPr>
          <a:xfrm>
            <a:off x="838200" y="53427"/>
            <a:ext cx="10515600" cy="1325563"/>
          </a:xfrm>
        </p:spPr>
        <p:txBody>
          <a:bodyPr>
            <a:normAutofit/>
          </a:bodyPr>
          <a:lstStyle/>
          <a:p>
            <a:pPr algn="ctr"/>
            <a:r>
              <a:rPr lang="en-US" sz="4000" b="1" dirty="0"/>
              <a:t>Exercise 3</a:t>
            </a:r>
            <a:br>
              <a:rPr lang="en-US" sz="4000" dirty="0"/>
            </a:br>
            <a:r>
              <a:rPr lang="en-US" sz="4000" dirty="0"/>
              <a:t>Task 3 – Run your container using </a:t>
            </a:r>
            <a:r>
              <a:rPr lang="en-US" sz="4000" dirty="0" err="1"/>
              <a:t>sbatch</a:t>
            </a:r>
            <a:endParaRPr lang="en-US" sz="4000" dirty="0"/>
          </a:p>
        </p:txBody>
      </p:sp>
      <p:sp>
        <p:nvSpPr>
          <p:cNvPr id="10" name="TextBox 9">
            <a:extLst>
              <a:ext uri="{FF2B5EF4-FFF2-40B4-BE49-F238E27FC236}">
                <a16:creationId xmlns:a16="http://schemas.microsoft.com/office/drawing/2014/main" id="{3D40A8A0-B7A7-7E44-B52E-B5D2E6D41FDF}"/>
              </a:ext>
            </a:extLst>
          </p:cNvPr>
          <p:cNvSpPr txBox="1"/>
          <p:nvPr/>
        </p:nvSpPr>
        <p:spPr>
          <a:xfrm>
            <a:off x="269823" y="5004147"/>
            <a:ext cx="9803567"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submit.bash</a:t>
            </a:r>
            <a:endParaRPr lang="en-US" dirty="0">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D8ABDCA8-33E3-5744-85CC-37C4881D649E}"/>
              </a:ext>
            </a:extLst>
          </p:cNvPr>
          <p:cNvSpPr txBox="1"/>
          <p:nvPr/>
        </p:nvSpPr>
        <p:spPr>
          <a:xfrm>
            <a:off x="314793" y="2731614"/>
            <a:ext cx="9758597"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submit.bash</a:t>
            </a:r>
            <a:endParaRPr lang="en-US"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5AE4BD39-A55F-3445-81A8-E18B22290796}"/>
              </a:ext>
            </a:extLst>
          </p:cNvPr>
          <p:cNvSpPr txBox="1"/>
          <p:nvPr/>
        </p:nvSpPr>
        <p:spPr>
          <a:xfrm>
            <a:off x="269823" y="5930261"/>
            <a:ext cx="9803567"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squeue</a:t>
            </a:r>
            <a:r>
              <a:rPr lang="en-US" dirty="0">
                <a:latin typeface="Courier New" panose="02070309020205020404" pitchFamily="49" charset="0"/>
                <a:cs typeface="Courier New" panose="02070309020205020404" pitchFamily="49" charset="0"/>
              </a:rPr>
              <a:t> –u $USER</a:t>
            </a:r>
          </a:p>
          <a:p>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slurm</a:t>
            </a:r>
            <a:r>
              <a:rPr lang="en-US" dirty="0">
                <a:latin typeface="Courier New" panose="02070309020205020404" pitchFamily="49" charset="0"/>
                <a:cs typeface="Courier New" panose="02070309020205020404" pitchFamily="49" charset="0"/>
              </a:rPr>
              <a:t>-*.out</a:t>
            </a:r>
          </a:p>
        </p:txBody>
      </p:sp>
    </p:spTree>
    <p:extLst>
      <p:ext uri="{BB962C8B-B14F-4D97-AF65-F5344CB8AC3E}">
        <p14:creationId xmlns:p14="http://schemas.microsoft.com/office/powerpoint/2010/main" val="4025220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F9C6E9-FDA9-3B49-970C-25D8BC0DD063}"/>
              </a:ext>
            </a:extLst>
          </p:cNvPr>
          <p:cNvSpPr>
            <a:spLocks noGrp="1"/>
          </p:cNvSpPr>
          <p:nvPr>
            <p:ph idx="1"/>
          </p:nvPr>
        </p:nvSpPr>
        <p:spPr>
          <a:xfrm>
            <a:off x="254833" y="1409075"/>
            <a:ext cx="11098967" cy="5312400"/>
          </a:xfrm>
        </p:spPr>
        <p:txBody>
          <a:bodyPr>
            <a:normAutofit fontScale="85000" lnSpcReduction="20000"/>
          </a:bodyPr>
          <a:lstStyle/>
          <a:p>
            <a:r>
              <a:rPr lang="en-US" b="1" dirty="0"/>
              <a:t>Containers have modular layers </a:t>
            </a:r>
            <a:r>
              <a:rPr lang="en-US" dirty="0"/>
              <a:t>- you can create a new container using an existing one by adding more things into it. </a:t>
            </a:r>
            <a:r>
              <a:rPr lang="en-US" dirty="0">
                <a:solidFill>
                  <a:srgbClr val="FF0000"/>
                </a:solidFill>
              </a:rPr>
              <a:t>NOTE- cannot be done on Discovery, as it requires root privileges.</a:t>
            </a:r>
            <a:endParaRPr lang="en-US" dirty="0"/>
          </a:p>
          <a:p>
            <a:r>
              <a:rPr lang="en-US" b="1" dirty="0"/>
              <a:t>You can create containers using your local machine</a:t>
            </a:r>
            <a:r>
              <a:rPr lang="en-US" dirty="0"/>
              <a:t>, or build on </a:t>
            </a:r>
            <a:r>
              <a:rPr lang="en-US" dirty="0" err="1"/>
              <a:t>Sylabs.io</a:t>
            </a:r>
            <a:r>
              <a:rPr lang="en-US" dirty="0"/>
              <a:t> (</a:t>
            </a:r>
            <a:r>
              <a:rPr lang="en-US" dirty="0">
                <a:hlinkClick r:id="rId2"/>
              </a:rPr>
              <a:t>https://cloud.sylabs.io/builder</a:t>
            </a:r>
            <a:r>
              <a:rPr lang="en-US" dirty="0"/>
              <a:t>).  To build from scratch:</a:t>
            </a:r>
          </a:p>
          <a:p>
            <a:pPr lvl="1"/>
            <a:r>
              <a:rPr lang="en-US" dirty="0"/>
              <a:t>First option – interactive build with </a:t>
            </a:r>
            <a:r>
              <a:rPr lang="en-US" sz="1800" dirty="0">
                <a:latin typeface="Courier New" panose="02070309020205020404" pitchFamily="49" charset="0"/>
                <a:cs typeface="Courier New" panose="02070309020205020404" pitchFamily="49" charset="0"/>
              </a:rPr>
              <a:t>$singularity build --sandbox </a:t>
            </a:r>
            <a:r>
              <a:rPr lang="en-US" sz="1800" dirty="0" err="1">
                <a:latin typeface="Courier New" panose="02070309020205020404" pitchFamily="49" charset="0"/>
                <a:cs typeface="Courier New" panose="02070309020205020404" pitchFamily="49" charset="0"/>
              </a:rPr>
              <a:t>mycontainer.sif</a:t>
            </a:r>
            <a:r>
              <a:rPr lang="en-US" sz="1800" dirty="0">
                <a:latin typeface="Courier New" panose="02070309020205020404" pitchFamily="49" charset="0"/>
                <a:cs typeface="Courier New" panose="02070309020205020404" pitchFamily="49" charset="0"/>
              </a:rPr>
              <a:t> &lt;source&gt;</a:t>
            </a:r>
            <a:br>
              <a:rPr lang="en-US" sz="1800" dirty="0">
                <a:latin typeface="Courier New" panose="02070309020205020404" pitchFamily="49" charset="0"/>
                <a:cs typeface="Courier New" panose="02070309020205020404" pitchFamily="49" charset="0"/>
              </a:rPr>
            </a:br>
            <a:r>
              <a:rPr lang="en-US" dirty="0"/>
              <a:t>Then, you can use the shell to install your software: </a:t>
            </a:r>
            <a:r>
              <a:rPr lang="en-US" sz="2000" dirty="0">
                <a:latin typeface="Courier New" panose="02070309020205020404" pitchFamily="49" charset="0"/>
                <a:cs typeface="Courier New" panose="02070309020205020404" pitchFamily="49" charset="0"/>
              </a:rPr>
              <a:t>$singularity shell --writable </a:t>
            </a:r>
            <a:r>
              <a:rPr lang="en-US" sz="2000" dirty="0" err="1">
                <a:latin typeface="Courier New" panose="02070309020205020404" pitchFamily="49" charset="0"/>
                <a:cs typeface="Courier New" panose="02070309020205020404" pitchFamily="49" charset="0"/>
              </a:rPr>
              <a:t>mycontainer.sif</a:t>
            </a:r>
            <a:r>
              <a:rPr lang="en-US" sz="2000" dirty="0">
                <a:latin typeface="Courier New" panose="02070309020205020404" pitchFamily="49" charset="0"/>
                <a:cs typeface="Courier New" panose="02070309020205020404" pitchFamily="49" charset="0"/>
              </a:rPr>
              <a:t> </a:t>
            </a:r>
          </a:p>
          <a:p>
            <a:pPr lvl="1"/>
            <a:r>
              <a:rPr lang="en-US" dirty="0"/>
              <a:t>Second option – create a container using a definition file. For example: </a:t>
            </a:r>
            <a:r>
              <a:rPr lang="en-US" sz="2200" dirty="0">
                <a:latin typeface="Courier New" panose="02070309020205020404" pitchFamily="49" charset="0"/>
                <a:cs typeface="Courier New" panose="02070309020205020404" pitchFamily="49" charset="0"/>
              </a:rPr>
              <a:t>$singularity build </a:t>
            </a:r>
            <a:r>
              <a:rPr lang="en-US" sz="2200" dirty="0" err="1">
                <a:latin typeface="Courier New" panose="02070309020205020404" pitchFamily="49" charset="0"/>
                <a:cs typeface="Courier New" panose="02070309020205020404" pitchFamily="49" charset="0"/>
              </a:rPr>
              <a:t>mycontainer.sif</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my_definition_file.def</a:t>
            </a:r>
            <a:endParaRPr lang="en-US" dirty="0"/>
          </a:p>
          <a:p>
            <a:r>
              <a:rPr lang="en-US" b="1" dirty="0"/>
              <a:t>Mount your /scratch or /work directories to the container</a:t>
            </a:r>
            <a:r>
              <a:rPr lang="en-US" dirty="0"/>
              <a:t> – use the --bind/-B option to have directories appear inside the container. </a:t>
            </a:r>
          </a:p>
          <a:p>
            <a:r>
              <a:rPr lang="en-US" b="1" dirty="0"/>
              <a:t>You can pass multiple environment variables and run entire scripts inside containers</a:t>
            </a:r>
            <a:r>
              <a:rPr lang="en-US" dirty="0"/>
              <a:t>:</a:t>
            </a:r>
            <a:br>
              <a:rPr lang="en-US" dirty="0"/>
            </a:br>
            <a:r>
              <a:rPr lang="en-US" dirty="0">
                <a:hlinkClick r:id="rId3"/>
              </a:rPr>
              <a:t>https://sylabs.io/guides/3.5/user-guide/environment_and_metadata.html#environment</a:t>
            </a:r>
            <a:r>
              <a:rPr lang="en-US" dirty="0"/>
              <a:t> </a:t>
            </a:r>
            <a:endParaRPr lang="en-US" sz="2400" dirty="0"/>
          </a:p>
          <a:p>
            <a:r>
              <a:rPr lang="en-US" b="1" dirty="0"/>
              <a:t>Singularity MPI </a:t>
            </a:r>
            <a:r>
              <a:rPr lang="en-US" dirty="0"/>
              <a:t>- currently supports </a:t>
            </a:r>
            <a:r>
              <a:rPr lang="en-US" dirty="0" err="1"/>
              <a:t>OpenMPI</a:t>
            </a:r>
            <a:r>
              <a:rPr lang="en-US" dirty="0"/>
              <a:t> and MPICH to run MPI-enabled programs inside containers.  To learn more: </a:t>
            </a:r>
            <a:br>
              <a:rPr lang="en-US" dirty="0"/>
            </a:br>
            <a:r>
              <a:rPr lang="en-US" dirty="0">
                <a:hlinkClick r:id="rId4"/>
              </a:rPr>
              <a:t>https://sylabs.io/guides/3.5/user-guide/mpi.html?highlight=mpi</a:t>
            </a:r>
            <a:endParaRPr lang="en-US" dirty="0"/>
          </a:p>
        </p:txBody>
      </p:sp>
      <p:sp>
        <p:nvSpPr>
          <p:cNvPr id="3" name="Slide Number Placeholder 2">
            <a:extLst>
              <a:ext uri="{FF2B5EF4-FFF2-40B4-BE49-F238E27FC236}">
                <a16:creationId xmlns:a16="http://schemas.microsoft.com/office/drawing/2014/main" id="{DC4740FE-87EE-0849-9E13-B1B56A249269}"/>
              </a:ext>
            </a:extLst>
          </p:cNvPr>
          <p:cNvSpPr>
            <a:spLocks noGrp="1"/>
          </p:cNvSpPr>
          <p:nvPr>
            <p:ph type="sldNum" sz="quarter" idx="10"/>
          </p:nvPr>
        </p:nvSpPr>
        <p:spPr/>
        <p:txBody>
          <a:bodyPr/>
          <a:lstStyle/>
          <a:p>
            <a:fld id="{2BE017B6-6466-CA44-A203-DCC007137B39}" type="slidenum">
              <a:rPr lang="en-US" smtClean="0"/>
              <a:pPr/>
              <a:t>26</a:t>
            </a:fld>
            <a:endParaRPr lang="en-US" dirty="0"/>
          </a:p>
        </p:txBody>
      </p:sp>
      <p:sp>
        <p:nvSpPr>
          <p:cNvPr id="4" name="Title 3">
            <a:extLst>
              <a:ext uri="{FF2B5EF4-FFF2-40B4-BE49-F238E27FC236}">
                <a16:creationId xmlns:a16="http://schemas.microsoft.com/office/drawing/2014/main" id="{D75E6C6E-F1AF-034B-A01D-7AF6B6F71F8B}"/>
              </a:ext>
            </a:extLst>
          </p:cNvPr>
          <p:cNvSpPr>
            <a:spLocks noGrp="1"/>
          </p:cNvSpPr>
          <p:nvPr>
            <p:ph type="title"/>
          </p:nvPr>
        </p:nvSpPr>
        <p:spPr/>
        <p:txBody>
          <a:bodyPr/>
          <a:lstStyle/>
          <a:p>
            <a:pPr algn="ctr"/>
            <a:r>
              <a:rPr lang="en-US" dirty="0"/>
              <a:t>Containers – additional notes</a:t>
            </a:r>
          </a:p>
        </p:txBody>
      </p:sp>
    </p:spTree>
    <p:extLst>
      <p:ext uri="{BB962C8B-B14F-4D97-AF65-F5344CB8AC3E}">
        <p14:creationId xmlns:p14="http://schemas.microsoft.com/office/powerpoint/2010/main" val="1021679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4</a:t>
            </a:r>
            <a:br>
              <a:rPr lang="en-US" dirty="0"/>
            </a:br>
            <a:r>
              <a:rPr lang="en-US" dirty="0"/>
              <a:t>Build from source</a:t>
            </a:r>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pPr algn="ctr"/>
            <a:endParaRPr lang="en-US" dirty="0"/>
          </a:p>
        </p:txBody>
      </p:sp>
    </p:spTree>
    <p:extLst>
      <p:ext uri="{BB962C8B-B14F-4D97-AF65-F5344CB8AC3E}">
        <p14:creationId xmlns:p14="http://schemas.microsoft.com/office/powerpoint/2010/main" val="202061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0AB8FC-8D2B-1B45-AE87-82937CC5D145}"/>
              </a:ext>
            </a:extLst>
          </p:cNvPr>
          <p:cNvSpPr>
            <a:spLocks noGrp="1"/>
          </p:cNvSpPr>
          <p:nvPr>
            <p:ph idx="1"/>
          </p:nvPr>
        </p:nvSpPr>
        <p:spPr>
          <a:xfrm>
            <a:off x="179882" y="1469036"/>
            <a:ext cx="11173918" cy="4574303"/>
          </a:xfrm>
        </p:spPr>
        <p:txBody>
          <a:bodyPr>
            <a:normAutofit/>
          </a:bodyPr>
          <a:lstStyle/>
          <a:p>
            <a:pPr marL="0" indent="0">
              <a:buNone/>
            </a:pPr>
            <a:r>
              <a:rPr lang="en-US" sz="2400" dirty="0"/>
              <a:t>In this example, we’ll show how to build a program from source. The program used will be </a:t>
            </a:r>
            <a:r>
              <a:rPr lang="en-US" sz="2400" dirty="0" err="1"/>
              <a:t>XaoS</a:t>
            </a:r>
            <a:r>
              <a:rPr lang="en-US" sz="2400" dirty="0"/>
              <a:t> (</a:t>
            </a:r>
            <a:r>
              <a:rPr lang="en-US" sz="2400" dirty="0" err="1"/>
              <a:t>realtime</a:t>
            </a:r>
            <a:r>
              <a:rPr lang="en-US" sz="2400" dirty="0"/>
              <a:t> interactive fractal </a:t>
            </a:r>
            <a:r>
              <a:rPr lang="en-US" sz="2400" dirty="0" err="1"/>
              <a:t>zoomer</a:t>
            </a:r>
            <a:r>
              <a:rPr lang="en-US" sz="2400" dirty="0"/>
              <a:t>, generating images from fractal formula calculations).</a:t>
            </a:r>
          </a:p>
          <a:p>
            <a:pPr marL="457200" indent="-457200">
              <a:buFont typeface="+mj-lt"/>
              <a:buAutoNum type="arabicPeriod"/>
            </a:pPr>
            <a:r>
              <a:rPr lang="en-US" sz="2400" dirty="0"/>
              <a:t>Allocate an interactive node with x11 forwarding enabled (for graphics):</a:t>
            </a:r>
          </a:p>
          <a:p>
            <a:pPr marL="457200" indent="-457200">
              <a:buFont typeface="+mj-lt"/>
              <a:buAutoNum type="arabicPeriod"/>
            </a:pPr>
            <a:endParaRPr lang="en-US" sz="2400" dirty="0"/>
          </a:p>
          <a:p>
            <a:pPr marL="457200" indent="-457200">
              <a:buFont typeface="+mj-lt"/>
              <a:buAutoNum type="arabicPeriod"/>
            </a:pPr>
            <a:r>
              <a:rPr lang="en-US" sz="2400" dirty="0"/>
              <a:t>Enter directory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software_training</a:t>
            </a:r>
            <a:r>
              <a:rPr lang="en-US" sz="2000" dirty="0">
                <a:latin typeface="Courier New" panose="02070309020205020404" pitchFamily="49" charset="0"/>
                <a:cs typeface="Courier New" panose="02070309020205020404" pitchFamily="49" charset="0"/>
              </a:rPr>
              <a:t>/Exercise_4 </a:t>
            </a:r>
            <a:r>
              <a:rPr lang="en-US" sz="2400" dirty="0">
                <a:latin typeface="+mn-lt"/>
                <a:cs typeface="Courier New" panose="02070309020205020404" pitchFamily="49" charset="0"/>
              </a:rPr>
              <a:t>and </a:t>
            </a:r>
            <a:r>
              <a:rPr lang="en-US" sz="2400" dirty="0" err="1">
                <a:latin typeface="+mn-lt"/>
                <a:cs typeface="Courier New" panose="02070309020205020404" pitchFamily="49" charset="0"/>
              </a:rPr>
              <a:t>untar</a:t>
            </a:r>
            <a:r>
              <a:rPr lang="en-US" sz="2400" dirty="0">
                <a:latin typeface="+mn-lt"/>
                <a:cs typeface="Courier New" panose="02070309020205020404" pitchFamily="49" charset="0"/>
              </a:rPr>
              <a:t> the </a:t>
            </a:r>
            <a:r>
              <a:rPr lang="en-US" sz="2000" dirty="0">
                <a:latin typeface="Courier New" panose="02070309020205020404" pitchFamily="49" charset="0"/>
                <a:cs typeface="Courier New" panose="02070309020205020404" pitchFamily="49" charset="0"/>
              </a:rPr>
              <a:t>xaos-3.6.tar.gz </a:t>
            </a:r>
            <a:r>
              <a:rPr lang="en-US" sz="2400" dirty="0"/>
              <a:t>compressed (uncompiled) source code.</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Load the GNU 8.1 compiler (see supplemental material for additional compiler info):</a:t>
            </a:r>
          </a:p>
          <a:p>
            <a:pPr marL="457200" indent="-457200">
              <a:buFont typeface="+mj-lt"/>
              <a:buAutoNum type="arabicPeriod"/>
            </a:pPr>
            <a:endParaRPr lang="en-US" sz="2400" dirty="0">
              <a:latin typeface="Courier New" panose="02070309020205020404" pitchFamily="49" charset="0"/>
              <a:cs typeface="Courier New" panose="02070309020205020404" pitchFamily="49" charset="0"/>
            </a:endParaRPr>
          </a:p>
          <a:p>
            <a:pPr marL="457200" indent="-457200">
              <a:buFont typeface="+mj-lt"/>
              <a:buAutoNum type="arabicPeriod"/>
            </a:pPr>
            <a:endParaRPr lang="en-US" sz="2400" dirty="0">
              <a:latin typeface="Courier New" panose="02070309020205020404" pitchFamily="49" charset="0"/>
              <a:cs typeface="Courier New" panose="02070309020205020404" pitchFamily="49" charset="0"/>
            </a:endParaRPr>
          </a:p>
          <a:p>
            <a:pPr marL="457200" indent="-457200">
              <a:buFont typeface="+mj-lt"/>
              <a:buAutoNum type="arabicPeriod"/>
            </a:pPr>
            <a:endParaRPr lang="en-US" dirty="0">
              <a:latin typeface="Courier New" panose="02070309020205020404" pitchFamily="49" charset="0"/>
              <a:cs typeface="Courier New" panose="02070309020205020404" pitchFamily="49" charset="0"/>
            </a:endParaRPr>
          </a:p>
          <a:p>
            <a:pPr marL="514350" indent="-514350">
              <a:buFont typeface="+mj-lt"/>
              <a:buAutoNum type="arabicPeriod"/>
            </a:pPr>
            <a:endParaRPr lang="en-US" sz="2400" dirty="0"/>
          </a:p>
        </p:txBody>
      </p:sp>
      <p:sp>
        <p:nvSpPr>
          <p:cNvPr id="3" name="Slide Number Placeholder 2">
            <a:extLst>
              <a:ext uri="{FF2B5EF4-FFF2-40B4-BE49-F238E27FC236}">
                <a16:creationId xmlns:a16="http://schemas.microsoft.com/office/drawing/2014/main" id="{93A64665-92B0-8549-B266-29C32D8EB463}"/>
              </a:ext>
            </a:extLst>
          </p:cNvPr>
          <p:cNvSpPr>
            <a:spLocks noGrp="1"/>
          </p:cNvSpPr>
          <p:nvPr>
            <p:ph type="sldNum" sz="quarter" idx="10"/>
          </p:nvPr>
        </p:nvSpPr>
        <p:spPr/>
        <p:txBody>
          <a:bodyPr/>
          <a:lstStyle/>
          <a:p>
            <a:fld id="{2BE017B6-6466-CA44-A203-DCC007137B39}" type="slidenum">
              <a:rPr lang="en-US" smtClean="0"/>
              <a:pPr/>
              <a:t>28</a:t>
            </a:fld>
            <a:endParaRPr lang="en-US" dirty="0"/>
          </a:p>
        </p:txBody>
      </p:sp>
      <p:sp>
        <p:nvSpPr>
          <p:cNvPr id="4" name="Title 3">
            <a:extLst>
              <a:ext uri="{FF2B5EF4-FFF2-40B4-BE49-F238E27FC236}">
                <a16:creationId xmlns:a16="http://schemas.microsoft.com/office/drawing/2014/main" id="{9C4E12CA-A9CC-DE4B-9301-4E3E87DBC041}"/>
              </a:ext>
            </a:extLst>
          </p:cNvPr>
          <p:cNvSpPr>
            <a:spLocks noGrp="1"/>
          </p:cNvSpPr>
          <p:nvPr>
            <p:ph type="title"/>
          </p:nvPr>
        </p:nvSpPr>
        <p:spPr>
          <a:xfrm>
            <a:off x="838200" y="-24617"/>
            <a:ext cx="10515600" cy="1325563"/>
          </a:xfrm>
        </p:spPr>
        <p:txBody>
          <a:bodyPr/>
          <a:lstStyle/>
          <a:p>
            <a:pPr algn="ctr"/>
            <a:r>
              <a:rPr lang="en-US" b="1" dirty="0"/>
              <a:t>Exercise 4</a:t>
            </a:r>
            <a:br>
              <a:rPr lang="en-US" dirty="0"/>
            </a:br>
            <a:r>
              <a:rPr lang="en-US" dirty="0"/>
              <a:t>Task 1 – Setup before compilation</a:t>
            </a:r>
          </a:p>
        </p:txBody>
      </p:sp>
      <p:sp>
        <p:nvSpPr>
          <p:cNvPr id="5" name="TextBox 4">
            <a:extLst>
              <a:ext uri="{FF2B5EF4-FFF2-40B4-BE49-F238E27FC236}">
                <a16:creationId xmlns:a16="http://schemas.microsoft.com/office/drawing/2014/main" id="{C7E0301D-93A8-7B4A-8E34-DFAECC30E308}"/>
              </a:ext>
            </a:extLst>
          </p:cNvPr>
          <p:cNvSpPr txBox="1"/>
          <p:nvPr/>
        </p:nvSpPr>
        <p:spPr>
          <a:xfrm>
            <a:off x="374752" y="3021100"/>
            <a:ext cx="10223294" cy="3693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-p debug -N 1 –n 16 --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--x11 /bin/bash</a:t>
            </a:r>
          </a:p>
        </p:txBody>
      </p:sp>
      <p:sp>
        <p:nvSpPr>
          <p:cNvPr id="6" name="TextBox 5">
            <a:extLst>
              <a:ext uri="{FF2B5EF4-FFF2-40B4-BE49-F238E27FC236}">
                <a16:creationId xmlns:a16="http://schemas.microsoft.com/office/drawing/2014/main" id="{58B62141-3B57-5946-B59A-35096C793254}"/>
              </a:ext>
            </a:extLst>
          </p:cNvPr>
          <p:cNvSpPr txBox="1"/>
          <p:nvPr/>
        </p:nvSpPr>
        <p:spPr>
          <a:xfrm>
            <a:off x="374752" y="4252827"/>
            <a:ext cx="10223294"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software_training</a:t>
            </a:r>
            <a:r>
              <a:rPr lang="en-US" dirty="0">
                <a:latin typeface="Courier New" panose="02070309020205020404" pitchFamily="49" charset="0"/>
                <a:cs typeface="Courier New" panose="02070309020205020404" pitchFamily="49" charset="0"/>
              </a:rPr>
              <a:t>/Exercise_4 </a:t>
            </a:r>
          </a:p>
          <a:p>
            <a:r>
              <a:rPr lang="en-US" dirty="0">
                <a:latin typeface="Courier New" panose="02070309020205020404" pitchFamily="49" charset="0"/>
                <a:cs typeface="Courier New" panose="02070309020205020404" pitchFamily="49" charset="0"/>
              </a:rPr>
              <a:t>$ tar -</a:t>
            </a:r>
            <a:r>
              <a:rPr lang="en-US" dirty="0" err="1">
                <a:latin typeface="Courier New" panose="02070309020205020404" pitchFamily="49" charset="0"/>
                <a:cs typeface="Courier New" panose="02070309020205020404" pitchFamily="49" charset="0"/>
              </a:rPr>
              <a:t>zxvf</a:t>
            </a:r>
            <a:r>
              <a:rPr lang="en-US" dirty="0">
                <a:latin typeface="Courier New" panose="02070309020205020404" pitchFamily="49" charset="0"/>
                <a:cs typeface="Courier New" panose="02070309020205020404" pitchFamily="49" charset="0"/>
              </a:rPr>
              <a:t> xaos-3.6.tar.gz</a:t>
            </a:r>
          </a:p>
        </p:txBody>
      </p:sp>
      <p:sp>
        <p:nvSpPr>
          <p:cNvPr id="7" name="TextBox 6">
            <a:extLst>
              <a:ext uri="{FF2B5EF4-FFF2-40B4-BE49-F238E27FC236}">
                <a16:creationId xmlns:a16="http://schemas.microsoft.com/office/drawing/2014/main" id="{87E249A9-EB1C-BB4E-9CD4-9326D290EA2D}"/>
              </a:ext>
            </a:extLst>
          </p:cNvPr>
          <p:cNvSpPr txBox="1"/>
          <p:nvPr/>
        </p:nvSpPr>
        <p:spPr>
          <a:xfrm>
            <a:off x="374752" y="5738180"/>
            <a:ext cx="10223294" cy="923330"/>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--version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module load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/8.1.0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--version</a:t>
            </a:r>
          </a:p>
        </p:txBody>
      </p:sp>
    </p:spTree>
    <p:extLst>
      <p:ext uri="{BB962C8B-B14F-4D97-AF65-F5344CB8AC3E}">
        <p14:creationId xmlns:p14="http://schemas.microsoft.com/office/powerpoint/2010/main" val="79849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7C821F-D723-454C-80F4-3D055AF26690}"/>
              </a:ext>
            </a:extLst>
          </p:cNvPr>
          <p:cNvSpPr>
            <a:spLocks noGrp="1"/>
          </p:cNvSpPr>
          <p:nvPr>
            <p:ph idx="1"/>
          </p:nvPr>
        </p:nvSpPr>
        <p:spPr>
          <a:xfrm>
            <a:off x="254833" y="1514006"/>
            <a:ext cx="11505367" cy="5343993"/>
          </a:xfrm>
        </p:spPr>
        <p:txBody>
          <a:bodyPr>
            <a:normAutofit/>
          </a:bodyPr>
          <a:lstStyle/>
          <a:p>
            <a:pPr marL="514350" indent="-514350">
              <a:buFont typeface="+mj-lt"/>
              <a:buAutoNum type="arabicPeriod"/>
            </a:pPr>
            <a:r>
              <a:rPr lang="en-US" sz="2400" dirty="0"/>
              <a:t>Enter the source code directory and review the installation instructions:</a:t>
            </a:r>
          </a:p>
          <a:p>
            <a:pPr marL="514350" indent="-514350">
              <a:buFont typeface="+mj-lt"/>
              <a:buAutoNum type="arabicPeriod"/>
            </a:pPr>
            <a:endParaRPr lang="en-US" sz="2400" dirty="0"/>
          </a:p>
          <a:p>
            <a:pPr marL="514350" indent="-514350">
              <a:buFont typeface="+mj-lt"/>
              <a:buAutoNum type="arabicPeriod"/>
            </a:pPr>
            <a:endParaRPr lang="en-US" sz="2400" dirty="0"/>
          </a:p>
          <a:p>
            <a:pPr marL="514350" indent="-514350">
              <a:buFont typeface="+mj-lt"/>
              <a:buAutoNum type="arabicPeriod"/>
            </a:pPr>
            <a:r>
              <a:rPr lang="en-US" sz="2400" dirty="0"/>
              <a:t>Typically, a configure script is provided to setup the compilation process (e.g. finding all needed libraries and passing any compilation flags/ build-options):</a:t>
            </a:r>
            <a:br>
              <a:rPr lang="en-US" sz="2400" dirty="0"/>
            </a:br>
            <a:br>
              <a:rPr lang="en-US" sz="2400" dirty="0"/>
            </a:br>
            <a:br>
              <a:rPr lang="en-US" sz="2400" dirty="0"/>
            </a:br>
            <a:br>
              <a:rPr lang="en-US" sz="2400" dirty="0"/>
            </a:br>
            <a:r>
              <a:rPr lang="en-US" sz="2400" dirty="0"/>
              <a:t>Where --prefix specifies the path where the executable program will be built to.</a:t>
            </a:r>
          </a:p>
          <a:p>
            <a:pPr marL="514350" indent="-514350">
              <a:buFont typeface="+mj-lt"/>
              <a:buAutoNum type="arabicPeriod"/>
            </a:pPr>
            <a:r>
              <a:rPr lang="en-US" sz="2400" dirty="0"/>
              <a:t>Build the software using the “make –j 16” command, to be built in parallel on 16 Cores, followed by “make install” to copy the executables:</a:t>
            </a:r>
          </a:p>
        </p:txBody>
      </p:sp>
      <p:sp>
        <p:nvSpPr>
          <p:cNvPr id="3" name="Slide Number Placeholder 2">
            <a:extLst>
              <a:ext uri="{FF2B5EF4-FFF2-40B4-BE49-F238E27FC236}">
                <a16:creationId xmlns:a16="http://schemas.microsoft.com/office/drawing/2014/main" id="{6DEB8A84-81AD-0540-A6F0-215E7280D2B8}"/>
              </a:ext>
            </a:extLst>
          </p:cNvPr>
          <p:cNvSpPr>
            <a:spLocks noGrp="1"/>
          </p:cNvSpPr>
          <p:nvPr>
            <p:ph type="sldNum" sz="quarter" idx="10"/>
          </p:nvPr>
        </p:nvSpPr>
        <p:spPr/>
        <p:txBody>
          <a:bodyPr/>
          <a:lstStyle/>
          <a:p>
            <a:fld id="{2BE017B6-6466-CA44-A203-DCC007137B39}" type="slidenum">
              <a:rPr lang="en-US" smtClean="0"/>
              <a:pPr/>
              <a:t>29</a:t>
            </a:fld>
            <a:endParaRPr lang="en-US" dirty="0"/>
          </a:p>
        </p:txBody>
      </p:sp>
      <p:sp>
        <p:nvSpPr>
          <p:cNvPr id="4" name="Title 3">
            <a:extLst>
              <a:ext uri="{FF2B5EF4-FFF2-40B4-BE49-F238E27FC236}">
                <a16:creationId xmlns:a16="http://schemas.microsoft.com/office/drawing/2014/main" id="{46BE9325-1E87-D94C-96B0-C68882250BF6}"/>
              </a:ext>
            </a:extLst>
          </p:cNvPr>
          <p:cNvSpPr>
            <a:spLocks noGrp="1"/>
          </p:cNvSpPr>
          <p:nvPr>
            <p:ph type="title"/>
          </p:nvPr>
        </p:nvSpPr>
        <p:spPr>
          <a:xfrm>
            <a:off x="838200" y="0"/>
            <a:ext cx="10515600" cy="1325563"/>
          </a:xfrm>
        </p:spPr>
        <p:txBody>
          <a:bodyPr/>
          <a:lstStyle/>
          <a:p>
            <a:pPr algn="ctr"/>
            <a:r>
              <a:rPr lang="en-US" b="1" dirty="0"/>
              <a:t>Exercise 4</a:t>
            </a:r>
            <a:br>
              <a:rPr lang="en-US" dirty="0"/>
            </a:br>
            <a:r>
              <a:rPr lang="en-US" dirty="0"/>
              <a:t>Task 2 – Compile &amp; install the code</a:t>
            </a:r>
          </a:p>
        </p:txBody>
      </p:sp>
      <p:sp>
        <p:nvSpPr>
          <p:cNvPr id="5" name="TextBox 4">
            <a:extLst>
              <a:ext uri="{FF2B5EF4-FFF2-40B4-BE49-F238E27FC236}">
                <a16:creationId xmlns:a16="http://schemas.microsoft.com/office/drawing/2014/main" id="{AD43B2D3-642A-DE47-9BB5-C6768DD0CC78}"/>
              </a:ext>
            </a:extLst>
          </p:cNvPr>
          <p:cNvSpPr txBox="1"/>
          <p:nvPr/>
        </p:nvSpPr>
        <p:spPr>
          <a:xfrm>
            <a:off x="730145" y="2076720"/>
            <a:ext cx="10223294"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xaos-3.6</a:t>
            </a:r>
          </a:p>
          <a:p>
            <a:r>
              <a:rPr lang="en-US" dirty="0">
                <a:latin typeface="Courier New" panose="02070309020205020404" pitchFamily="49" charset="0"/>
                <a:cs typeface="Courier New" panose="02070309020205020404" pitchFamily="49" charset="0"/>
              </a:rPr>
              <a:t>$ less INSTALL</a:t>
            </a:r>
          </a:p>
        </p:txBody>
      </p:sp>
      <p:sp>
        <p:nvSpPr>
          <p:cNvPr id="6" name="TextBox 5">
            <a:extLst>
              <a:ext uri="{FF2B5EF4-FFF2-40B4-BE49-F238E27FC236}">
                <a16:creationId xmlns:a16="http://schemas.microsoft.com/office/drawing/2014/main" id="{35C9E0FA-FF35-7849-B379-EE59A4D08E55}"/>
              </a:ext>
            </a:extLst>
          </p:cNvPr>
          <p:cNvSpPr txBox="1"/>
          <p:nvPr/>
        </p:nvSpPr>
        <p:spPr>
          <a:xfrm>
            <a:off x="730145" y="3719864"/>
            <a:ext cx="10223294"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./configure –h</a:t>
            </a:r>
          </a:p>
          <a:p>
            <a:r>
              <a:rPr lang="en-US" dirty="0">
                <a:latin typeface="Courier New" panose="02070309020205020404" pitchFamily="49" charset="0"/>
                <a:cs typeface="Courier New" panose="02070309020205020404" pitchFamily="49" charset="0"/>
              </a:rPr>
              <a:t>$ ./configure --prefix=$HOME/</a:t>
            </a:r>
            <a:r>
              <a:rPr lang="en-US" dirty="0" err="1">
                <a:latin typeface="Courier New" panose="02070309020205020404" pitchFamily="49" charset="0"/>
                <a:cs typeface="Courier New" panose="02070309020205020404" pitchFamily="49" charset="0"/>
              </a:rPr>
              <a:t>software_training</a:t>
            </a:r>
            <a:r>
              <a:rPr lang="en-US" dirty="0">
                <a:latin typeface="Courier New" panose="02070309020205020404" pitchFamily="49" charset="0"/>
                <a:cs typeface="Courier New" panose="02070309020205020404" pitchFamily="49" charset="0"/>
              </a:rPr>
              <a:t>/Exercise_4/xaos-3.6-build</a:t>
            </a:r>
          </a:p>
        </p:txBody>
      </p:sp>
      <p:sp>
        <p:nvSpPr>
          <p:cNvPr id="7" name="TextBox 6">
            <a:extLst>
              <a:ext uri="{FF2B5EF4-FFF2-40B4-BE49-F238E27FC236}">
                <a16:creationId xmlns:a16="http://schemas.microsoft.com/office/drawing/2014/main" id="{E8BD6CB2-320D-3143-A4BD-8986B69825D4}"/>
              </a:ext>
            </a:extLst>
          </p:cNvPr>
          <p:cNvSpPr txBox="1"/>
          <p:nvPr/>
        </p:nvSpPr>
        <p:spPr>
          <a:xfrm>
            <a:off x="730145" y="5768165"/>
            <a:ext cx="9613068"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make –j 16</a:t>
            </a:r>
          </a:p>
          <a:p>
            <a:r>
              <a:rPr lang="en-US" dirty="0">
                <a:latin typeface="Courier New" panose="02070309020205020404" pitchFamily="49" charset="0"/>
                <a:cs typeface="Courier New" panose="02070309020205020404" pitchFamily="49" charset="0"/>
              </a:rPr>
              <a:t>$ make install</a:t>
            </a:r>
          </a:p>
        </p:txBody>
      </p:sp>
      <p:sp>
        <p:nvSpPr>
          <p:cNvPr id="8" name="TextBox 7">
            <a:extLst>
              <a:ext uri="{FF2B5EF4-FFF2-40B4-BE49-F238E27FC236}">
                <a16:creationId xmlns:a16="http://schemas.microsoft.com/office/drawing/2014/main" id="{BB0DEFE3-BE26-7D42-A5E3-9EA742BB3C9F}"/>
              </a:ext>
            </a:extLst>
          </p:cNvPr>
          <p:cNvSpPr txBox="1"/>
          <p:nvPr/>
        </p:nvSpPr>
        <p:spPr>
          <a:xfrm>
            <a:off x="6645016" y="5687887"/>
            <a:ext cx="3882452" cy="1077218"/>
          </a:xfrm>
          <a:prstGeom prst="rect">
            <a:avLst/>
          </a:prstGeom>
          <a:noFill/>
        </p:spPr>
        <p:txBody>
          <a:bodyPr wrap="square" rtlCol="0">
            <a:spAutoFit/>
          </a:bodyPr>
          <a:lstStyle/>
          <a:p>
            <a:pPr algn="ctr"/>
            <a:r>
              <a:rPr lang="en-US" sz="1600" b="1" dirty="0"/>
              <a:t>There is a small bug in the software's </a:t>
            </a:r>
            <a:r>
              <a:rPr lang="en-US" sz="1600" b="1" dirty="0" err="1"/>
              <a:t>Makefile</a:t>
            </a:r>
            <a:r>
              <a:rPr lang="en-US" sz="1600" b="1" dirty="0"/>
              <a:t>, which prevents some directories from being created. </a:t>
            </a:r>
            <a:br>
              <a:rPr lang="en-US" sz="1600" b="1" dirty="0"/>
            </a:br>
            <a:r>
              <a:rPr lang="en-US" sz="1600" b="1" dirty="0"/>
              <a:t>Please ignore this error.</a:t>
            </a:r>
            <a:endParaRPr lang="en-US" sz="1600" dirty="0"/>
          </a:p>
        </p:txBody>
      </p:sp>
    </p:spTree>
    <p:extLst>
      <p:ext uri="{BB962C8B-B14F-4D97-AF65-F5344CB8AC3E}">
        <p14:creationId xmlns:p14="http://schemas.microsoft.com/office/powerpoint/2010/main" val="278042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4B66A1-9813-9C4D-943D-73788A6FC724}"/>
              </a:ext>
            </a:extLst>
          </p:cNvPr>
          <p:cNvSpPr>
            <a:spLocks noGrp="1"/>
          </p:cNvSpPr>
          <p:nvPr>
            <p:ph idx="1"/>
          </p:nvPr>
        </p:nvSpPr>
        <p:spPr>
          <a:xfrm>
            <a:off x="134911" y="1484026"/>
            <a:ext cx="11497456" cy="5373974"/>
          </a:xfrm>
        </p:spPr>
        <p:txBody>
          <a:bodyPr>
            <a:normAutofit/>
          </a:bodyPr>
          <a:lstStyle/>
          <a:p>
            <a:pPr marL="0" indent="0">
              <a:buNone/>
            </a:pPr>
            <a:r>
              <a:rPr lang="en-US" sz="2400" dirty="0"/>
              <a:t>After the build is complete, you should be able to see a new directory created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software_training</a:t>
            </a:r>
            <a:r>
              <a:rPr lang="en-US" sz="2000" dirty="0">
                <a:latin typeface="Courier New" panose="02070309020205020404" pitchFamily="49" charset="0"/>
                <a:cs typeface="Courier New" panose="02070309020205020404" pitchFamily="49" charset="0"/>
              </a:rPr>
              <a:t>/Exercise_4/xaos-3.6-build/bin</a:t>
            </a:r>
            <a:r>
              <a:rPr lang="en-US" sz="2400" dirty="0"/>
              <a:t>) with the </a:t>
            </a:r>
            <a:r>
              <a:rPr lang="en-US" sz="2400" dirty="0" err="1"/>
              <a:t>xaos</a:t>
            </a:r>
            <a:r>
              <a:rPr lang="en-US" sz="2400" dirty="0"/>
              <a:t> program in it.</a:t>
            </a:r>
          </a:p>
          <a:p>
            <a:pPr marL="457200" indent="-457200">
              <a:buFont typeface="+mj-lt"/>
              <a:buAutoNum type="arabicPeriod"/>
            </a:pPr>
            <a:r>
              <a:rPr lang="en-US" sz="2400" dirty="0"/>
              <a:t>Option 1 - Run the program directly by entering the full path:</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Option 2 – update your environment to be able to run </a:t>
            </a:r>
            <a:r>
              <a:rPr lang="en-US" sz="2400" dirty="0" err="1"/>
              <a:t>xaos</a:t>
            </a:r>
            <a:r>
              <a:rPr lang="en-US" sz="2400" dirty="0"/>
              <a:t> from any directory by pre-pending the path to the $PATH variable. </a:t>
            </a:r>
            <a:r>
              <a:rPr lang="en-US" sz="2400" dirty="0" err="1"/>
              <a:t>i.e</a:t>
            </a:r>
            <a:r>
              <a:rPr lang="en-US" sz="2400" dirty="0"/>
              <a:t>:</a:t>
            </a:r>
          </a:p>
          <a:p>
            <a:pPr marL="457200" indent="-457200">
              <a:buFont typeface="+mj-lt"/>
              <a:buAutoNum type="arabicPeriod"/>
            </a:pPr>
            <a:endParaRPr lang="en-US" sz="2400" dirty="0"/>
          </a:p>
          <a:p>
            <a:pPr marL="0" indent="0">
              <a:buNone/>
            </a:pPr>
            <a:endParaRPr lang="en-US" sz="2400" dirty="0"/>
          </a:p>
          <a:p>
            <a:pPr marL="0" indent="0">
              <a:buNone/>
            </a:pPr>
            <a:endParaRPr lang="en-US" sz="2400" dirty="0"/>
          </a:p>
        </p:txBody>
      </p:sp>
      <p:sp>
        <p:nvSpPr>
          <p:cNvPr id="3" name="Slide Number Placeholder 2">
            <a:extLst>
              <a:ext uri="{FF2B5EF4-FFF2-40B4-BE49-F238E27FC236}">
                <a16:creationId xmlns:a16="http://schemas.microsoft.com/office/drawing/2014/main" id="{036CC5A3-4CB7-6746-89D1-5C356D2F2B48}"/>
              </a:ext>
            </a:extLst>
          </p:cNvPr>
          <p:cNvSpPr>
            <a:spLocks noGrp="1"/>
          </p:cNvSpPr>
          <p:nvPr>
            <p:ph type="sldNum" sz="quarter" idx="10"/>
          </p:nvPr>
        </p:nvSpPr>
        <p:spPr/>
        <p:txBody>
          <a:bodyPr/>
          <a:lstStyle/>
          <a:p>
            <a:fld id="{2BE017B6-6466-CA44-A203-DCC007137B39}" type="slidenum">
              <a:rPr lang="en-US" smtClean="0"/>
              <a:pPr/>
              <a:t>30</a:t>
            </a:fld>
            <a:endParaRPr lang="en-US" dirty="0"/>
          </a:p>
        </p:txBody>
      </p:sp>
      <p:sp>
        <p:nvSpPr>
          <p:cNvPr id="4" name="Title 3">
            <a:extLst>
              <a:ext uri="{FF2B5EF4-FFF2-40B4-BE49-F238E27FC236}">
                <a16:creationId xmlns:a16="http://schemas.microsoft.com/office/drawing/2014/main" id="{BDAA0B0D-BA72-394A-9BD5-4DF6B0B97793}"/>
              </a:ext>
            </a:extLst>
          </p:cNvPr>
          <p:cNvSpPr>
            <a:spLocks noGrp="1"/>
          </p:cNvSpPr>
          <p:nvPr>
            <p:ph type="title"/>
          </p:nvPr>
        </p:nvSpPr>
        <p:spPr>
          <a:xfrm>
            <a:off x="838200" y="53427"/>
            <a:ext cx="10515600" cy="1325563"/>
          </a:xfrm>
        </p:spPr>
        <p:txBody>
          <a:bodyPr/>
          <a:lstStyle/>
          <a:p>
            <a:pPr algn="ctr"/>
            <a:r>
              <a:rPr lang="en-US" b="1" dirty="0"/>
              <a:t>Exercise 4</a:t>
            </a:r>
            <a:br>
              <a:rPr lang="en-US" dirty="0"/>
            </a:br>
            <a:r>
              <a:rPr lang="en-US" dirty="0"/>
              <a:t>Task 3 – Set up environment &amp; run program</a:t>
            </a:r>
          </a:p>
        </p:txBody>
      </p:sp>
      <p:sp>
        <p:nvSpPr>
          <p:cNvPr id="5" name="TextBox 4">
            <a:extLst>
              <a:ext uri="{FF2B5EF4-FFF2-40B4-BE49-F238E27FC236}">
                <a16:creationId xmlns:a16="http://schemas.microsoft.com/office/drawing/2014/main" id="{B08C1BEC-559D-FD4D-9C4D-E5E9221817CD}"/>
              </a:ext>
            </a:extLst>
          </p:cNvPr>
          <p:cNvSpPr txBox="1"/>
          <p:nvPr/>
        </p:nvSpPr>
        <p:spPr>
          <a:xfrm>
            <a:off x="640204" y="2811239"/>
            <a:ext cx="98679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software_training</a:t>
            </a:r>
            <a:r>
              <a:rPr lang="en-US" dirty="0">
                <a:latin typeface="Courier New" panose="02070309020205020404" pitchFamily="49" charset="0"/>
                <a:cs typeface="Courier New" panose="02070309020205020404" pitchFamily="49" charset="0"/>
              </a:rPr>
              <a:t>/Exercise_4/xaos-3.6-build/bin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xaos</a:t>
            </a:r>
            <a:r>
              <a:rPr lang="en-US" dirty="0">
                <a:latin typeface="Courier New" panose="02070309020205020404" pitchFamily="49" charset="0"/>
                <a:cs typeface="Courier New" panose="02070309020205020404" pitchFamily="49" charset="0"/>
              </a:rPr>
              <a:t> &amp; </a:t>
            </a:r>
          </a:p>
        </p:txBody>
      </p:sp>
      <p:sp>
        <p:nvSpPr>
          <p:cNvPr id="6" name="TextBox 5">
            <a:extLst>
              <a:ext uri="{FF2B5EF4-FFF2-40B4-BE49-F238E27FC236}">
                <a16:creationId xmlns:a16="http://schemas.microsoft.com/office/drawing/2014/main" id="{A1D2002C-50DA-E24C-89E9-A7CD09CCE1A1}"/>
              </a:ext>
            </a:extLst>
          </p:cNvPr>
          <p:cNvSpPr txBox="1"/>
          <p:nvPr/>
        </p:nvSpPr>
        <p:spPr>
          <a:xfrm>
            <a:off x="640204" y="4583794"/>
            <a:ext cx="9867901" cy="1472232"/>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#change directories</a:t>
            </a:r>
          </a:p>
          <a:p>
            <a:r>
              <a:rPr lang="en-US" dirty="0">
                <a:latin typeface="Courier New" panose="02070309020205020404" pitchFamily="49" charset="0"/>
                <a:cs typeface="Courier New" panose="02070309020205020404" pitchFamily="49" charset="0"/>
              </a:rPr>
              <a:t>$ which </a:t>
            </a:r>
            <a:r>
              <a:rPr lang="en-US" dirty="0" err="1">
                <a:latin typeface="Courier New" panose="02070309020205020404" pitchFamily="49" charset="0"/>
                <a:cs typeface="Courier New" panose="02070309020205020404" pitchFamily="49" charset="0"/>
              </a:rPr>
              <a:t>xaos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export PATH=~/</a:t>
            </a:r>
            <a:r>
              <a:rPr lang="en-US" dirty="0" err="1">
                <a:latin typeface="Courier New" panose="02070309020205020404" pitchFamily="49" charset="0"/>
                <a:cs typeface="Courier New" panose="02070309020205020404" pitchFamily="49" charset="0"/>
              </a:rPr>
              <a:t>software_training</a:t>
            </a:r>
            <a:r>
              <a:rPr lang="en-US" dirty="0">
                <a:latin typeface="Courier New" panose="02070309020205020404" pitchFamily="49" charset="0"/>
                <a:cs typeface="Courier New" panose="02070309020205020404" pitchFamily="49" charset="0"/>
              </a:rPr>
              <a:t>/Exercise_4/xaos-3.6-build/bin:$PATH</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which </a:t>
            </a:r>
            <a:r>
              <a:rPr lang="en-US" dirty="0" err="1">
                <a:latin typeface="Courier New" panose="02070309020205020404" pitchFamily="49" charset="0"/>
                <a:cs typeface="Courier New" panose="02070309020205020404" pitchFamily="49" charset="0"/>
              </a:rPr>
              <a:t>xaos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xaos</a:t>
            </a:r>
            <a:r>
              <a:rPr lang="en-US" dirty="0">
                <a:latin typeface="Courier New" panose="02070309020205020404" pitchFamily="49" charset="0"/>
                <a:cs typeface="Courier New" panose="02070309020205020404" pitchFamily="49" charset="0"/>
              </a:rPr>
              <a:t> &amp; </a:t>
            </a:r>
          </a:p>
        </p:txBody>
      </p:sp>
    </p:spTree>
    <p:extLst>
      <p:ext uri="{BB962C8B-B14F-4D97-AF65-F5344CB8AC3E}">
        <p14:creationId xmlns:p14="http://schemas.microsoft.com/office/powerpoint/2010/main" val="304256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4656" y="1482137"/>
            <a:ext cx="10874114" cy="5239338"/>
          </a:xfrm>
        </p:spPr>
        <p:txBody>
          <a:bodyPr>
            <a:normAutofit fontScale="92500" lnSpcReduction="10000"/>
          </a:bodyPr>
          <a:lstStyle/>
          <a:p>
            <a:pPr marL="0" indent="0">
              <a:buNone/>
            </a:pPr>
            <a:r>
              <a:rPr lang="en-US" b="1" u="sng" dirty="0"/>
              <a:t>Access the training material:</a:t>
            </a:r>
          </a:p>
          <a:p>
            <a:pPr marL="514350" indent="-514350">
              <a:buAutoNum type="arabicPeriod"/>
            </a:pPr>
            <a:r>
              <a:rPr lang="en-US" dirty="0"/>
              <a:t>RC will provide a compressed file: </a:t>
            </a:r>
            <a:r>
              <a:rPr lang="en-US" i="1" dirty="0" err="1">
                <a:solidFill>
                  <a:srgbClr val="C00000"/>
                </a:solidFill>
              </a:rPr>
              <a:t>software_training.zip</a:t>
            </a:r>
            <a:r>
              <a:rPr lang="en-US" i="1" dirty="0">
                <a:solidFill>
                  <a:srgbClr val="C00000"/>
                </a:solidFill>
              </a:rPr>
              <a:t> </a:t>
            </a:r>
            <a:r>
              <a:rPr lang="en-US" dirty="0"/>
              <a:t>at the beginning of the tutorial. Download this file to your local machine. </a:t>
            </a:r>
          </a:p>
          <a:p>
            <a:pPr marL="514350" indent="-514350">
              <a:buAutoNum type="arabicPeriod"/>
            </a:pPr>
            <a:r>
              <a:rPr lang="en-US" dirty="0"/>
              <a:t>Copy the training material to your $HOME directory on Discovery. You can use one of these options:</a:t>
            </a:r>
          </a:p>
          <a:p>
            <a:pPr marL="971550" lvl="1" indent="-514350">
              <a:buAutoNum type="arabicPeriod"/>
            </a:pPr>
            <a:r>
              <a:rPr lang="en-US" dirty="0"/>
              <a:t>Using the File Explorer on OOD: </a:t>
            </a:r>
            <a:r>
              <a:rPr lang="en-US" dirty="0">
                <a:hlinkClick r:id="rId3"/>
              </a:rPr>
              <a:t>https://ood.discovery.neu.edu/</a:t>
            </a:r>
            <a:r>
              <a:rPr lang="en-US" dirty="0"/>
              <a:t> </a:t>
            </a:r>
            <a:br>
              <a:rPr lang="en-US" dirty="0"/>
            </a:br>
            <a:r>
              <a:rPr lang="en-US" dirty="0"/>
              <a:t>for more info: </a:t>
            </a:r>
            <a:r>
              <a:rPr lang="en-US" dirty="0">
                <a:hlinkClick r:id="rId4"/>
              </a:rPr>
              <a:t>https://rc-docs.northeastern.edu/en/latest/using-ood/fileexplore.html</a:t>
            </a:r>
            <a:r>
              <a:rPr lang="en-US" dirty="0"/>
              <a:t> </a:t>
            </a:r>
          </a:p>
          <a:p>
            <a:pPr marL="971550" lvl="1" indent="-514350">
              <a:buAutoNum type="arabicPeriod"/>
            </a:pPr>
            <a:r>
              <a:rPr lang="en-US" dirty="0"/>
              <a:t>Using a terminal/shell (see instructions: </a:t>
            </a:r>
            <a:r>
              <a:rPr lang="en-US" dirty="0">
                <a:hlinkClick r:id="rId5"/>
              </a:rPr>
              <a:t>https://rc-docs.northeastern.edu/en/latest/using-discovery/transferringdata.html?highlight=scp#</a:t>
            </a:r>
            <a:r>
              <a:rPr lang="en-US" dirty="0"/>
              <a:t> ) </a:t>
            </a:r>
          </a:p>
          <a:p>
            <a:pPr marL="514350" indent="-514350">
              <a:buAutoNum type="arabicPeriod"/>
            </a:pPr>
            <a:r>
              <a:rPr lang="en-US" dirty="0"/>
              <a:t>Access a Discovery Linux shell/terminal (use one of the following options):</a:t>
            </a:r>
          </a:p>
          <a:p>
            <a:pPr marL="971550" lvl="1" indent="-514350">
              <a:buAutoNum type="arabicPeriod"/>
            </a:pPr>
            <a:r>
              <a:rPr lang="en-US" dirty="0"/>
              <a:t>Terminal/shell app: </a:t>
            </a:r>
            <a:r>
              <a:rPr lang="en-US" dirty="0">
                <a:hlinkClick r:id="rId6"/>
              </a:rPr>
              <a:t>https://rc-docs.northeastern.edu/en/latest/get_started/connect.html</a:t>
            </a:r>
            <a:r>
              <a:rPr lang="en-US" dirty="0"/>
              <a:t> </a:t>
            </a:r>
          </a:p>
          <a:p>
            <a:pPr marL="971550" lvl="1" indent="-514350">
              <a:buAutoNum type="arabicPeriod"/>
            </a:pPr>
            <a:r>
              <a:rPr lang="en-US" dirty="0"/>
              <a:t>OOD shell: </a:t>
            </a:r>
            <a:br>
              <a:rPr lang="en-US" dirty="0"/>
            </a:br>
            <a:r>
              <a:rPr lang="en-US" dirty="0">
                <a:hlinkClick r:id="rId7"/>
              </a:rPr>
              <a:t>https://ood.discovery.neu.edu/pun/sys/shell/ssh/ood.discovery.neu.edu</a:t>
            </a:r>
            <a:r>
              <a:rPr lang="en-US" dirty="0"/>
              <a:t> </a:t>
            </a:r>
          </a:p>
        </p:txBody>
      </p:sp>
      <p:sp>
        <p:nvSpPr>
          <p:cNvPr id="3" name="Slide Number Placeholder 2"/>
          <p:cNvSpPr>
            <a:spLocks noGrp="1"/>
          </p:cNvSpPr>
          <p:nvPr>
            <p:ph type="sldNum" sz="quarter" idx="10"/>
          </p:nvPr>
        </p:nvSpPr>
        <p:spPr/>
        <p:txBody>
          <a:bodyPr/>
          <a:lstStyle/>
          <a:p>
            <a:fld id="{2BE017B6-6466-CA44-A203-DCC007137B39}" type="slidenum">
              <a:rPr lang="en-US" smtClean="0"/>
              <a:pPr/>
              <a:t>4</a:t>
            </a:fld>
            <a:endParaRPr lang="en-US" dirty="0"/>
          </a:p>
        </p:txBody>
      </p:sp>
    </p:spTree>
    <p:extLst>
      <p:ext uri="{BB962C8B-B14F-4D97-AF65-F5344CB8AC3E}">
        <p14:creationId xmlns:p14="http://schemas.microsoft.com/office/powerpoint/2010/main" val="364743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E0F681-E8CC-0C45-B1F7-8AF9689676A5}"/>
              </a:ext>
            </a:extLst>
          </p:cNvPr>
          <p:cNvSpPr>
            <a:spLocks noGrp="1"/>
          </p:cNvSpPr>
          <p:nvPr>
            <p:ph idx="1"/>
          </p:nvPr>
        </p:nvSpPr>
        <p:spPr>
          <a:xfrm>
            <a:off x="254833" y="1378990"/>
            <a:ext cx="11098967" cy="4664349"/>
          </a:xfrm>
        </p:spPr>
        <p:txBody>
          <a:bodyPr/>
          <a:lstStyle/>
          <a:p>
            <a:r>
              <a:rPr lang="en-US" b="1" dirty="0"/>
              <a:t>Important:</a:t>
            </a:r>
            <a:r>
              <a:rPr lang="en-US" dirty="0"/>
              <a:t> We do not recommend setting environment variables inside shell files such as .</a:t>
            </a:r>
            <a:r>
              <a:rPr lang="en-US" dirty="0" err="1"/>
              <a:t>bashrc</a:t>
            </a:r>
            <a:r>
              <a:rPr lang="en-US" dirty="0"/>
              <a:t>, .</a:t>
            </a:r>
            <a:r>
              <a:rPr lang="en-US" dirty="0" err="1"/>
              <a:t>bash_profile</a:t>
            </a:r>
            <a:r>
              <a:rPr lang="en-US" dirty="0"/>
              <a:t>, .login, or .profile:</a:t>
            </a:r>
          </a:p>
          <a:p>
            <a:pPr lvl="1"/>
            <a:r>
              <a:rPr lang="en-US" dirty="0"/>
              <a:t>The wrong environment setup can lead to conflicting settings, which may cause your program to not work properly or not work at all.</a:t>
            </a:r>
          </a:p>
          <a:p>
            <a:pPr lvl="1"/>
            <a:r>
              <a:rPr lang="en-US" dirty="0"/>
              <a:t>Have more control inside your work environment by "turning off" settings.</a:t>
            </a:r>
          </a:p>
          <a:p>
            <a:pPr lvl="1"/>
            <a:r>
              <a:rPr lang="en-US" dirty="0"/>
              <a:t>You can accidently modify important variables such as $PATH and may need admin permissions to retrieve your environment.</a:t>
            </a:r>
          </a:p>
          <a:p>
            <a:r>
              <a:rPr lang="en-US" b="1" dirty="0"/>
              <a:t>Best practice advice</a:t>
            </a:r>
            <a:r>
              <a:rPr lang="en-US" dirty="0"/>
              <a:t> - create different environment setup scripts that can be loaded into each different project you run.</a:t>
            </a:r>
            <a:br>
              <a:rPr lang="en-US" dirty="0"/>
            </a:br>
            <a:br>
              <a:rPr lang="en-US" dirty="0"/>
            </a:br>
            <a:r>
              <a:rPr lang="en-US" sz="2400" dirty="0"/>
              <a:t>As an example, you can refer to the follow shell script which you can run instead </a:t>
            </a:r>
            <a:br>
              <a:rPr lang="en-US" sz="2400" dirty="0"/>
            </a:br>
            <a:r>
              <a:rPr lang="en-US" sz="2400" dirty="0"/>
              <a:t>of the former commands:</a:t>
            </a:r>
            <a:endParaRPr lang="en-US" dirty="0"/>
          </a:p>
        </p:txBody>
      </p:sp>
      <p:sp>
        <p:nvSpPr>
          <p:cNvPr id="3" name="Slide Number Placeholder 2">
            <a:extLst>
              <a:ext uri="{FF2B5EF4-FFF2-40B4-BE49-F238E27FC236}">
                <a16:creationId xmlns:a16="http://schemas.microsoft.com/office/drawing/2014/main" id="{5E1B62A6-3A93-7D44-82D0-244D6980A59A}"/>
              </a:ext>
            </a:extLst>
          </p:cNvPr>
          <p:cNvSpPr>
            <a:spLocks noGrp="1"/>
          </p:cNvSpPr>
          <p:nvPr>
            <p:ph type="sldNum" sz="quarter" idx="10"/>
          </p:nvPr>
        </p:nvSpPr>
        <p:spPr/>
        <p:txBody>
          <a:bodyPr/>
          <a:lstStyle/>
          <a:p>
            <a:fld id="{2BE017B6-6466-CA44-A203-DCC007137B39}" type="slidenum">
              <a:rPr lang="en-US" smtClean="0"/>
              <a:pPr/>
              <a:t>31</a:t>
            </a:fld>
            <a:endParaRPr lang="en-US" dirty="0"/>
          </a:p>
        </p:txBody>
      </p:sp>
      <p:sp>
        <p:nvSpPr>
          <p:cNvPr id="4" name="Title 3">
            <a:extLst>
              <a:ext uri="{FF2B5EF4-FFF2-40B4-BE49-F238E27FC236}">
                <a16:creationId xmlns:a16="http://schemas.microsoft.com/office/drawing/2014/main" id="{4E84B39A-0A83-1843-A3FA-23853D20027D}"/>
              </a:ext>
            </a:extLst>
          </p:cNvPr>
          <p:cNvSpPr>
            <a:spLocks noGrp="1"/>
          </p:cNvSpPr>
          <p:nvPr>
            <p:ph type="title"/>
          </p:nvPr>
        </p:nvSpPr>
        <p:spPr>
          <a:xfrm>
            <a:off x="838200" y="53427"/>
            <a:ext cx="10515600" cy="1325563"/>
          </a:xfrm>
        </p:spPr>
        <p:txBody>
          <a:bodyPr/>
          <a:lstStyle/>
          <a:p>
            <a:r>
              <a:rPr lang="en-US" dirty="0"/>
              <a:t>Additional notes on environment setup</a:t>
            </a:r>
          </a:p>
        </p:txBody>
      </p:sp>
      <p:sp>
        <p:nvSpPr>
          <p:cNvPr id="5" name="TextBox 4">
            <a:extLst>
              <a:ext uri="{FF2B5EF4-FFF2-40B4-BE49-F238E27FC236}">
                <a16:creationId xmlns:a16="http://schemas.microsoft.com/office/drawing/2014/main" id="{3B013C9C-57FC-AE4F-A7B6-E4E6333F1376}"/>
              </a:ext>
            </a:extLst>
          </p:cNvPr>
          <p:cNvSpPr txBox="1"/>
          <p:nvPr/>
        </p:nvSpPr>
        <p:spPr>
          <a:xfrm>
            <a:off x="520699" y="6067236"/>
            <a:ext cx="9867901" cy="646331"/>
          </a:xfrm>
          <a:prstGeom prst="rect">
            <a:avLst/>
          </a:prstGeom>
          <a:solidFill>
            <a:schemeClr val="bg1">
              <a:lumMod val="95000"/>
            </a:schemeClr>
          </a:solidFill>
        </p:spPr>
        <p:txBody>
          <a:bodyPr wrap="square" rtlCol="0">
            <a:spAutoFit/>
          </a:bodyPr>
          <a:lstStyle/>
          <a:p>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software_training</a:t>
            </a:r>
            <a:r>
              <a:rPr lang="en-US" dirty="0">
                <a:latin typeface="Courier New" panose="02070309020205020404" pitchFamily="49" charset="0"/>
                <a:cs typeface="Courier New" panose="02070309020205020404" pitchFamily="49" charset="0"/>
              </a:rPr>
              <a:t>/Exercise_4</a:t>
            </a:r>
          </a:p>
          <a:p>
            <a:r>
              <a:rPr lang="en-US" dirty="0">
                <a:latin typeface="Courier New" panose="02070309020205020404" pitchFamily="49" charset="0"/>
                <a:cs typeface="Courier New" panose="02070309020205020404" pitchFamily="49" charset="0"/>
              </a:rPr>
              <a:t>$ bash </a:t>
            </a:r>
            <a:r>
              <a:rPr lang="en-US" dirty="0" err="1">
                <a:latin typeface="Courier New" panose="02070309020205020404" pitchFamily="49" charset="0"/>
                <a:cs typeface="Courier New" panose="02070309020205020404" pitchFamily="49" charset="0"/>
              </a:rPr>
              <a:t>env.sh</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7757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C574-1975-524B-ABFC-7DF496A1541E}"/>
              </a:ext>
            </a:extLst>
          </p:cNvPr>
          <p:cNvSpPr>
            <a:spLocks noGrp="1"/>
          </p:cNvSpPr>
          <p:nvPr>
            <p:ph type="title"/>
          </p:nvPr>
        </p:nvSpPr>
        <p:spPr/>
        <p:txBody>
          <a:bodyPr/>
          <a:lstStyle/>
          <a:p>
            <a:r>
              <a:rPr lang="en-US" dirty="0"/>
              <a:t>Supplemental material</a:t>
            </a:r>
          </a:p>
        </p:txBody>
      </p:sp>
      <p:sp>
        <p:nvSpPr>
          <p:cNvPr id="3" name="Text Placeholder 2">
            <a:extLst>
              <a:ext uri="{FF2B5EF4-FFF2-40B4-BE49-F238E27FC236}">
                <a16:creationId xmlns:a16="http://schemas.microsoft.com/office/drawing/2014/main" id="{0F986556-68A4-5B43-ACE6-3D9FED881E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0179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B59016-CF08-D345-AE9F-1A36EF21820D}"/>
              </a:ext>
            </a:extLst>
          </p:cNvPr>
          <p:cNvSpPr>
            <a:spLocks noGrp="1"/>
          </p:cNvSpPr>
          <p:nvPr>
            <p:ph idx="1"/>
          </p:nvPr>
        </p:nvSpPr>
        <p:spPr>
          <a:xfrm>
            <a:off x="838199" y="1602061"/>
            <a:ext cx="9871025" cy="4379014"/>
          </a:xfrm>
        </p:spPr>
        <p:txBody>
          <a:bodyPr>
            <a:noAutofit/>
          </a:bodyPr>
          <a:lstStyle/>
          <a:p>
            <a:pPr marL="0" indent="0">
              <a:buNone/>
            </a:pPr>
            <a:r>
              <a:rPr lang="en-US" sz="2400" dirty="0">
                <a:latin typeface="+mn-lt"/>
              </a:rPr>
              <a:t>The Discovery OS is Linux CentOS 7. The main components are:</a:t>
            </a:r>
          </a:p>
          <a:p>
            <a:r>
              <a:rPr lang="en-US" sz="2400" dirty="0">
                <a:solidFill>
                  <a:srgbClr val="000000"/>
                </a:solidFill>
                <a:latin typeface="+mn-lt"/>
              </a:rPr>
              <a:t>Bootloader - the software that boots the OS</a:t>
            </a:r>
          </a:p>
          <a:p>
            <a:r>
              <a:rPr lang="en-US" sz="2400" dirty="0">
                <a:solidFill>
                  <a:srgbClr val="000000"/>
                </a:solidFill>
                <a:latin typeface="+mn-lt"/>
              </a:rPr>
              <a:t>Linux Kernel - the core software that runs Linux on the lowest level of communication with hardware.</a:t>
            </a:r>
          </a:p>
          <a:p>
            <a:r>
              <a:rPr lang="en-US" sz="2400" dirty="0" err="1">
                <a:solidFill>
                  <a:srgbClr val="000000"/>
                </a:solidFill>
                <a:latin typeface="+mn-lt"/>
              </a:rPr>
              <a:t>Init</a:t>
            </a:r>
            <a:r>
              <a:rPr lang="en-US" sz="2400" dirty="0">
                <a:solidFill>
                  <a:srgbClr val="000000"/>
                </a:solidFill>
                <a:latin typeface="+mn-lt"/>
              </a:rPr>
              <a:t> system - the sub-system that bootstraps the user space and controls daemons</a:t>
            </a:r>
          </a:p>
          <a:p>
            <a:r>
              <a:rPr lang="en-US" sz="2400" dirty="0">
                <a:solidFill>
                  <a:srgbClr val="000000"/>
                </a:solidFill>
                <a:latin typeface="+mn-lt"/>
              </a:rPr>
              <a:t>Daemons – the background services</a:t>
            </a:r>
          </a:p>
          <a:p>
            <a:r>
              <a:rPr lang="en-US" sz="2400" dirty="0">
                <a:solidFill>
                  <a:srgbClr val="000000"/>
                </a:solidFill>
                <a:latin typeface="+mn-lt"/>
              </a:rPr>
              <a:t>Interface between users and the OS (shell, Desktop etc.)</a:t>
            </a:r>
          </a:p>
          <a:p>
            <a:r>
              <a:rPr lang="en-US" sz="2400" dirty="0">
                <a:solidFill>
                  <a:srgbClr val="000000"/>
                </a:solidFill>
                <a:latin typeface="+mn-lt"/>
              </a:rPr>
              <a:t>Applications – software that is not directly related to the OS and runs as an executable on as a OS process.</a:t>
            </a:r>
          </a:p>
          <a:p>
            <a:endParaRPr lang="en-US" sz="2400" dirty="0">
              <a:solidFill>
                <a:srgbClr val="000000"/>
              </a:solidFill>
              <a:latin typeface="+mn-lt"/>
            </a:endParaRPr>
          </a:p>
          <a:p>
            <a:endParaRPr lang="en-US" sz="2400" dirty="0">
              <a:latin typeface="+mn-lt"/>
            </a:endParaRPr>
          </a:p>
        </p:txBody>
      </p:sp>
      <p:sp>
        <p:nvSpPr>
          <p:cNvPr id="3" name="Slide Number Placeholder 2">
            <a:extLst>
              <a:ext uri="{FF2B5EF4-FFF2-40B4-BE49-F238E27FC236}">
                <a16:creationId xmlns:a16="http://schemas.microsoft.com/office/drawing/2014/main" id="{C0BE36EA-D037-0540-8BC9-3CBE42FC4180}"/>
              </a:ext>
            </a:extLst>
          </p:cNvPr>
          <p:cNvSpPr>
            <a:spLocks noGrp="1"/>
          </p:cNvSpPr>
          <p:nvPr>
            <p:ph type="sldNum" sz="quarter" idx="10"/>
          </p:nvPr>
        </p:nvSpPr>
        <p:spPr/>
        <p:txBody>
          <a:bodyPr/>
          <a:lstStyle/>
          <a:p>
            <a:fld id="{2BE017B6-6466-CA44-A203-DCC007137B39}" type="slidenum">
              <a:rPr lang="en-US" smtClean="0"/>
              <a:pPr/>
              <a:t>33</a:t>
            </a:fld>
            <a:endParaRPr lang="en-US" dirty="0"/>
          </a:p>
        </p:txBody>
      </p:sp>
      <p:sp>
        <p:nvSpPr>
          <p:cNvPr id="4" name="Title 3">
            <a:extLst>
              <a:ext uri="{FF2B5EF4-FFF2-40B4-BE49-F238E27FC236}">
                <a16:creationId xmlns:a16="http://schemas.microsoft.com/office/drawing/2014/main" id="{A96EEF30-D3C3-F84C-A1F0-8448AEE93660}"/>
              </a:ext>
            </a:extLst>
          </p:cNvPr>
          <p:cNvSpPr>
            <a:spLocks noGrp="1"/>
          </p:cNvSpPr>
          <p:nvPr>
            <p:ph type="title"/>
          </p:nvPr>
        </p:nvSpPr>
        <p:spPr/>
        <p:txBody>
          <a:bodyPr/>
          <a:lstStyle/>
          <a:p>
            <a:r>
              <a:rPr lang="en-US" b="1" dirty="0"/>
              <a:t>Getting to know the Operating System (OS)</a:t>
            </a:r>
            <a:endParaRPr lang="en-US" dirty="0"/>
          </a:p>
        </p:txBody>
      </p:sp>
    </p:spTree>
    <p:extLst>
      <p:ext uri="{BB962C8B-B14F-4D97-AF65-F5344CB8AC3E}">
        <p14:creationId xmlns:p14="http://schemas.microsoft.com/office/powerpoint/2010/main" val="3799786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37755B-AD40-1E42-B1D5-5702323A9B5C}"/>
              </a:ext>
            </a:extLst>
          </p:cNvPr>
          <p:cNvSpPr>
            <a:spLocks noGrp="1"/>
          </p:cNvSpPr>
          <p:nvPr>
            <p:ph idx="1"/>
          </p:nvPr>
        </p:nvSpPr>
        <p:spPr/>
        <p:txBody>
          <a:bodyPr>
            <a:normAutofit lnSpcReduction="10000"/>
          </a:bodyPr>
          <a:lstStyle/>
          <a:p>
            <a:pPr marL="0" indent="0">
              <a:buNone/>
            </a:pPr>
            <a:r>
              <a:rPr lang="en-US" dirty="0"/>
              <a:t>The following shell environment variables store important locations to help access different programs and libraries:</a:t>
            </a:r>
          </a:p>
          <a:p>
            <a:r>
              <a:rPr lang="en-US" dirty="0">
                <a:solidFill>
                  <a:srgbClr val="0070C0"/>
                </a:solidFill>
              </a:rPr>
              <a:t>$PATH</a:t>
            </a:r>
            <a:r>
              <a:rPr lang="en-US" dirty="0"/>
              <a:t> - usually points to &lt;path&gt;/bin directories with executable programs.</a:t>
            </a:r>
          </a:p>
          <a:p>
            <a:r>
              <a:rPr lang="en-US" dirty="0">
                <a:solidFill>
                  <a:srgbClr val="0070C0"/>
                </a:solidFill>
              </a:rPr>
              <a:t>$LIBRARY_PATH</a:t>
            </a:r>
            <a:r>
              <a:rPr lang="en-US" dirty="0"/>
              <a:t> - stores locations of static/shared libraries that can be linked to a program during installation (&lt;path&gt;/lib, &lt;path&gt;/lib64)</a:t>
            </a:r>
          </a:p>
          <a:p>
            <a:r>
              <a:rPr lang="en-US" dirty="0">
                <a:solidFill>
                  <a:srgbClr val="0070C0"/>
                </a:solidFill>
              </a:rPr>
              <a:t>$LD_LIBRARY_PATH</a:t>
            </a:r>
            <a:r>
              <a:rPr lang="en-US" dirty="0"/>
              <a:t> - used during runtime to locate linked shared libraries (&lt;path&gt;/lib, &lt;path&gt;/lib64)</a:t>
            </a:r>
          </a:p>
          <a:p>
            <a:r>
              <a:rPr lang="en-US" dirty="0">
                <a:solidFill>
                  <a:srgbClr val="0070C0"/>
                </a:solidFill>
              </a:rPr>
              <a:t>$CPATH/$C_INCLUDE_PATH/$CPLUS_INCLUDE_PATH </a:t>
            </a:r>
            <a:r>
              <a:rPr lang="en-US" dirty="0"/>
              <a:t>- specifies a list of directories to be searched for header files (&lt;path&gt;/include).</a:t>
            </a:r>
          </a:p>
          <a:p>
            <a:endParaRPr lang="en-US" dirty="0"/>
          </a:p>
          <a:p>
            <a:endParaRPr lang="en-US" dirty="0"/>
          </a:p>
        </p:txBody>
      </p:sp>
      <p:sp>
        <p:nvSpPr>
          <p:cNvPr id="3" name="Slide Number Placeholder 2">
            <a:extLst>
              <a:ext uri="{FF2B5EF4-FFF2-40B4-BE49-F238E27FC236}">
                <a16:creationId xmlns:a16="http://schemas.microsoft.com/office/drawing/2014/main" id="{999AA072-AFD3-E04B-9B17-096E5DD32B66}"/>
              </a:ext>
            </a:extLst>
          </p:cNvPr>
          <p:cNvSpPr>
            <a:spLocks noGrp="1"/>
          </p:cNvSpPr>
          <p:nvPr>
            <p:ph type="sldNum" sz="quarter" idx="10"/>
          </p:nvPr>
        </p:nvSpPr>
        <p:spPr/>
        <p:txBody>
          <a:bodyPr/>
          <a:lstStyle/>
          <a:p>
            <a:fld id="{2BE017B6-6466-CA44-A203-DCC007137B39}" type="slidenum">
              <a:rPr lang="en-US" smtClean="0"/>
              <a:pPr/>
              <a:t>34</a:t>
            </a:fld>
            <a:endParaRPr lang="en-US" dirty="0"/>
          </a:p>
        </p:txBody>
      </p:sp>
      <p:sp>
        <p:nvSpPr>
          <p:cNvPr id="4" name="Title 3">
            <a:extLst>
              <a:ext uri="{FF2B5EF4-FFF2-40B4-BE49-F238E27FC236}">
                <a16:creationId xmlns:a16="http://schemas.microsoft.com/office/drawing/2014/main" id="{3E063F75-913C-C347-A395-65760753710F}"/>
              </a:ext>
            </a:extLst>
          </p:cNvPr>
          <p:cNvSpPr>
            <a:spLocks noGrp="1"/>
          </p:cNvSpPr>
          <p:nvPr>
            <p:ph type="title"/>
          </p:nvPr>
        </p:nvSpPr>
        <p:spPr>
          <a:xfrm>
            <a:off x="538400" y="350135"/>
            <a:ext cx="10515600" cy="1325563"/>
          </a:xfrm>
        </p:spPr>
        <p:txBody>
          <a:bodyPr/>
          <a:lstStyle/>
          <a:p>
            <a:pPr algn="ctr"/>
            <a:r>
              <a:rPr lang="en-US" dirty="0"/>
              <a:t>Setting up your installation environment</a:t>
            </a:r>
          </a:p>
        </p:txBody>
      </p:sp>
    </p:spTree>
    <p:extLst>
      <p:ext uri="{BB962C8B-B14F-4D97-AF65-F5344CB8AC3E}">
        <p14:creationId xmlns:p14="http://schemas.microsoft.com/office/powerpoint/2010/main" val="1525890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530C7F-356A-1641-9867-E625D0871D40}"/>
              </a:ext>
            </a:extLst>
          </p:cNvPr>
          <p:cNvSpPr>
            <a:spLocks noGrp="1"/>
          </p:cNvSpPr>
          <p:nvPr>
            <p:ph idx="1"/>
          </p:nvPr>
        </p:nvSpPr>
        <p:spPr>
          <a:xfrm>
            <a:off x="838200" y="1362218"/>
            <a:ext cx="10515600" cy="4351338"/>
          </a:xfrm>
        </p:spPr>
        <p:txBody>
          <a:bodyPr>
            <a:normAutofit/>
          </a:bodyPr>
          <a:lstStyle/>
          <a:p>
            <a:r>
              <a:rPr lang="en-US" sz="2000" dirty="0"/>
              <a:t>Discovery supports multiple compilers: GNU, Intel, PGI etc. You can view the different versions by: </a:t>
            </a:r>
            <a:r>
              <a:rPr lang="en-US" sz="1800" dirty="0">
                <a:latin typeface="Courier New" panose="02070309020205020404" pitchFamily="49" charset="0"/>
                <a:cs typeface="Courier New" panose="02070309020205020404" pitchFamily="49" charset="0"/>
              </a:rPr>
              <a:t>module avail </a:t>
            </a:r>
            <a:r>
              <a:rPr lang="en-US" sz="1800" dirty="0" err="1">
                <a:latin typeface="Courier New" panose="02070309020205020404" pitchFamily="49" charset="0"/>
                <a:cs typeface="Courier New" panose="02070309020205020404" pitchFamily="49" charset="0"/>
              </a:rPr>
              <a:t>gcc</a:t>
            </a:r>
            <a:r>
              <a:rPr lang="en-US" sz="2000" dirty="0"/>
              <a:t>,  </a:t>
            </a:r>
            <a:r>
              <a:rPr lang="en-US" sz="1800" dirty="0">
                <a:latin typeface="Courier New" panose="02070309020205020404" pitchFamily="49" charset="0"/>
                <a:cs typeface="Courier New" panose="02070309020205020404" pitchFamily="49" charset="0"/>
              </a:rPr>
              <a:t>module avail intel</a:t>
            </a:r>
            <a:r>
              <a:rPr lang="en-US" sz="2000" dirty="0"/>
              <a:t> or </a:t>
            </a:r>
            <a:r>
              <a:rPr lang="en-US" sz="1800" dirty="0">
                <a:latin typeface="Courier New" panose="02070309020205020404" pitchFamily="49" charset="0"/>
                <a:cs typeface="Courier New" panose="02070309020205020404" pitchFamily="49" charset="0"/>
              </a:rPr>
              <a:t>module avail </a:t>
            </a:r>
            <a:r>
              <a:rPr lang="en-US" sz="1800" dirty="0" err="1">
                <a:latin typeface="Courier New" panose="02070309020205020404" pitchFamily="49" charset="0"/>
                <a:cs typeface="Courier New" panose="02070309020205020404" pitchFamily="49" charset="0"/>
              </a:rPr>
              <a:t>pgi</a:t>
            </a:r>
            <a:r>
              <a:rPr lang="en-US" sz="2000" dirty="0"/>
              <a:t>.</a:t>
            </a:r>
          </a:p>
          <a:p>
            <a:r>
              <a:rPr lang="en-US" sz="2000" dirty="0"/>
              <a:t>Additionally, there are programs such as </a:t>
            </a:r>
            <a:r>
              <a:rPr lang="en-US" sz="2000" dirty="0" err="1"/>
              <a:t>OpenMPI</a:t>
            </a:r>
            <a:r>
              <a:rPr lang="en-US" sz="2000" dirty="0"/>
              <a:t>, MPICH, MVAPICH2 and Intel MPI that serve as wrappers for compilers for parallel computing code:</a:t>
            </a:r>
          </a:p>
          <a:p>
            <a:endParaRPr lang="en-US" sz="2000" dirty="0"/>
          </a:p>
        </p:txBody>
      </p:sp>
      <p:sp>
        <p:nvSpPr>
          <p:cNvPr id="3" name="Slide Number Placeholder 2">
            <a:extLst>
              <a:ext uri="{FF2B5EF4-FFF2-40B4-BE49-F238E27FC236}">
                <a16:creationId xmlns:a16="http://schemas.microsoft.com/office/drawing/2014/main" id="{B5267779-5AEE-CE48-BCC0-B576165F988E}"/>
              </a:ext>
            </a:extLst>
          </p:cNvPr>
          <p:cNvSpPr>
            <a:spLocks noGrp="1"/>
          </p:cNvSpPr>
          <p:nvPr>
            <p:ph type="sldNum" sz="quarter" idx="10"/>
          </p:nvPr>
        </p:nvSpPr>
        <p:spPr/>
        <p:txBody>
          <a:bodyPr/>
          <a:lstStyle/>
          <a:p>
            <a:fld id="{2BE017B6-6466-CA44-A203-DCC007137B39}" type="slidenum">
              <a:rPr lang="en-US" smtClean="0"/>
              <a:pPr/>
              <a:t>35</a:t>
            </a:fld>
            <a:endParaRPr lang="en-US" dirty="0"/>
          </a:p>
        </p:txBody>
      </p:sp>
      <p:sp>
        <p:nvSpPr>
          <p:cNvPr id="4" name="Title 3">
            <a:extLst>
              <a:ext uri="{FF2B5EF4-FFF2-40B4-BE49-F238E27FC236}">
                <a16:creationId xmlns:a16="http://schemas.microsoft.com/office/drawing/2014/main" id="{85128920-36C6-9044-99A6-0E093869AC31}"/>
              </a:ext>
            </a:extLst>
          </p:cNvPr>
          <p:cNvSpPr>
            <a:spLocks noGrp="1"/>
          </p:cNvSpPr>
          <p:nvPr>
            <p:ph type="title"/>
          </p:nvPr>
        </p:nvSpPr>
        <p:spPr/>
        <p:txBody>
          <a:bodyPr/>
          <a:lstStyle/>
          <a:p>
            <a:pPr algn="ctr"/>
            <a:r>
              <a:rPr lang="en-US" dirty="0"/>
              <a:t>Compilers on Discovery</a:t>
            </a:r>
          </a:p>
        </p:txBody>
      </p:sp>
      <p:pic>
        <p:nvPicPr>
          <p:cNvPr id="6" name="Picture 5">
            <a:extLst>
              <a:ext uri="{FF2B5EF4-FFF2-40B4-BE49-F238E27FC236}">
                <a16:creationId xmlns:a16="http://schemas.microsoft.com/office/drawing/2014/main" id="{A64848AF-41F9-8848-9864-1266D746F06A}"/>
              </a:ext>
            </a:extLst>
          </p:cNvPr>
          <p:cNvPicPr>
            <a:picLocks noChangeAspect="1"/>
          </p:cNvPicPr>
          <p:nvPr/>
        </p:nvPicPr>
        <p:blipFill>
          <a:blip r:embed="rId2"/>
          <a:stretch>
            <a:fillRect/>
          </a:stretch>
        </p:blipFill>
        <p:spPr>
          <a:xfrm>
            <a:off x="2767933" y="2747741"/>
            <a:ext cx="6666561" cy="4110260"/>
          </a:xfrm>
          <a:prstGeom prst="rect">
            <a:avLst/>
          </a:prstGeom>
        </p:spPr>
      </p:pic>
    </p:spTree>
    <p:extLst>
      <p:ext uri="{BB962C8B-B14F-4D97-AF65-F5344CB8AC3E}">
        <p14:creationId xmlns:p14="http://schemas.microsoft.com/office/powerpoint/2010/main" val="3887570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70B3F7-1993-CB42-A53A-A8C4BAC4ECF2}"/>
              </a:ext>
            </a:extLst>
          </p:cNvPr>
          <p:cNvPicPr>
            <a:picLocks noGrp="1" noChangeAspect="1"/>
          </p:cNvPicPr>
          <p:nvPr>
            <p:ph idx="1"/>
          </p:nvPr>
        </p:nvPicPr>
        <p:blipFill>
          <a:blip r:embed="rId2"/>
          <a:stretch>
            <a:fillRect/>
          </a:stretch>
        </p:blipFill>
        <p:spPr>
          <a:xfrm>
            <a:off x="3699013" y="1364106"/>
            <a:ext cx="4404196" cy="5493894"/>
          </a:xfrm>
        </p:spPr>
      </p:pic>
      <p:sp>
        <p:nvSpPr>
          <p:cNvPr id="3" name="Slide Number Placeholder 2">
            <a:extLst>
              <a:ext uri="{FF2B5EF4-FFF2-40B4-BE49-F238E27FC236}">
                <a16:creationId xmlns:a16="http://schemas.microsoft.com/office/drawing/2014/main" id="{054B0827-1E50-3041-AE42-FF39214F62D8}"/>
              </a:ext>
            </a:extLst>
          </p:cNvPr>
          <p:cNvSpPr>
            <a:spLocks noGrp="1"/>
          </p:cNvSpPr>
          <p:nvPr>
            <p:ph type="sldNum" sz="quarter" idx="10"/>
          </p:nvPr>
        </p:nvSpPr>
        <p:spPr/>
        <p:txBody>
          <a:bodyPr/>
          <a:lstStyle/>
          <a:p>
            <a:fld id="{2BE017B6-6466-CA44-A203-DCC007137B39}" type="slidenum">
              <a:rPr lang="en-US" smtClean="0"/>
              <a:pPr/>
              <a:t>36</a:t>
            </a:fld>
            <a:endParaRPr lang="en-US" dirty="0"/>
          </a:p>
        </p:txBody>
      </p:sp>
      <p:sp>
        <p:nvSpPr>
          <p:cNvPr id="4" name="Title 3">
            <a:extLst>
              <a:ext uri="{FF2B5EF4-FFF2-40B4-BE49-F238E27FC236}">
                <a16:creationId xmlns:a16="http://schemas.microsoft.com/office/drawing/2014/main" id="{2B5A340F-CF54-CC43-B638-A3C054B2EA49}"/>
              </a:ext>
            </a:extLst>
          </p:cNvPr>
          <p:cNvSpPr>
            <a:spLocks noGrp="1"/>
          </p:cNvSpPr>
          <p:nvPr>
            <p:ph type="title"/>
          </p:nvPr>
        </p:nvSpPr>
        <p:spPr/>
        <p:txBody>
          <a:bodyPr/>
          <a:lstStyle/>
          <a:p>
            <a:pPr algn="ctr"/>
            <a:r>
              <a:rPr lang="en-US" dirty="0"/>
              <a:t>The compilation process</a:t>
            </a:r>
          </a:p>
        </p:txBody>
      </p:sp>
      <p:sp>
        <p:nvSpPr>
          <p:cNvPr id="7" name="TextBox 6">
            <a:extLst>
              <a:ext uri="{FF2B5EF4-FFF2-40B4-BE49-F238E27FC236}">
                <a16:creationId xmlns:a16="http://schemas.microsoft.com/office/drawing/2014/main" id="{8D1B7820-D2D1-3F4B-B62D-571D8621214B}"/>
              </a:ext>
            </a:extLst>
          </p:cNvPr>
          <p:cNvSpPr txBox="1"/>
          <p:nvPr/>
        </p:nvSpPr>
        <p:spPr>
          <a:xfrm>
            <a:off x="748675" y="1433397"/>
            <a:ext cx="3312826" cy="5355312"/>
          </a:xfrm>
          <a:prstGeom prst="rect">
            <a:avLst/>
          </a:prstGeom>
          <a:noFill/>
        </p:spPr>
        <p:txBody>
          <a:bodyPr wrap="square" rtlCol="0">
            <a:spAutoFit/>
          </a:bodyPr>
          <a:lstStyle/>
          <a:p>
            <a:r>
              <a:rPr lang="en-US" b="1" dirty="0"/>
              <a:t>Scripts</a:t>
            </a:r>
            <a:r>
              <a:rPr lang="en-US" dirty="0"/>
              <a:t> - programs (or interpreters), such as Perl, Python or Bash, interpret the script lines to perform complex tasks. Do not need to be compiled.</a:t>
            </a:r>
          </a:p>
          <a:p>
            <a:r>
              <a:rPr lang="en-US" b="1" dirty="0"/>
              <a:t>Codes</a:t>
            </a:r>
            <a:r>
              <a:rPr lang="en-US" dirty="0"/>
              <a:t> - files containing code, such as C, C++ or Fortran, are used to build programs in the process of compilation (see diagram below). C, C++ or Fortran are low-level languages, and have little abstraction between them and machine language.</a:t>
            </a:r>
          </a:p>
          <a:p>
            <a:r>
              <a:rPr lang="en-US" b="1" dirty="0"/>
              <a:t>Compilation - </a:t>
            </a:r>
            <a:r>
              <a:rPr lang="en-US" dirty="0"/>
              <a:t>The process of converting a text file with human-readable code into a binary and executable program.</a:t>
            </a:r>
            <a:endParaRPr lang="en-US" b="1" dirty="0"/>
          </a:p>
        </p:txBody>
      </p:sp>
      <p:sp>
        <p:nvSpPr>
          <p:cNvPr id="8" name="TextBox 7">
            <a:extLst>
              <a:ext uri="{FF2B5EF4-FFF2-40B4-BE49-F238E27FC236}">
                <a16:creationId xmlns:a16="http://schemas.microsoft.com/office/drawing/2014/main" id="{F71DA94B-6970-6D4D-A762-CEE1AB2B6695}"/>
              </a:ext>
            </a:extLst>
          </p:cNvPr>
          <p:cNvSpPr txBox="1"/>
          <p:nvPr/>
        </p:nvSpPr>
        <p:spPr>
          <a:xfrm>
            <a:off x="7775298" y="1466504"/>
            <a:ext cx="4111901" cy="5078313"/>
          </a:xfrm>
          <a:prstGeom prst="rect">
            <a:avLst/>
          </a:prstGeom>
          <a:noFill/>
        </p:spPr>
        <p:txBody>
          <a:bodyPr wrap="square" rtlCol="0">
            <a:spAutoFit/>
          </a:bodyPr>
          <a:lstStyle/>
          <a:p>
            <a:r>
              <a:rPr lang="en-US" b="1" dirty="0"/>
              <a:t>4 compilation phases:</a:t>
            </a:r>
          </a:p>
          <a:p>
            <a:pPr marL="342900" indent="-342900">
              <a:buAutoNum type="arabicPeriod"/>
            </a:pPr>
            <a:r>
              <a:rPr lang="en-US" dirty="0">
                <a:solidFill>
                  <a:srgbClr val="0070C0"/>
                </a:solidFill>
              </a:rPr>
              <a:t>Pre-processing</a:t>
            </a:r>
            <a:r>
              <a:rPr lang="en-US" dirty="0"/>
              <a:t> - the source code is processed with some text modifications such as comment removal and macros expansions. </a:t>
            </a:r>
          </a:p>
          <a:p>
            <a:pPr marL="342900" indent="-342900">
              <a:buAutoNum type="arabicPeriod"/>
            </a:pPr>
            <a:r>
              <a:rPr lang="en-US" dirty="0">
                <a:solidFill>
                  <a:srgbClr val="0070C0"/>
                </a:solidFill>
              </a:rPr>
              <a:t>Compilation</a:t>
            </a:r>
            <a:r>
              <a:rPr lang="en-US" dirty="0"/>
              <a:t> - the code is converted into assembly-level instructions. This allows direct hardware modifications, access to specialized hardware instructions (AVX-512 for example), and addresses performance issues.</a:t>
            </a:r>
          </a:p>
          <a:p>
            <a:pPr marL="342900" indent="-342900">
              <a:buAutoNum type="arabicPeriod"/>
            </a:pPr>
            <a:r>
              <a:rPr lang="en-US" dirty="0">
                <a:solidFill>
                  <a:srgbClr val="0070C0"/>
                </a:solidFill>
              </a:rPr>
              <a:t>Assembly</a:t>
            </a:r>
            <a:r>
              <a:rPr lang="en-US" dirty="0"/>
              <a:t> - the stage where the assembler takes the assembly code and turns it into an object file, containing machine-level instructions.</a:t>
            </a:r>
          </a:p>
          <a:p>
            <a:pPr marL="342900" indent="-342900">
              <a:buAutoNum type="arabicPeriod"/>
            </a:pPr>
            <a:r>
              <a:rPr lang="en-US" dirty="0">
                <a:solidFill>
                  <a:srgbClr val="0070C0"/>
                </a:solidFill>
              </a:rPr>
              <a:t>Linking</a:t>
            </a:r>
            <a:r>
              <a:rPr lang="en-US" dirty="0"/>
              <a:t> - the final phase in which all the linking of function calls with their definitions is done.</a:t>
            </a:r>
          </a:p>
        </p:txBody>
      </p:sp>
    </p:spTree>
    <p:extLst>
      <p:ext uri="{BB962C8B-B14F-4D97-AF65-F5344CB8AC3E}">
        <p14:creationId xmlns:p14="http://schemas.microsoft.com/office/powerpoint/2010/main" val="2511124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D4E2DF-A75F-4B41-B9E1-2C4A3AF86A43}"/>
              </a:ext>
            </a:extLst>
          </p:cNvPr>
          <p:cNvSpPr>
            <a:spLocks noGrp="1"/>
          </p:cNvSpPr>
          <p:nvPr>
            <p:ph idx="1"/>
          </p:nvPr>
        </p:nvSpPr>
        <p:spPr>
          <a:xfrm>
            <a:off x="838199" y="1422178"/>
            <a:ext cx="10515600" cy="4351338"/>
          </a:xfrm>
        </p:spPr>
        <p:txBody>
          <a:bodyPr>
            <a:normAutofit/>
          </a:bodyPr>
          <a:lstStyle/>
          <a:p>
            <a:r>
              <a:rPr lang="en-US" sz="2000" dirty="0"/>
              <a:t>Here's a summary of common compilation errors, that can be solved by providing correct paths:</a:t>
            </a:r>
          </a:p>
        </p:txBody>
      </p:sp>
      <p:sp>
        <p:nvSpPr>
          <p:cNvPr id="3" name="Slide Number Placeholder 2">
            <a:extLst>
              <a:ext uri="{FF2B5EF4-FFF2-40B4-BE49-F238E27FC236}">
                <a16:creationId xmlns:a16="http://schemas.microsoft.com/office/drawing/2014/main" id="{834B7393-6B56-E140-B502-011EE654D8D3}"/>
              </a:ext>
            </a:extLst>
          </p:cNvPr>
          <p:cNvSpPr>
            <a:spLocks noGrp="1"/>
          </p:cNvSpPr>
          <p:nvPr>
            <p:ph type="sldNum" sz="quarter" idx="10"/>
          </p:nvPr>
        </p:nvSpPr>
        <p:spPr/>
        <p:txBody>
          <a:bodyPr/>
          <a:lstStyle/>
          <a:p>
            <a:fld id="{2BE017B6-6466-CA44-A203-DCC007137B39}" type="slidenum">
              <a:rPr lang="en-US" smtClean="0"/>
              <a:pPr/>
              <a:t>37</a:t>
            </a:fld>
            <a:endParaRPr lang="en-US" dirty="0"/>
          </a:p>
        </p:txBody>
      </p:sp>
      <p:sp>
        <p:nvSpPr>
          <p:cNvPr id="4" name="Title 3">
            <a:extLst>
              <a:ext uri="{FF2B5EF4-FFF2-40B4-BE49-F238E27FC236}">
                <a16:creationId xmlns:a16="http://schemas.microsoft.com/office/drawing/2014/main" id="{4F63E24C-F12D-BE49-8400-F1C9EBD2404F}"/>
              </a:ext>
            </a:extLst>
          </p:cNvPr>
          <p:cNvSpPr>
            <a:spLocks noGrp="1"/>
          </p:cNvSpPr>
          <p:nvPr>
            <p:ph type="title"/>
          </p:nvPr>
        </p:nvSpPr>
        <p:spPr/>
        <p:txBody>
          <a:bodyPr/>
          <a:lstStyle/>
          <a:p>
            <a:pPr algn="ctr"/>
            <a:r>
              <a:rPr lang="en-US" dirty="0"/>
              <a:t>Troubleshooting compilation errors</a:t>
            </a:r>
          </a:p>
        </p:txBody>
      </p:sp>
      <p:pic>
        <p:nvPicPr>
          <p:cNvPr id="6" name="Picture 5">
            <a:extLst>
              <a:ext uri="{FF2B5EF4-FFF2-40B4-BE49-F238E27FC236}">
                <a16:creationId xmlns:a16="http://schemas.microsoft.com/office/drawing/2014/main" id="{A0F6E6B2-7FEA-7247-98A8-6A11498E1D25}"/>
              </a:ext>
            </a:extLst>
          </p:cNvPr>
          <p:cNvPicPr>
            <a:picLocks noChangeAspect="1"/>
          </p:cNvPicPr>
          <p:nvPr/>
        </p:nvPicPr>
        <p:blipFill>
          <a:blip r:embed="rId2"/>
          <a:stretch>
            <a:fillRect/>
          </a:stretch>
        </p:blipFill>
        <p:spPr>
          <a:xfrm>
            <a:off x="2645093" y="1828800"/>
            <a:ext cx="6901811" cy="5029200"/>
          </a:xfrm>
          <a:prstGeom prst="rect">
            <a:avLst/>
          </a:prstGeom>
        </p:spPr>
      </p:pic>
    </p:spTree>
    <p:extLst>
      <p:ext uri="{BB962C8B-B14F-4D97-AF65-F5344CB8AC3E}">
        <p14:creationId xmlns:p14="http://schemas.microsoft.com/office/powerpoint/2010/main" val="1445763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268454-F850-3545-8FBB-F4C4831B6306}"/>
              </a:ext>
            </a:extLst>
          </p:cNvPr>
          <p:cNvSpPr>
            <a:spLocks noGrp="1"/>
          </p:cNvSpPr>
          <p:nvPr>
            <p:ph idx="1"/>
          </p:nvPr>
        </p:nvSpPr>
        <p:spPr>
          <a:xfrm>
            <a:off x="344774" y="1469036"/>
            <a:ext cx="11009026" cy="5388963"/>
          </a:xfrm>
        </p:spPr>
        <p:txBody>
          <a:bodyPr>
            <a:normAutofit/>
          </a:bodyPr>
          <a:lstStyle/>
          <a:p>
            <a:pPr marL="0" indent="0">
              <a:buNone/>
            </a:pPr>
            <a:r>
              <a:rPr lang="en-US" sz="2400" dirty="0"/>
              <a:t>It is possible to increase performance through using specific compilers, libraries and compilation flags. Here are some tips:</a:t>
            </a:r>
          </a:p>
          <a:p>
            <a:r>
              <a:rPr lang="en-US" sz="2400" dirty="0"/>
              <a:t>Use optimized mathematical libraries such as FFTW, Intel MKL, </a:t>
            </a:r>
            <a:r>
              <a:rPr lang="en-US" sz="2400" dirty="0" err="1"/>
              <a:t>OpenBLAS</a:t>
            </a:r>
            <a:r>
              <a:rPr lang="en-US" sz="2400" dirty="0"/>
              <a:t> etc.</a:t>
            </a:r>
          </a:p>
          <a:p>
            <a:r>
              <a:rPr lang="en-US" sz="2400" dirty="0"/>
              <a:t>For Intel-chip based machines, use Intel compilers that can tailor optimizations based on specific architectures.</a:t>
            </a:r>
          </a:p>
          <a:p>
            <a:r>
              <a:rPr lang="en-US" sz="2400" dirty="0"/>
              <a:t>Compile code on the machine architecture you plan to run your code on - the compilation process will detect the architecture and will select the best instruction set to use.</a:t>
            </a:r>
          </a:p>
          <a:p>
            <a:r>
              <a:rPr lang="en-US" sz="2400" dirty="0"/>
              <a:t>Run performance tests (see HPC tutorial) on binaries compiled with different compilers and different optimization flags (use with caution):</a:t>
            </a:r>
          </a:p>
          <a:p>
            <a:pPr lvl="1"/>
            <a:r>
              <a:rPr lang="en-US" sz="2000" dirty="0"/>
              <a:t>Use compiler optimization flags (-O2/-O3) </a:t>
            </a:r>
          </a:p>
          <a:p>
            <a:pPr lvl="1"/>
            <a:r>
              <a:rPr lang="en-US" sz="2000" dirty="0"/>
              <a:t>Add advanced vectorization optimization flags (SSE/AVX)</a:t>
            </a:r>
          </a:p>
          <a:p>
            <a:pPr lvl="1"/>
            <a:r>
              <a:rPr lang="en-US" sz="2000" dirty="0"/>
              <a:t>Add architecture specific optimization flags (--march=)</a:t>
            </a:r>
          </a:p>
        </p:txBody>
      </p:sp>
      <p:sp>
        <p:nvSpPr>
          <p:cNvPr id="3" name="Slide Number Placeholder 2">
            <a:extLst>
              <a:ext uri="{FF2B5EF4-FFF2-40B4-BE49-F238E27FC236}">
                <a16:creationId xmlns:a16="http://schemas.microsoft.com/office/drawing/2014/main" id="{8CBCE643-07FF-0342-9633-FB7CCF24CEC9}"/>
              </a:ext>
            </a:extLst>
          </p:cNvPr>
          <p:cNvSpPr>
            <a:spLocks noGrp="1"/>
          </p:cNvSpPr>
          <p:nvPr>
            <p:ph type="sldNum" sz="quarter" idx="10"/>
          </p:nvPr>
        </p:nvSpPr>
        <p:spPr/>
        <p:txBody>
          <a:bodyPr/>
          <a:lstStyle/>
          <a:p>
            <a:fld id="{2BE017B6-6466-CA44-A203-DCC007137B39}" type="slidenum">
              <a:rPr lang="en-US" smtClean="0"/>
              <a:pPr/>
              <a:t>38</a:t>
            </a:fld>
            <a:endParaRPr lang="en-US" dirty="0"/>
          </a:p>
        </p:txBody>
      </p:sp>
      <p:sp>
        <p:nvSpPr>
          <p:cNvPr id="4" name="Title 3">
            <a:extLst>
              <a:ext uri="{FF2B5EF4-FFF2-40B4-BE49-F238E27FC236}">
                <a16:creationId xmlns:a16="http://schemas.microsoft.com/office/drawing/2014/main" id="{D4F54687-C85B-3742-9EF5-55CF31C517DA}"/>
              </a:ext>
            </a:extLst>
          </p:cNvPr>
          <p:cNvSpPr>
            <a:spLocks noGrp="1"/>
          </p:cNvSpPr>
          <p:nvPr>
            <p:ph type="title"/>
          </p:nvPr>
        </p:nvSpPr>
        <p:spPr/>
        <p:txBody>
          <a:bodyPr/>
          <a:lstStyle/>
          <a:p>
            <a:pPr algn="ctr"/>
            <a:r>
              <a:rPr lang="en-US" dirty="0"/>
              <a:t>Optimized compiling</a:t>
            </a:r>
          </a:p>
        </p:txBody>
      </p:sp>
    </p:spTree>
    <p:extLst>
      <p:ext uri="{BB962C8B-B14F-4D97-AF65-F5344CB8AC3E}">
        <p14:creationId xmlns:p14="http://schemas.microsoft.com/office/powerpoint/2010/main" val="1206556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11" y="816754"/>
            <a:ext cx="12057089" cy="1581671"/>
          </a:xfrm>
        </p:spPr>
        <p:txBody>
          <a:bodyPr>
            <a:noAutofit/>
          </a:bodyPr>
          <a:lstStyle/>
          <a:p>
            <a:r>
              <a:rPr lang="en-US" sz="3600" dirty="0"/>
              <a:t>Thank you for your participation in this RC tutorial!</a:t>
            </a:r>
            <a:br>
              <a:rPr lang="en-US" sz="3600" dirty="0"/>
            </a:br>
            <a:br>
              <a:rPr lang="en-US" sz="3600" dirty="0"/>
            </a:br>
            <a:r>
              <a:rPr lang="en-US" sz="3600" dirty="0"/>
              <a:t>Visit our website: </a:t>
            </a:r>
            <a:r>
              <a:rPr lang="en-US" sz="3600" u="sng" dirty="0">
                <a:hlinkClick r:id="rId2"/>
              </a:rPr>
              <a:t>https://rc.northeastern.edu/</a:t>
            </a:r>
            <a:br>
              <a:rPr lang="en-US" sz="3600" u="sng" dirty="0"/>
            </a:br>
            <a:br>
              <a:rPr lang="en-US" sz="3600" dirty="0"/>
            </a:br>
            <a:r>
              <a:rPr lang="en-US" sz="3600" dirty="0"/>
              <a:t>Enjoy your computing!</a:t>
            </a:r>
          </a:p>
        </p:txBody>
      </p:sp>
    </p:spTree>
    <p:extLst>
      <p:ext uri="{BB962C8B-B14F-4D97-AF65-F5344CB8AC3E}">
        <p14:creationId xmlns:p14="http://schemas.microsoft.com/office/powerpoint/2010/main" val="8160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dirty="0"/>
              <a:t>Create a controlled and consistent software environment that allows reproducibility of results</a:t>
            </a:r>
          </a:p>
          <a:p>
            <a:r>
              <a:rPr lang="en-US" dirty="0"/>
              <a:t>Leverage the full power of the cluster through usage of hardware optimizations and parallel libraries.</a:t>
            </a:r>
          </a:p>
          <a:p>
            <a:r>
              <a:rPr lang="en-US" dirty="0"/>
              <a:t>Flexibility - benchmark performance of different versions/configurations  and build software to fit your scientific needs.</a:t>
            </a:r>
          </a:p>
          <a:p>
            <a:r>
              <a:rPr lang="en-US" dirty="0"/>
              <a:t>Familiarize with the open-source scientific package managers that help with the heavy lifting of software installations.</a:t>
            </a:r>
          </a:p>
          <a:p>
            <a:endParaRPr lang="en-US" dirty="0"/>
          </a:p>
          <a:p>
            <a:pPr lvl="1"/>
            <a:endParaRPr lang="en-US"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2BE017B6-6466-CA44-A203-DCC007137B39}" type="slidenum">
              <a:rPr lang="en-US" smtClean="0"/>
              <a:pPr/>
              <a:t>5</a:t>
            </a:fld>
            <a:endParaRPr lang="en-US" dirty="0"/>
          </a:p>
        </p:txBody>
      </p:sp>
      <p:sp>
        <p:nvSpPr>
          <p:cNvPr id="2" name="Title 1"/>
          <p:cNvSpPr>
            <a:spLocks noGrp="1"/>
          </p:cNvSpPr>
          <p:nvPr>
            <p:ph type="title"/>
          </p:nvPr>
        </p:nvSpPr>
        <p:spPr/>
        <p:txBody>
          <a:bodyPr/>
          <a:lstStyle/>
          <a:p>
            <a:pPr algn="ctr"/>
            <a:r>
              <a:rPr lang="en-US" dirty="0"/>
              <a:t>Why build your own software?</a:t>
            </a:r>
          </a:p>
        </p:txBody>
      </p:sp>
    </p:spTree>
    <p:extLst>
      <p:ext uri="{BB962C8B-B14F-4D97-AF65-F5344CB8AC3E}">
        <p14:creationId xmlns:p14="http://schemas.microsoft.com/office/powerpoint/2010/main" val="3633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3EF4C2-543F-E640-B041-ADEB0AD25D2E}"/>
              </a:ext>
            </a:extLst>
          </p:cNvPr>
          <p:cNvSpPr>
            <a:spLocks noGrp="1"/>
          </p:cNvSpPr>
          <p:nvPr>
            <p:ph idx="1"/>
          </p:nvPr>
        </p:nvSpPr>
        <p:spPr>
          <a:xfrm>
            <a:off x="733268" y="1585758"/>
            <a:ext cx="10515600" cy="4513927"/>
          </a:xfrm>
        </p:spPr>
        <p:txBody>
          <a:bodyPr>
            <a:normAutofit fontScale="77500" lnSpcReduction="20000"/>
          </a:bodyPr>
          <a:lstStyle/>
          <a:p>
            <a:pPr marL="0" indent="0">
              <a:buNone/>
            </a:pPr>
            <a:r>
              <a:rPr lang="en-US" b="1" dirty="0"/>
              <a:t>system-wide software: </a:t>
            </a:r>
            <a:br>
              <a:rPr lang="en-US" b="1" dirty="0"/>
            </a:br>
            <a:r>
              <a:rPr lang="en-US" dirty="0"/>
              <a:t>All users can read/execute but cannot write into these locations.</a:t>
            </a:r>
            <a:endParaRPr lang="en-US" b="1" dirty="0"/>
          </a:p>
          <a:p>
            <a:r>
              <a:rPr lang="en-US" dirty="0"/>
              <a:t>Discovery modules – available in the </a:t>
            </a:r>
            <a:r>
              <a:rPr lang="en-US" i="1" dirty="0">
                <a:solidFill>
                  <a:srgbClr val="FF0000"/>
                </a:solidFill>
              </a:rPr>
              <a:t>/shared </a:t>
            </a:r>
            <a:r>
              <a:rPr lang="en-US" dirty="0"/>
              <a:t>file system </a:t>
            </a:r>
            <a:br>
              <a:rPr lang="en-US" dirty="0"/>
            </a:br>
            <a:r>
              <a:rPr lang="en-US" dirty="0"/>
              <a:t>for more info: </a:t>
            </a:r>
            <a:r>
              <a:rPr lang="en-US" dirty="0">
                <a:hlinkClick r:id="rId3"/>
              </a:rPr>
              <a:t>https://rc-docs.northeastern.edu/en/latest/software/modules.html</a:t>
            </a:r>
            <a:r>
              <a:rPr lang="en-US" dirty="0"/>
              <a:t> </a:t>
            </a:r>
          </a:p>
          <a:p>
            <a:r>
              <a:rPr lang="en-US" dirty="0"/>
              <a:t>Local to each compute node – the </a:t>
            </a:r>
            <a:r>
              <a:rPr lang="en-US" i="1" dirty="0">
                <a:solidFill>
                  <a:srgbClr val="FF0000"/>
                </a:solidFill>
              </a:rPr>
              <a:t>/</a:t>
            </a:r>
            <a:r>
              <a:rPr lang="en-US" i="1" dirty="0" err="1">
                <a:solidFill>
                  <a:srgbClr val="FF0000"/>
                </a:solidFill>
              </a:rPr>
              <a:t>usr</a:t>
            </a:r>
            <a:r>
              <a:rPr lang="en-US" i="1" dirty="0">
                <a:solidFill>
                  <a:srgbClr val="FF0000"/>
                </a:solidFill>
              </a:rPr>
              <a:t> </a:t>
            </a:r>
            <a:r>
              <a:rPr lang="en-US" dirty="0"/>
              <a:t>directory has some common libraries and tools.</a:t>
            </a:r>
          </a:p>
          <a:p>
            <a:pPr marL="0" indent="0">
              <a:buNone/>
            </a:pPr>
            <a:r>
              <a:rPr lang="en-US" b="1" dirty="0"/>
              <a:t>User software: </a:t>
            </a:r>
          </a:p>
          <a:p>
            <a:pPr marL="0" indent="0">
              <a:buNone/>
            </a:pPr>
            <a:r>
              <a:rPr lang="en-US" dirty="0"/>
              <a:t>Available only to users owning the directory:</a:t>
            </a:r>
          </a:p>
          <a:p>
            <a:r>
              <a:rPr lang="en-US" dirty="0"/>
              <a:t>The file systems </a:t>
            </a:r>
            <a:r>
              <a:rPr lang="en-US" i="1" dirty="0">
                <a:solidFill>
                  <a:srgbClr val="FF0000"/>
                </a:solidFill>
              </a:rPr>
              <a:t>/home </a:t>
            </a:r>
            <a:r>
              <a:rPr lang="en-US" dirty="0"/>
              <a:t>&amp; </a:t>
            </a:r>
            <a:r>
              <a:rPr lang="en-US" i="1" dirty="0">
                <a:solidFill>
                  <a:srgbClr val="FF0000"/>
                </a:solidFill>
              </a:rPr>
              <a:t>/scratch</a:t>
            </a:r>
            <a:r>
              <a:rPr lang="en-US" dirty="0"/>
              <a:t> can be used for user software installations with read/write/execute privileges. </a:t>
            </a:r>
          </a:p>
          <a:p>
            <a:pPr marL="0" indent="0">
              <a:buNone/>
            </a:pPr>
            <a:r>
              <a:rPr lang="en-US" b="1" dirty="0"/>
              <a:t>Group software:</a:t>
            </a:r>
          </a:p>
          <a:p>
            <a:r>
              <a:rPr lang="en-US" dirty="0"/>
              <a:t>The file system </a:t>
            </a:r>
            <a:r>
              <a:rPr lang="en-US" i="1" dirty="0">
                <a:solidFill>
                  <a:srgbClr val="FF0000"/>
                </a:solidFill>
              </a:rPr>
              <a:t>/work </a:t>
            </a:r>
            <a:r>
              <a:rPr lang="en-US" dirty="0"/>
              <a:t>can be used to install software that can be shared by multiple group members (that belong to the same </a:t>
            </a:r>
            <a:r>
              <a:rPr lang="en-US" dirty="0" err="1"/>
              <a:t>unix</a:t>
            </a:r>
            <a:r>
              <a:rPr lang="en-US" dirty="0"/>
              <a:t> group).</a:t>
            </a:r>
          </a:p>
          <a:p>
            <a:r>
              <a:rPr lang="en-US" dirty="0"/>
              <a:t>Software can be set up with read/write/execute privileges to group members only.</a:t>
            </a:r>
          </a:p>
        </p:txBody>
      </p:sp>
      <p:sp>
        <p:nvSpPr>
          <p:cNvPr id="3" name="Slide Number Placeholder 2">
            <a:extLst>
              <a:ext uri="{FF2B5EF4-FFF2-40B4-BE49-F238E27FC236}">
                <a16:creationId xmlns:a16="http://schemas.microsoft.com/office/drawing/2014/main" id="{C67D1234-BA27-C342-A0F4-A2C4424AD36F}"/>
              </a:ext>
            </a:extLst>
          </p:cNvPr>
          <p:cNvSpPr>
            <a:spLocks noGrp="1"/>
          </p:cNvSpPr>
          <p:nvPr>
            <p:ph type="sldNum" sz="quarter" idx="10"/>
          </p:nvPr>
        </p:nvSpPr>
        <p:spPr/>
        <p:txBody>
          <a:bodyPr/>
          <a:lstStyle/>
          <a:p>
            <a:fld id="{2BE017B6-6466-CA44-A203-DCC007137B39}" type="slidenum">
              <a:rPr lang="en-US" smtClean="0"/>
              <a:pPr/>
              <a:t>6</a:t>
            </a:fld>
            <a:endParaRPr lang="en-US" dirty="0"/>
          </a:p>
        </p:txBody>
      </p:sp>
      <p:sp>
        <p:nvSpPr>
          <p:cNvPr id="4" name="Title 3">
            <a:extLst>
              <a:ext uri="{FF2B5EF4-FFF2-40B4-BE49-F238E27FC236}">
                <a16:creationId xmlns:a16="http://schemas.microsoft.com/office/drawing/2014/main" id="{8A0D80F2-B302-EC48-8B88-B448AB49FF33}"/>
              </a:ext>
            </a:extLst>
          </p:cNvPr>
          <p:cNvSpPr>
            <a:spLocks noGrp="1"/>
          </p:cNvSpPr>
          <p:nvPr>
            <p:ph type="title"/>
          </p:nvPr>
        </p:nvSpPr>
        <p:spPr/>
        <p:txBody>
          <a:bodyPr/>
          <a:lstStyle/>
          <a:p>
            <a:pPr algn="ctr"/>
            <a:r>
              <a:rPr lang="en-US" dirty="0"/>
              <a:t>System-wide vs. user software</a:t>
            </a:r>
          </a:p>
        </p:txBody>
      </p:sp>
    </p:spTree>
    <p:extLst>
      <p:ext uri="{BB962C8B-B14F-4D97-AF65-F5344CB8AC3E}">
        <p14:creationId xmlns:p14="http://schemas.microsoft.com/office/powerpoint/2010/main" val="340985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3FE8F4-2EE9-E54A-9CE8-ABC2312A3B82}"/>
              </a:ext>
            </a:extLst>
          </p:cNvPr>
          <p:cNvSpPr>
            <a:spLocks noGrp="1"/>
          </p:cNvSpPr>
          <p:nvPr>
            <p:ph idx="1"/>
          </p:nvPr>
        </p:nvSpPr>
        <p:spPr>
          <a:xfrm>
            <a:off x="838200" y="1692001"/>
            <a:ext cx="10515600" cy="4453966"/>
          </a:xfrm>
        </p:spPr>
        <p:txBody>
          <a:bodyPr>
            <a:normAutofit/>
          </a:bodyPr>
          <a:lstStyle/>
          <a:p>
            <a:pPr marL="0" indent="0">
              <a:buNone/>
            </a:pPr>
            <a:r>
              <a:rPr lang="en-US" dirty="0"/>
              <a:t>There are many useful open-source package managers that can help to install software. Here are a few common ones:</a:t>
            </a:r>
          </a:p>
          <a:p>
            <a:pPr marL="514350" indent="-514350">
              <a:buAutoNum type="arabicPeriod"/>
            </a:pPr>
            <a:r>
              <a:rPr lang="en-US" b="1" dirty="0" err="1"/>
              <a:t>Conda</a:t>
            </a:r>
            <a:r>
              <a:rPr lang="en-US" dirty="0"/>
              <a:t> – A package management and environment management system that is included in all versions of Anaconda and </a:t>
            </a:r>
            <a:r>
              <a:rPr lang="en-US" dirty="0" err="1"/>
              <a:t>Miniconda</a:t>
            </a:r>
            <a:r>
              <a:rPr lang="en-US" dirty="0"/>
              <a:t>.</a:t>
            </a:r>
          </a:p>
          <a:p>
            <a:pPr marL="514350" indent="-514350">
              <a:buFont typeface="Arial"/>
              <a:buAutoNum type="arabicPeriod"/>
            </a:pPr>
            <a:r>
              <a:rPr lang="en-US" b="1" dirty="0"/>
              <a:t>Pip</a:t>
            </a:r>
            <a:r>
              <a:rPr lang="en-US" dirty="0"/>
              <a:t> – a package installer specific for Python.</a:t>
            </a:r>
          </a:p>
          <a:p>
            <a:pPr marL="514350" indent="-514350">
              <a:buAutoNum type="arabicPeriod"/>
            </a:pPr>
            <a:r>
              <a:rPr lang="en-US" b="1" dirty="0" err="1"/>
              <a:t>Spack</a:t>
            </a:r>
            <a:r>
              <a:rPr lang="en-US" dirty="0"/>
              <a:t> – Package manager </a:t>
            </a:r>
            <a:r>
              <a:rPr lang="en-US" dirty="0" err="1"/>
              <a:t>desgiend</a:t>
            </a:r>
            <a:r>
              <a:rPr lang="en-US" dirty="0"/>
              <a:t> for supercomputers to easily install scientific software.</a:t>
            </a:r>
          </a:p>
          <a:p>
            <a:pPr marL="514350" indent="-514350">
              <a:buAutoNum type="arabicPeriod"/>
            </a:pPr>
            <a:r>
              <a:rPr lang="en-US" b="1" dirty="0"/>
              <a:t>Container repositories </a:t>
            </a:r>
            <a:r>
              <a:rPr lang="en-US" dirty="0"/>
              <a:t>– contain many pre-built images to be used without installation. Popular repositories: Docker Hub and Singularity Hub. </a:t>
            </a:r>
          </a:p>
        </p:txBody>
      </p:sp>
      <p:sp>
        <p:nvSpPr>
          <p:cNvPr id="3" name="Slide Number Placeholder 2">
            <a:extLst>
              <a:ext uri="{FF2B5EF4-FFF2-40B4-BE49-F238E27FC236}">
                <a16:creationId xmlns:a16="http://schemas.microsoft.com/office/drawing/2014/main" id="{70F37012-1877-2D40-BD8E-BF6F841CBB1C}"/>
              </a:ext>
            </a:extLst>
          </p:cNvPr>
          <p:cNvSpPr>
            <a:spLocks noGrp="1"/>
          </p:cNvSpPr>
          <p:nvPr>
            <p:ph type="sldNum" sz="quarter" idx="10"/>
          </p:nvPr>
        </p:nvSpPr>
        <p:spPr/>
        <p:txBody>
          <a:bodyPr/>
          <a:lstStyle/>
          <a:p>
            <a:fld id="{2BE017B6-6466-CA44-A203-DCC007137B39}" type="slidenum">
              <a:rPr lang="en-US" smtClean="0"/>
              <a:pPr/>
              <a:t>7</a:t>
            </a:fld>
            <a:endParaRPr lang="en-US" dirty="0"/>
          </a:p>
        </p:txBody>
      </p:sp>
      <p:sp>
        <p:nvSpPr>
          <p:cNvPr id="4" name="Title 3">
            <a:extLst>
              <a:ext uri="{FF2B5EF4-FFF2-40B4-BE49-F238E27FC236}">
                <a16:creationId xmlns:a16="http://schemas.microsoft.com/office/drawing/2014/main" id="{71A6FE5F-7F36-4842-B823-9BA218F17ED6}"/>
              </a:ext>
            </a:extLst>
          </p:cNvPr>
          <p:cNvSpPr>
            <a:spLocks noGrp="1"/>
          </p:cNvSpPr>
          <p:nvPr>
            <p:ph type="title"/>
          </p:nvPr>
        </p:nvSpPr>
        <p:spPr>
          <a:xfrm>
            <a:off x="838200" y="0"/>
            <a:ext cx="10515600" cy="1325563"/>
          </a:xfrm>
        </p:spPr>
        <p:txBody>
          <a:bodyPr/>
          <a:lstStyle/>
          <a:p>
            <a:pPr algn="ctr"/>
            <a:r>
              <a:rPr lang="en-US" dirty="0"/>
              <a:t>Installing locally with package managers &amp; containers</a:t>
            </a:r>
          </a:p>
        </p:txBody>
      </p:sp>
    </p:spTree>
    <p:extLst>
      <p:ext uri="{BB962C8B-B14F-4D97-AF65-F5344CB8AC3E}">
        <p14:creationId xmlns:p14="http://schemas.microsoft.com/office/powerpoint/2010/main" val="379215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3222BB-4DCD-3744-9708-F886B67728DA}"/>
              </a:ext>
            </a:extLst>
          </p:cNvPr>
          <p:cNvSpPr>
            <a:spLocks noGrp="1"/>
          </p:cNvSpPr>
          <p:nvPr>
            <p:ph idx="1"/>
          </p:nvPr>
        </p:nvSpPr>
        <p:spPr>
          <a:xfrm>
            <a:off x="628962" y="1448822"/>
            <a:ext cx="10934075" cy="4664349"/>
          </a:xfrm>
        </p:spPr>
        <p:txBody>
          <a:bodyPr>
            <a:normAutofit/>
          </a:bodyPr>
          <a:lstStyle/>
          <a:p>
            <a:pPr marL="0" indent="0">
              <a:buNone/>
            </a:pPr>
            <a:r>
              <a:rPr lang="en-US" sz="2400" b="1" dirty="0"/>
              <a:t>Reasons to compile from source:</a:t>
            </a:r>
          </a:p>
          <a:p>
            <a:pPr marL="514350" indent="-514350">
              <a:buAutoNum type="arabicPeriod"/>
            </a:pPr>
            <a:r>
              <a:rPr lang="en-US" sz="2400" dirty="0"/>
              <a:t>The software is not available in the package manager repositories.</a:t>
            </a:r>
          </a:p>
          <a:p>
            <a:pPr marL="514350" indent="-514350">
              <a:buAutoNum type="arabicPeriod"/>
            </a:pPr>
            <a:r>
              <a:rPr lang="en-US" sz="2400" dirty="0"/>
              <a:t>The user prefers compile manually to include specific features such as optimization flags, parallel builds (MPI), link dependent libraries, etc.</a:t>
            </a:r>
          </a:p>
          <a:p>
            <a:pPr marL="514350" indent="-514350">
              <a:buFont typeface="Arial"/>
              <a:buAutoNum type="arabicPeriod"/>
            </a:pPr>
            <a:r>
              <a:rPr lang="en-US" sz="2400" dirty="0"/>
              <a:t>build using proffered compilers and libraries for specific hardware types.</a:t>
            </a:r>
          </a:p>
          <a:p>
            <a:pPr marL="0" indent="0">
              <a:buNone/>
            </a:pPr>
            <a:r>
              <a:rPr lang="en-US" sz="2400" b="1" dirty="0"/>
              <a:t>The compilation process from source requires:</a:t>
            </a:r>
          </a:p>
          <a:p>
            <a:pPr marL="514350" indent="-514350">
              <a:buAutoNum type="arabicPeriod"/>
            </a:pPr>
            <a:r>
              <a:rPr lang="en-US" sz="2400" dirty="0"/>
              <a:t>Knowledge of the system (hardware, network, drivers, </a:t>
            </a:r>
            <a:r>
              <a:rPr lang="en-US" sz="2400" dirty="0" err="1"/>
              <a:t>kernals</a:t>
            </a:r>
            <a:r>
              <a:rPr lang="en-US" sz="2400" dirty="0"/>
              <a:t>).</a:t>
            </a:r>
          </a:p>
          <a:p>
            <a:pPr marL="514350" indent="-514350">
              <a:buAutoNum type="arabicPeriod"/>
            </a:pPr>
            <a:r>
              <a:rPr lang="en-US" sz="2400" dirty="0"/>
              <a:t>Knowledge of the environment and software stack available (compilers and libraries.)</a:t>
            </a:r>
          </a:p>
          <a:p>
            <a:pPr marL="514350" indent="-514350">
              <a:buAutoNum type="arabicPeriod"/>
            </a:pPr>
            <a:r>
              <a:rPr lang="en-US" sz="2400" dirty="0"/>
              <a:t>Knowledge of the compilation options (configuration, compilation and optimization flags).</a:t>
            </a:r>
          </a:p>
        </p:txBody>
      </p:sp>
      <p:sp>
        <p:nvSpPr>
          <p:cNvPr id="3" name="Slide Number Placeholder 2">
            <a:extLst>
              <a:ext uri="{FF2B5EF4-FFF2-40B4-BE49-F238E27FC236}">
                <a16:creationId xmlns:a16="http://schemas.microsoft.com/office/drawing/2014/main" id="{4539EB73-CA44-D246-8C9A-F6E468E54086}"/>
              </a:ext>
            </a:extLst>
          </p:cNvPr>
          <p:cNvSpPr>
            <a:spLocks noGrp="1"/>
          </p:cNvSpPr>
          <p:nvPr>
            <p:ph type="sldNum" sz="quarter" idx="10"/>
          </p:nvPr>
        </p:nvSpPr>
        <p:spPr/>
        <p:txBody>
          <a:bodyPr/>
          <a:lstStyle/>
          <a:p>
            <a:fld id="{2BE017B6-6466-CA44-A203-DCC007137B39}" type="slidenum">
              <a:rPr lang="en-US" smtClean="0"/>
              <a:pPr/>
              <a:t>8</a:t>
            </a:fld>
            <a:endParaRPr lang="en-US" dirty="0"/>
          </a:p>
        </p:txBody>
      </p:sp>
      <p:sp>
        <p:nvSpPr>
          <p:cNvPr id="4" name="Title 3">
            <a:extLst>
              <a:ext uri="{FF2B5EF4-FFF2-40B4-BE49-F238E27FC236}">
                <a16:creationId xmlns:a16="http://schemas.microsoft.com/office/drawing/2014/main" id="{14633E6B-78C7-EA47-B331-A8AB7B4B60C1}"/>
              </a:ext>
            </a:extLst>
          </p:cNvPr>
          <p:cNvSpPr>
            <a:spLocks noGrp="1"/>
          </p:cNvSpPr>
          <p:nvPr>
            <p:ph type="title"/>
          </p:nvPr>
        </p:nvSpPr>
        <p:spPr>
          <a:xfrm>
            <a:off x="838200" y="0"/>
            <a:ext cx="10515600" cy="1325563"/>
          </a:xfrm>
        </p:spPr>
        <p:txBody>
          <a:bodyPr/>
          <a:lstStyle/>
          <a:p>
            <a:pPr algn="ctr"/>
            <a:r>
              <a:rPr lang="en-US" dirty="0"/>
              <a:t>Installing software from source code</a:t>
            </a:r>
          </a:p>
        </p:txBody>
      </p:sp>
    </p:spTree>
    <p:extLst>
      <p:ext uri="{BB962C8B-B14F-4D97-AF65-F5344CB8AC3E}">
        <p14:creationId xmlns:p14="http://schemas.microsoft.com/office/powerpoint/2010/main" val="64093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C33BA1-D0E6-C947-8CCC-6BDC57F94D30}"/>
              </a:ext>
            </a:extLst>
          </p:cNvPr>
          <p:cNvSpPr>
            <a:spLocks noGrp="1"/>
          </p:cNvSpPr>
          <p:nvPr>
            <p:ph idx="1"/>
          </p:nvPr>
        </p:nvSpPr>
        <p:spPr>
          <a:xfrm>
            <a:off x="539646" y="1555476"/>
            <a:ext cx="10814154" cy="5165999"/>
          </a:xfrm>
        </p:spPr>
        <p:txBody>
          <a:bodyPr>
            <a:normAutofit lnSpcReduction="10000"/>
          </a:bodyPr>
          <a:lstStyle/>
          <a:p>
            <a:pPr marL="514350" indent="-514350">
              <a:buFont typeface="+mj-lt"/>
              <a:buAutoNum type="arabicPeriod"/>
            </a:pPr>
            <a:r>
              <a:rPr lang="en-US" dirty="0"/>
              <a:t>Search your software in one of the package manager repositories. </a:t>
            </a:r>
          </a:p>
          <a:p>
            <a:pPr marL="514350" indent="-514350">
              <a:buFont typeface="+mj-lt"/>
              <a:buAutoNum type="arabicPeriod"/>
            </a:pPr>
            <a:r>
              <a:rPr lang="en-US" dirty="0"/>
              <a:t>If it exists, install it using the default options first (as described in the following exercises).</a:t>
            </a:r>
          </a:p>
          <a:p>
            <a:pPr marL="514350" indent="-514350">
              <a:buFont typeface="+mj-lt"/>
              <a:buAutoNum type="arabicPeriod"/>
            </a:pPr>
            <a:r>
              <a:rPr lang="en-US" dirty="0"/>
              <a:t>Once installed, test the performance on Discovery.</a:t>
            </a:r>
          </a:p>
          <a:p>
            <a:pPr marL="514350" indent="-514350">
              <a:buFont typeface="+mj-lt"/>
              <a:buAutoNum type="arabicPeriod"/>
            </a:pPr>
            <a:r>
              <a:rPr lang="en-US" dirty="0"/>
              <a:t>Re-install with advanced options if necessary.</a:t>
            </a:r>
          </a:p>
          <a:p>
            <a:pPr marL="514350" indent="-514350">
              <a:buFont typeface="+mj-lt"/>
              <a:buAutoNum type="arabicPeriod"/>
            </a:pPr>
            <a:r>
              <a:rPr lang="en-US" dirty="0"/>
              <a:t>If the software is only available to install from source, follow the basic instructions in the developer documentation page. </a:t>
            </a:r>
          </a:p>
          <a:p>
            <a:pPr marL="514350" indent="-514350">
              <a:buFont typeface="+mj-lt"/>
              <a:buAutoNum type="arabicPeriod"/>
            </a:pPr>
            <a:r>
              <a:rPr lang="en-US" dirty="0"/>
              <a:t>You can use the supplementary material of this tutorial for general guidelines of installation from source.</a:t>
            </a:r>
          </a:p>
          <a:p>
            <a:pPr marL="514350" indent="-514350">
              <a:buFont typeface="+mj-lt"/>
              <a:buAutoNum type="arabicPeriod"/>
            </a:pPr>
            <a:r>
              <a:rPr lang="en-US" dirty="0"/>
              <a:t>Reach out to RC:</a:t>
            </a:r>
          </a:p>
          <a:p>
            <a:pPr marL="971550" lvl="1" indent="-514350">
              <a:buFont typeface="+mj-lt"/>
              <a:buAutoNum type="arabicPeriod"/>
            </a:pPr>
            <a:r>
              <a:rPr lang="en-US" dirty="0"/>
              <a:t>Software consultation: </a:t>
            </a:r>
            <a:r>
              <a:rPr lang="en-US" dirty="0">
                <a:hlinkClick r:id="rId2"/>
              </a:rPr>
              <a:t>https://rc.northeastern.edu/support/consulting</a:t>
            </a:r>
            <a:r>
              <a:rPr lang="en-US" dirty="0"/>
              <a:t> </a:t>
            </a:r>
          </a:p>
          <a:p>
            <a:pPr marL="971550" lvl="1" indent="-514350">
              <a:buFont typeface="+mj-lt"/>
              <a:buAutoNum type="arabicPeriod"/>
            </a:pPr>
            <a:r>
              <a:rPr lang="en-US" dirty="0"/>
              <a:t>Software request:  </a:t>
            </a:r>
            <a:r>
              <a:rPr lang="en-US" dirty="0">
                <a:hlinkClick r:id="rId3"/>
              </a:rPr>
              <a:t>https://bit.ly/NURC-Software</a:t>
            </a:r>
            <a:endParaRPr lang="en-US" dirty="0"/>
          </a:p>
          <a:p>
            <a:pPr marL="971550" lvl="1" indent="-514350">
              <a:buFont typeface="+mj-lt"/>
              <a:buAutoNum type="arabicPeriod"/>
            </a:pPr>
            <a:endParaRPr lang="en-US" dirty="0"/>
          </a:p>
        </p:txBody>
      </p:sp>
      <p:sp>
        <p:nvSpPr>
          <p:cNvPr id="3" name="Slide Number Placeholder 2">
            <a:extLst>
              <a:ext uri="{FF2B5EF4-FFF2-40B4-BE49-F238E27FC236}">
                <a16:creationId xmlns:a16="http://schemas.microsoft.com/office/drawing/2014/main" id="{EA92A469-C1DE-A744-AA2A-40A5B4252FE1}"/>
              </a:ext>
            </a:extLst>
          </p:cNvPr>
          <p:cNvSpPr>
            <a:spLocks noGrp="1"/>
          </p:cNvSpPr>
          <p:nvPr>
            <p:ph type="sldNum" sz="quarter" idx="10"/>
          </p:nvPr>
        </p:nvSpPr>
        <p:spPr/>
        <p:txBody>
          <a:bodyPr/>
          <a:lstStyle/>
          <a:p>
            <a:fld id="{2BE017B6-6466-CA44-A203-DCC007137B39}" type="slidenum">
              <a:rPr lang="en-US" smtClean="0"/>
              <a:pPr/>
              <a:t>9</a:t>
            </a:fld>
            <a:endParaRPr lang="en-US" dirty="0"/>
          </a:p>
        </p:txBody>
      </p:sp>
      <p:sp>
        <p:nvSpPr>
          <p:cNvPr id="4" name="Title 3">
            <a:extLst>
              <a:ext uri="{FF2B5EF4-FFF2-40B4-BE49-F238E27FC236}">
                <a16:creationId xmlns:a16="http://schemas.microsoft.com/office/drawing/2014/main" id="{E5AA8114-D8BE-7644-BF49-2B17B5F5D7E6}"/>
              </a:ext>
            </a:extLst>
          </p:cNvPr>
          <p:cNvSpPr>
            <a:spLocks noGrp="1"/>
          </p:cNvSpPr>
          <p:nvPr>
            <p:ph type="title"/>
          </p:nvPr>
        </p:nvSpPr>
        <p:spPr>
          <a:xfrm>
            <a:off x="838200" y="365125"/>
            <a:ext cx="10515600" cy="1325563"/>
          </a:xfrm>
        </p:spPr>
        <p:txBody>
          <a:bodyPr/>
          <a:lstStyle/>
          <a:p>
            <a:pPr algn="ctr"/>
            <a:r>
              <a:rPr lang="en-US" dirty="0"/>
              <a:t>Installing software approach</a:t>
            </a:r>
          </a:p>
        </p:txBody>
      </p:sp>
    </p:spTree>
    <p:extLst>
      <p:ext uri="{BB962C8B-B14F-4D97-AF65-F5344CB8AC3E}">
        <p14:creationId xmlns:p14="http://schemas.microsoft.com/office/powerpoint/2010/main" val="21856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47F3-D4FC-3146-86BE-325BA9720062}"/>
              </a:ext>
            </a:extLst>
          </p:cNvPr>
          <p:cNvSpPr>
            <a:spLocks noGrp="1"/>
          </p:cNvSpPr>
          <p:nvPr>
            <p:ph type="title"/>
          </p:nvPr>
        </p:nvSpPr>
        <p:spPr/>
        <p:txBody>
          <a:bodyPr/>
          <a:lstStyle/>
          <a:p>
            <a:pPr algn="ctr"/>
            <a:r>
              <a:rPr lang="en-US" b="1" dirty="0"/>
              <a:t>Exercise 1</a:t>
            </a:r>
            <a:br>
              <a:rPr lang="en-US" dirty="0"/>
            </a:br>
            <a:r>
              <a:rPr lang="en-US" dirty="0"/>
              <a:t>Installation using </a:t>
            </a:r>
            <a:r>
              <a:rPr lang="en-US" dirty="0" err="1"/>
              <a:t>conda</a:t>
            </a:r>
            <a:endParaRPr lang="en-US" dirty="0"/>
          </a:p>
        </p:txBody>
      </p:sp>
      <p:sp>
        <p:nvSpPr>
          <p:cNvPr id="3" name="Text Placeholder 2">
            <a:extLst>
              <a:ext uri="{FF2B5EF4-FFF2-40B4-BE49-F238E27FC236}">
                <a16:creationId xmlns:a16="http://schemas.microsoft.com/office/drawing/2014/main" id="{61D6CE43-B1F6-2648-8283-919A0145451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394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47465</TotalTime>
  <Words>6073</Words>
  <Application>Microsoft Macintosh PowerPoint</Application>
  <PresentationFormat>Widescreen</PresentationFormat>
  <Paragraphs>426</Paragraphs>
  <Slides>38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Helvetica Neue</vt:lpstr>
      <vt:lpstr>Real Head Pro</vt:lpstr>
      <vt:lpstr>Real Text Pro</vt:lpstr>
      <vt:lpstr>Real Text Pro Demibold</vt:lpstr>
      <vt:lpstr>Office Theme</vt:lpstr>
      <vt:lpstr>Introduction to software installation on Discovery</vt:lpstr>
      <vt:lpstr>PowerPoint Presentation</vt:lpstr>
      <vt:lpstr>PowerPoint Presentation</vt:lpstr>
      <vt:lpstr>Why build your own software?</vt:lpstr>
      <vt:lpstr>System-wide vs. user software</vt:lpstr>
      <vt:lpstr>Installing locally with package managers &amp; containers</vt:lpstr>
      <vt:lpstr>Installing software from source code</vt:lpstr>
      <vt:lpstr>Installing software approach</vt:lpstr>
      <vt:lpstr>Exercise 1 Installation using conda</vt:lpstr>
      <vt:lpstr>Exercise 1 Task 1 - Installing your own conda</vt:lpstr>
      <vt:lpstr>Exercise 1 Task 2 - Installing software with conda</vt:lpstr>
      <vt:lpstr>Conda installation – additional notes</vt:lpstr>
      <vt:lpstr>Exercise 2 Installation using Spack</vt:lpstr>
      <vt:lpstr>Exercise 2 Task 1 – Setting up Spack</vt:lpstr>
      <vt:lpstr>Exercise 2 Task 2 – Install a package with Spack</vt:lpstr>
      <vt:lpstr>Exercise 2 Task 3 – load &amp; use the software</vt:lpstr>
      <vt:lpstr>Spack installation – spec features</vt:lpstr>
      <vt:lpstr>Spack installation – additional notes</vt:lpstr>
      <vt:lpstr>Spack – advanced configuration</vt:lpstr>
      <vt:lpstr>Exercise 3 Using a container image</vt:lpstr>
      <vt:lpstr>Using containers in HPC environments</vt:lpstr>
      <vt:lpstr>Exercise 3 Task 1 – Set up your container</vt:lpstr>
      <vt:lpstr>Exercise 3 Task 2 – Run your container interactively</vt:lpstr>
      <vt:lpstr>Exercise 3 Task 3 – Run your container using sbatch</vt:lpstr>
      <vt:lpstr>Containers – additional notes</vt:lpstr>
      <vt:lpstr>Exercise 4 Build from source</vt:lpstr>
      <vt:lpstr>Exercise 4 Task 1 – Setup before compilation</vt:lpstr>
      <vt:lpstr>Exercise 4 Task 2 – Compile &amp; install the code</vt:lpstr>
      <vt:lpstr>Exercise 4 Task 3 – Set up environment &amp; run program</vt:lpstr>
      <vt:lpstr>Additional notes on environment setup</vt:lpstr>
      <vt:lpstr>Supplemental material</vt:lpstr>
      <vt:lpstr>Getting to know the Operating System (OS)</vt:lpstr>
      <vt:lpstr>Setting up your installation environment</vt:lpstr>
      <vt:lpstr>Compilers on Discovery</vt:lpstr>
      <vt:lpstr>The compilation process</vt:lpstr>
      <vt:lpstr>Troubleshooting compilation errors</vt:lpstr>
      <vt:lpstr>Optimized compiling</vt:lpstr>
      <vt:lpstr>Thank you for your participation in this RC tutorial!  Visit our website: https://rc.northeastern.edu/  Enjoy your computing!</vt:lpstr>
    </vt:vector>
  </TitlesOfParts>
  <Manager/>
  <Company>Northeastern</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Levi, Mariana</cp:lastModifiedBy>
  <cp:revision>126</cp:revision>
  <cp:lastPrinted>2019-03-27T19:18:08Z</cp:lastPrinted>
  <dcterms:created xsi:type="dcterms:W3CDTF">2019-05-16T14:42:28Z</dcterms:created>
  <dcterms:modified xsi:type="dcterms:W3CDTF">2020-11-24T13:46:20Z</dcterms:modified>
  <cp:category/>
</cp:coreProperties>
</file>