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300" r:id="rId6"/>
    <p:sldId id="293" r:id="rId7"/>
    <p:sldId id="294" r:id="rId8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ghes, Elisabeth" initials="E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49"/>
    <a:srgbClr val="996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81705" autoAdjust="0"/>
  </p:normalViewPr>
  <p:slideViewPr>
    <p:cSldViewPr>
      <p:cViewPr varScale="1">
        <p:scale>
          <a:sx n="113" d="100"/>
          <a:sy n="113" d="100"/>
        </p:scale>
        <p:origin x="-23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-1230" y="554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CF740730-4922-4474-B930-47B797E30D4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805E96C-FED1-4B8D-8600-02BD6B1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0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4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D94-6977-4E9C-A2DC-2559759A5F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988" y="84138"/>
            <a:ext cx="8686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5742-0F19-4F32-9CF6-AF90B84450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7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48BC-B628-4A4D-A506-8EB782FCC4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9436C-BB82-44D2-83A7-54072C8C00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4138"/>
            <a:ext cx="222885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84138"/>
            <a:ext cx="653415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AD4-062C-4346-84B8-5BDA916CC2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dirty="0" smtClean="0"/>
              <a:t>HRM 1/18/2013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4F4D-21A0-4F63-92C1-9B42B44C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4E2E-F0F1-40A7-83AA-6D9EC351C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143000"/>
            <a:ext cx="8915400" cy="510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CA36C6D-3000-4AF5-B949-FB3642E15245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8" name="Picture 4" descr="star corner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2013" y="0"/>
            <a:ext cx="32019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76200" y="11430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280988" y="84138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gray">
          <a:xfrm>
            <a:off x="381000" y="838200"/>
            <a:ext cx="8610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0" y="6324600"/>
            <a:ext cx="2922621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4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09550" indent="-209550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95288" indent="-1841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>
          <a:solidFill>
            <a:schemeClr val="tx1"/>
          </a:solidFill>
          <a:latin typeface="+mn-lt"/>
        </a:defRPr>
      </a:lvl2pPr>
      <a:lvl3pPr marL="593725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3pPr>
      <a:lvl4pPr marL="792163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4pPr>
      <a:lvl5pPr marL="977900" indent="-1841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>
          <a:solidFill>
            <a:schemeClr val="tx1"/>
          </a:solidFill>
          <a:latin typeface="+mn-lt"/>
        </a:defRPr>
      </a:lvl5pPr>
      <a:lvl6pPr marL="14351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6pPr>
      <a:lvl7pPr marL="18923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7pPr>
      <a:lvl8pPr marL="23495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8pPr>
      <a:lvl9pPr marL="28067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docs/resources/performance-management/self-assessment-form.do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pdfs/resources/for-managers/SelfReviewWorksheet.d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61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MANAGER AS COACH TOOLKIT</a:t>
            </a:r>
            <a:br>
              <a:rPr lang="en-US" dirty="0" smtClean="0"/>
            </a:b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dirty="0" smtClean="0"/>
              <a:t> 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800" b="0" dirty="0" smtClean="0"/>
              <a:t>Winter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9" descr="northeastern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938588"/>
            <a:ext cx="8961438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8701" y="5105400"/>
            <a:ext cx="8919099" cy="9144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 to Coach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4F4D-21A0-4F63-92C1-9B42B44C74DC}" type="slidenum">
              <a:rPr lang="en-US" smtClean="0"/>
              <a:t>2</a:t>
            </a:fld>
            <a:endParaRPr lang="en-US"/>
          </a:p>
        </p:txBody>
      </p:sp>
      <p:pic>
        <p:nvPicPr>
          <p:cNvPr id="3087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0" y="1143000"/>
            <a:ext cx="83172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Coaching 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7" y="1143000"/>
            <a:ext cx="797942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the Coaching 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sz="1600" b="1" dirty="0" smtClean="0"/>
              <a:t>Get </a:t>
            </a:r>
            <a:r>
              <a:rPr lang="en-US" sz="1600" b="1" dirty="0"/>
              <a:t>to the point, and don’t be abstract in your discussions.</a:t>
            </a:r>
            <a:r>
              <a:rPr lang="en-US" sz="1600" dirty="0"/>
              <a:t> </a:t>
            </a:r>
            <a:r>
              <a:rPr lang="en-US" sz="1400" dirty="0" smtClean="0"/>
              <a:t>Most </a:t>
            </a:r>
            <a:r>
              <a:rPr lang="en-US" sz="1400" dirty="0"/>
              <a:t>people hear what they want to hear.  If you are not straightforward in your discussion of </a:t>
            </a:r>
            <a:r>
              <a:rPr lang="en-US" sz="1400" dirty="0" smtClean="0"/>
              <a:t>performance, </a:t>
            </a:r>
            <a:r>
              <a:rPr lang="en-US" sz="1400" dirty="0"/>
              <a:t>your employee will probably leave the session without </a:t>
            </a:r>
            <a:r>
              <a:rPr lang="en-US" sz="1400" dirty="0" smtClean="0"/>
              <a:t>clarity around what is required.</a:t>
            </a:r>
            <a:endParaRPr lang="en-US" sz="1400" dirty="0"/>
          </a:p>
          <a:p>
            <a:r>
              <a:rPr lang="en-US" sz="1600" b="1" dirty="0"/>
              <a:t> </a:t>
            </a:r>
            <a:r>
              <a:rPr lang="en-US" sz="1600" b="1" dirty="0" smtClean="0"/>
              <a:t>Always </a:t>
            </a:r>
            <a:r>
              <a:rPr lang="en-US" sz="1600" b="1" dirty="0"/>
              <a:t>conduct the coaching session privately.</a:t>
            </a:r>
            <a:r>
              <a:rPr lang="en-US" sz="1600" dirty="0"/>
              <a:t> </a:t>
            </a:r>
            <a:r>
              <a:rPr lang="en-US" sz="1400" dirty="0"/>
              <a:t> Criticizing in front of others is one of the worst things a manager can do.  Public criticism is embarrassing and discouraging. It also obscures your message, and causes observers to lower their opinion of you.  If you make a habit of coaching privately, your staff will appreciate your sensitivity to their feelings, and accept you as a manager more quickly.</a:t>
            </a:r>
          </a:p>
          <a:p>
            <a:r>
              <a:rPr lang="en-US" sz="1600" b="1" dirty="0"/>
              <a:t> </a:t>
            </a:r>
            <a:r>
              <a:rPr lang="en-US" sz="1600" b="1" dirty="0" smtClean="0"/>
              <a:t>Never get emotional. </a:t>
            </a:r>
            <a:r>
              <a:rPr lang="en-US" sz="1400" dirty="0" smtClean="0"/>
              <a:t>Emotions can obscure </a:t>
            </a:r>
            <a:r>
              <a:rPr lang="en-US" sz="1400" dirty="0"/>
              <a:t>your message, and </a:t>
            </a:r>
            <a:r>
              <a:rPr lang="en-US" sz="1400" dirty="0" smtClean="0"/>
              <a:t>lead </a:t>
            </a:r>
            <a:r>
              <a:rPr lang="en-US" sz="1400" dirty="0"/>
              <a:t>to confrontations.  Even if the person becomes emotional or confrontational, </a:t>
            </a:r>
            <a:r>
              <a:rPr lang="en-US" sz="1400" dirty="0" smtClean="0"/>
              <a:t>stick </a:t>
            </a:r>
            <a:r>
              <a:rPr lang="en-US" sz="1400" dirty="0"/>
              <a:t>to the issues </a:t>
            </a:r>
            <a:r>
              <a:rPr lang="en-US" sz="1400" dirty="0" smtClean="0"/>
              <a:t>and be objective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b="1" dirty="0"/>
              <a:t> </a:t>
            </a:r>
            <a:r>
              <a:rPr lang="en-US" sz="1600" b="1" dirty="0" smtClean="0"/>
              <a:t>Allow </a:t>
            </a:r>
            <a:r>
              <a:rPr lang="en-US" sz="1600" b="1" dirty="0"/>
              <a:t>the employee an opportunity to respond to your concerns.</a:t>
            </a:r>
            <a:r>
              <a:rPr lang="en-US" sz="1600" dirty="0"/>
              <a:t>  </a:t>
            </a:r>
            <a:r>
              <a:rPr lang="en-US" sz="1400" dirty="0"/>
              <a:t>Ask for his/her point of view on the </a:t>
            </a:r>
            <a:r>
              <a:rPr lang="en-US" sz="1400" dirty="0" smtClean="0"/>
              <a:t>causes.  </a:t>
            </a:r>
            <a:r>
              <a:rPr lang="en-US" sz="1400" dirty="0"/>
              <a:t>You may discover legitimate obstacles preventing them from </a:t>
            </a:r>
            <a:r>
              <a:rPr lang="en-US" sz="1400" dirty="0" smtClean="0"/>
              <a:t>success.  </a:t>
            </a:r>
            <a:r>
              <a:rPr lang="en-US" sz="1400" dirty="0"/>
              <a:t>If this turns out to be the case, you will look much better if you are objective and not emotional.</a:t>
            </a:r>
          </a:p>
          <a:p>
            <a:r>
              <a:rPr lang="en-US" sz="1600" b="1" dirty="0"/>
              <a:t> </a:t>
            </a:r>
            <a:r>
              <a:rPr lang="en-US" sz="1600" b="1" dirty="0" smtClean="0"/>
              <a:t>Develop </a:t>
            </a:r>
            <a:r>
              <a:rPr lang="en-US" sz="1600" b="1" dirty="0"/>
              <a:t>a plan to correct </a:t>
            </a:r>
            <a:r>
              <a:rPr lang="en-US" sz="1600" b="1" dirty="0" smtClean="0"/>
              <a:t>issues with </a:t>
            </a:r>
            <a:r>
              <a:rPr lang="en-US" sz="1600" b="1" dirty="0"/>
              <a:t>your employee.</a:t>
            </a:r>
            <a:r>
              <a:rPr lang="en-US" sz="1600" dirty="0"/>
              <a:t>  </a:t>
            </a:r>
            <a:r>
              <a:rPr lang="en-US" sz="1400" dirty="0"/>
              <a:t>If you allow your employee to take the major role in developing the plan, s/he will probably do a better job adhering to it.  Make sure the plan has goals for improvement, with a deadline for achieving each goal.  Come to an agreement with the employee on follow-up to the coaching session.</a:t>
            </a:r>
          </a:p>
          <a:p>
            <a:r>
              <a:rPr lang="en-US" sz="1600" b="1" dirty="0"/>
              <a:t> </a:t>
            </a:r>
            <a:r>
              <a:rPr lang="en-US" sz="1600" b="1" dirty="0" smtClean="0"/>
              <a:t>Close </a:t>
            </a:r>
            <a:r>
              <a:rPr lang="en-US" sz="1600" b="1" dirty="0"/>
              <a:t>the coaching session on a positive note. </a:t>
            </a:r>
            <a:r>
              <a:rPr lang="en-US" sz="1400" dirty="0" smtClean="0"/>
              <a:t>Express </a:t>
            </a:r>
            <a:r>
              <a:rPr lang="en-US" sz="1400" dirty="0"/>
              <a:t>your confidence that the employee will overcome </a:t>
            </a:r>
            <a:r>
              <a:rPr lang="en-US" sz="1400" dirty="0" smtClean="0"/>
              <a:t>the issue and can accomplish the goal/ project.  </a:t>
            </a:r>
            <a:endParaRPr lang="en-US" sz="1400" dirty="0"/>
          </a:p>
          <a:p>
            <a:r>
              <a:rPr lang="en-US" sz="1600" b="1" dirty="0"/>
              <a:t> </a:t>
            </a:r>
            <a:r>
              <a:rPr lang="en-US" sz="1600" b="1" dirty="0" smtClean="0"/>
              <a:t>Document </a:t>
            </a:r>
            <a:r>
              <a:rPr lang="en-US" sz="1600" b="1" dirty="0"/>
              <a:t>the key points of your discussion after the coaching session.  </a:t>
            </a:r>
            <a:r>
              <a:rPr lang="en-US" sz="1400" dirty="0"/>
              <a:t>It is not necessary to give a copy </a:t>
            </a:r>
            <a:r>
              <a:rPr lang="en-US" sz="1400" dirty="0" smtClean="0"/>
              <a:t>to </a:t>
            </a:r>
            <a:r>
              <a:rPr lang="en-US" sz="1400" dirty="0"/>
              <a:t>the employee </a:t>
            </a:r>
            <a:r>
              <a:rPr lang="en-US" sz="1400" dirty="0" smtClean="0"/>
              <a:t>but it will help in evaluating </a:t>
            </a:r>
            <a:r>
              <a:rPr lang="en-US" sz="1400" dirty="0"/>
              <a:t>subsequent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Techniques: What if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individual needs examples …</a:t>
            </a:r>
          </a:p>
          <a:p>
            <a:pPr lvl="2"/>
            <a:r>
              <a:rPr lang="en-US" sz="1600" dirty="0" smtClean="0"/>
              <a:t>Provide specifics, </a:t>
            </a:r>
            <a:r>
              <a:rPr lang="en-US" sz="1600" dirty="0"/>
              <a:t>when </a:t>
            </a:r>
            <a:r>
              <a:rPr lang="en-US" sz="1600" dirty="0" smtClean="0"/>
              <a:t>possible, or if not, talk </a:t>
            </a:r>
            <a:r>
              <a:rPr lang="en-US" sz="1600" dirty="0"/>
              <a:t>about </a:t>
            </a:r>
            <a:r>
              <a:rPr lang="en-US" sz="1600" dirty="0" smtClean="0"/>
              <a:t>when the </a:t>
            </a:r>
            <a:r>
              <a:rPr lang="en-US" sz="1600" dirty="0"/>
              <a:t>behavior </a:t>
            </a:r>
            <a:r>
              <a:rPr lang="en-US" sz="1600" dirty="0" smtClean="0"/>
              <a:t>tends to happen</a:t>
            </a:r>
            <a:endParaRPr lang="en-US" sz="1600" dirty="0"/>
          </a:p>
          <a:p>
            <a:pPr lvl="2"/>
            <a:r>
              <a:rPr lang="en-US" sz="1600" dirty="0" smtClean="0"/>
              <a:t>Pledge </a:t>
            </a:r>
            <a:r>
              <a:rPr lang="en-US" sz="1600" dirty="0"/>
              <a:t>to provide feedback </a:t>
            </a:r>
            <a:r>
              <a:rPr lang="en-US" sz="1600" dirty="0" smtClean="0"/>
              <a:t>if future examples occur</a:t>
            </a:r>
            <a:endParaRPr lang="en-US" sz="1600" dirty="0"/>
          </a:p>
          <a:p>
            <a:r>
              <a:rPr lang="en-US" b="1" dirty="0"/>
              <a:t>The individual gets defensive …</a:t>
            </a:r>
          </a:p>
          <a:p>
            <a:pPr lvl="2"/>
            <a:r>
              <a:rPr lang="en-US" sz="1600" dirty="0"/>
              <a:t>Tone down your message, if </a:t>
            </a:r>
            <a:r>
              <a:rPr lang="en-US" sz="1600" dirty="0" smtClean="0"/>
              <a:t>merited, </a:t>
            </a:r>
          </a:p>
          <a:p>
            <a:pPr lvl="2"/>
            <a:r>
              <a:rPr lang="en-US" sz="1600" dirty="0" smtClean="0"/>
              <a:t>Discuss </a:t>
            </a:r>
            <a:r>
              <a:rPr lang="en-US" sz="1600" dirty="0"/>
              <a:t>the </a:t>
            </a:r>
            <a:r>
              <a:rPr lang="en-US" sz="1600" dirty="0" smtClean="0"/>
              <a:t>unproductiveness of being defensive</a:t>
            </a:r>
            <a:endParaRPr lang="en-US" sz="1600" dirty="0"/>
          </a:p>
          <a:p>
            <a:pPr lvl="2"/>
            <a:r>
              <a:rPr lang="en-US" sz="1600" dirty="0" smtClean="0"/>
              <a:t>Suggest </a:t>
            </a:r>
            <a:r>
              <a:rPr lang="en-US" sz="1600" dirty="0"/>
              <a:t>an alternate way to respond to the feedback</a:t>
            </a:r>
          </a:p>
          <a:p>
            <a:r>
              <a:rPr lang="en-US" b="1" dirty="0" smtClean="0"/>
              <a:t>The individual challenges you …</a:t>
            </a:r>
          </a:p>
          <a:p>
            <a:pPr lvl="2"/>
            <a:r>
              <a:rPr lang="en-US" sz="1600" dirty="0"/>
              <a:t>Rephrase the </a:t>
            </a:r>
            <a:r>
              <a:rPr lang="en-US" sz="1600" dirty="0" smtClean="0"/>
              <a:t>feedback and provide examples, if possible</a:t>
            </a:r>
            <a:endParaRPr lang="en-US" sz="1600" dirty="0"/>
          </a:p>
          <a:p>
            <a:pPr lvl="2"/>
            <a:r>
              <a:rPr lang="en-US" sz="1600" dirty="0" smtClean="0"/>
              <a:t>If the individual still disagrees, ask: “Are there </a:t>
            </a:r>
            <a:r>
              <a:rPr lang="en-US" sz="1600" dirty="0"/>
              <a:t>are any </a:t>
            </a:r>
            <a:r>
              <a:rPr lang="en-US" sz="1600" dirty="0" smtClean="0"/>
              <a:t>instances when this might be true?” </a:t>
            </a:r>
            <a:endParaRPr lang="en-US" sz="1600" dirty="0"/>
          </a:p>
          <a:p>
            <a:pPr lvl="3"/>
            <a:r>
              <a:rPr lang="en-US" sz="1600" dirty="0" smtClean="0"/>
              <a:t>Discuss those instances</a:t>
            </a:r>
          </a:p>
          <a:p>
            <a:pPr lvl="3"/>
            <a:r>
              <a:rPr lang="en-US" sz="1600" dirty="0" smtClean="0"/>
              <a:t>If still no agreement, don’t argue, just agree </a:t>
            </a:r>
            <a:r>
              <a:rPr lang="en-US" sz="1600" dirty="0"/>
              <a:t>to </a:t>
            </a:r>
            <a:r>
              <a:rPr lang="en-US" sz="1600" dirty="0" smtClean="0"/>
              <a:t>disagree </a:t>
            </a:r>
          </a:p>
          <a:p>
            <a:pPr lvl="3"/>
            <a:r>
              <a:rPr lang="en-US" sz="1600" dirty="0" smtClean="0"/>
              <a:t>Say you’ll follow up if the issue occurs again</a:t>
            </a:r>
            <a:endParaRPr lang="en-US" sz="1600" dirty="0"/>
          </a:p>
          <a:p>
            <a:pPr lvl="1"/>
            <a:r>
              <a:rPr lang="en-US" b="1" dirty="0" smtClean="0"/>
              <a:t>The individual agrees …</a:t>
            </a:r>
          </a:p>
          <a:p>
            <a:pPr lvl="2"/>
            <a:r>
              <a:rPr lang="en-US" sz="1600" dirty="0" smtClean="0"/>
              <a:t>Ask </a:t>
            </a:r>
            <a:r>
              <a:rPr lang="en-US" sz="1600" dirty="0"/>
              <a:t>why he/she thinks </a:t>
            </a:r>
            <a:r>
              <a:rPr lang="en-US" sz="1600" dirty="0" smtClean="0"/>
              <a:t>this happens</a:t>
            </a:r>
            <a:endParaRPr lang="en-US" sz="1600" dirty="0"/>
          </a:p>
          <a:p>
            <a:pPr lvl="2"/>
            <a:r>
              <a:rPr lang="en-US" sz="1600" dirty="0"/>
              <a:t>Discuss the negative </a:t>
            </a:r>
            <a:r>
              <a:rPr lang="en-US" sz="1600" dirty="0" smtClean="0"/>
              <a:t>impacts and ask for their suggestions to improve</a:t>
            </a:r>
            <a:endParaRPr lang="en-US" sz="1600" dirty="0"/>
          </a:p>
          <a:p>
            <a:pPr lvl="2"/>
            <a:r>
              <a:rPr lang="en-US" sz="1600" dirty="0"/>
              <a:t>Talk about </a:t>
            </a:r>
            <a:r>
              <a:rPr lang="en-US" sz="1600" dirty="0" smtClean="0"/>
              <a:t>alternatives and what the positive impact might be</a:t>
            </a:r>
            <a:endParaRPr lang="en-US" sz="1600" dirty="0"/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786051" y="5982917"/>
            <a:ext cx="4876458" cy="3785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 lIns="64008" tIns="64008" rIns="64008" bIns="64008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</a:rPr>
              <a:t>Ensure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</a:rPr>
              <a:t>the conversation is two way.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Self-Assessment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43012" y="2247900"/>
          <a:ext cx="6581776" cy="2895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34340"/>
                <a:gridCol w="2605334"/>
                <a:gridCol w="113176"/>
                <a:gridCol w="113176"/>
                <a:gridCol w="113176"/>
                <a:gridCol w="113176"/>
                <a:gridCol w="412938"/>
                <a:gridCol w="1376460"/>
              </a:tblGrid>
              <a:tr h="0"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Performance Review Period: </a:t>
                      </a:r>
                      <a:r>
                        <a:rPr lang="en-US" sz="900">
                          <a:effectLst/>
                        </a:rPr>
                        <a:t>(MM/DD/YYYY)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from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Employee Name: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Date: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Job Title: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Department: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Supervisor’s Name: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   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36895"/>
              </p:ext>
            </p:extLst>
          </p:nvPr>
        </p:nvGraphicFramePr>
        <p:xfrm>
          <a:off x="838200" y="1066798"/>
          <a:ext cx="7391400" cy="53522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391400"/>
              </a:tblGrid>
              <a:tr h="122072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Instructions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Please complete and return this self assessment to your supervisor by ______________.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Your thorough and timely participation in the appraisal process will help facilitate a fair and comprehensive review of your progress and accomplishments since the last performance review.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Supervisors: Attach completed self assessments to the employee’s performance appraisal and return to HR.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25526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</a:rPr>
                        <a:t>List your most significant accomplishments or contributions since last year. How do these achievements align with the goals/objectives outlined in your last performance review?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4882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    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262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In what aspects of your job do you feel you need more experience and training?  List steps you propose to take and resources that might be needed to accomplish them.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82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</a:rPr>
                        <a:t>     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829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</a:rPr>
                        <a:t>Please describe capabilities or skills that are not currently fully utilized.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82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    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10362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Please identify any areas where you think improvement is needed.</a:t>
                      </a:r>
                    </a:p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None/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8829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</a:rPr>
                        <a:t>        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0" y="5715000"/>
            <a:ext cx="571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Online at </a:t>
            </a:r>
            <a:r>
              <a:rPr lang="en-US" sz="1200" dirty="0"/>
              <a:t>HRM Website: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www.northeastern.edu/hrm/docs/resources/performance-management/self-assessment-form.doc</a:t>
            </a:r>
            <a:endParaRPr lang="en-US" sz="1200" dirty="0" smtClean="0"/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22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Self-Review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21480"/>
              </p:ext>
            </p:extLst>
          </p:nvPr>
        </p:nvGraphicFramePr>
        <p:xfrm>
          <a:off x="152401" y="1033380"/>
          <a:ext cx="8915399" cy="483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38"/>
                <a:gridCol w="1371600"/>
                <a:gridCol w="1899138"/>
                <a:gridCol w="1899138"/>
                <a:gridCol w="1846385"/>
              </a:tblGrid>
              <a:tr h="23623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Managerial Competency</a:t>
                      </a:r>
                      <a:endParaRPr lang="en-US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Am I effective in this competency?</a:t>
                      </a: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1–5 (1= Not Effective</a:t>
                      </a:r>
                      <a:br>
                        <a:rPr lang="en-US" sz="1100">
                          <a:effectLst/>
                          <a:latin typeface="+mn-lt"/>
                        </a:rPr>
                      </a:br>
                      <a:r>
                        <a:rPr lang="en-US" sz="1100">
                          <a:effectLst/>
                          <a:latin typeface="+mn-lt"/>
                        </a:rPr>
                        <a:t> 5 = Highly Effective)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Action plan for Improving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What will I do?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What resource or assistance will I need?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When will I do this?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 anchor="b"/>
                </a:tc>
              </a:tr>
              <a:tr h="79729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201168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+mn-lt"/>
                        </a:rPr>
                        <a:t>I pay attention to and address others’ capabilities and development needs; </a:t>
                      </a:r>
                    </a:p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201168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+mn-lt"/>
                        </a:rPr>
                        <a:t>I help identify and close gaps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</a:tr>
              <a:tr h="53152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201168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+mn-lt"/>
                        </a:rPr>
                        <a:t>I effectively give and receive feedback for growth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</a:tr>
              <a:tr h="6791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201168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  <a:latin typeface="+mn-lt"/>
                        </a:rPr>
                        <a:t>I seek feedback about my performance as a manager; I learn from experience and mistakes</a:t>
                      </a:r>
                      <a:endParaRPr lang="en-US" sz="11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</a:tr>
              <a:tr h="4429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201168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 model desired behavior for peers and subordinates</a:t>
                      </a:r>
                      <a:endParaRPr lang="en-US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</a:tr>
              <a:tr h="97446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-201168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 delegate for the development of others; I encourage others to make decisions, take responsibilities, and learn from it; “I get out of the way”</a:t>
                      </a:r>
                      <a:endParaRPr lang="en-US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44294" marR="44294" marT="44294" marB="4429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592449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Online at </a:t>
            </a:r>
            <a:r>
              <a:rPr lang="en-US" sz="1200" dirty="0"/>
              <a:t>HRM Website: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www.northeastern.edu/hrm/pdfs/resources/for-managers/SelfReviewWorksheet.doc</a:t>
            </a:r>
            <a:r>
              <a:rPr lang="en-US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8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ibson Report">
  <a:themeElements>
    <a:clrScheme name="1_Sibson Report 1">
      <a:dk1>
        <a:srgbClr val="000000"/>
      </a:dk1>
      <a:lt1>
        <a:srgbClr val="FFFFFF"/>
      </a:lt1>
      <a:dk2>
        <a:srgbClr val="000000"/>
      </a:dk2>
      <a:lt2>
        <a:srgbClr val="B2B4B3"/>
      </a:lt2>
      <a:accent1>
        <a:srgbClr val="A0CFEB"/>
      </a:accent1>
      <a:accent2>
        <a:srgbClr val="00549F"/>
      </a:accent2>
      <a:accent3>
        <a:srgbClr val="FFFFFF"/>
      </a:accent3>
      <a:accent4>
        <a:srgbClr val="000000"/>
      </a:accent4>
      <a:accent5>
        <a:srgbClr val="CDE4F3"/>
      </a:accent5>
      <a:accent6>
        <a:srgbClr val="004B90"/>
      </a:accent6>
      <a:hlink>
        <a:srgbClr val="3F9C35"/>
      </a:hlink>
      <a:folHlink>
        <a:srgbClr val="C4262E"/>
      </a:folHlink>
    </a:clrScheme>
    <a:fontScheme name="1_Sibson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ibson Report 1">
        <a:dk1>
          <a:srgbClr val="000000"/>
        </a:dk1>
        <a:lt1>
          <a:srgbClr val="FFFFFF"/>
        </a:lt1>
        <a:dk2>
          <a:srgbClr val="000000"/>
        </a:dk2>
        <a:lt2>
          <a:srgbClr val="B2B4B3"/>
        </a:lt2>
        <a:accent1>
          <a:srgbClr val="A0CFEB"/>
        </a:accent1>
        <a:accent2>
          <a:srgbClr val="00549F"/>
        </a:accent2>
        <a:accent3>
          <a:srgbClr val="FFFFFF"/>
        </a:accent3>
        <a:accent4>
          <a:srgbClr val="000000"/>
        </a:accent4>
        <a:accent5>
          <a:srgbClr val="CDE4F3"/>
        </a:accent5>
        <a:accent6>
          <a:srgbClr val="004B90"/>
        </a:accent6>
        <a:hlink>
          <a:srgbClr val="3F9C35"/>
        </a:hlink>
        <a:folHlink>
          <a:srgbClr val="C42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538</Words>
  <Application>Microsoft Office PowerPoint</Application>
  <PresentationFormat>On-screen Show (4:3)</PresentationFormat>
  <Paragraphs>91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1_Sibson Report</vt:lpstr>
      <vt:lpstr>MANAGER AS COACH TOOLKIT       Winter 2013</vt:lpstr>
      <vt:lpstr>Getting Ready to Coach</vt:lpstr>
      <vt:lpstr>Planning the Coaching Discussion</vt:lpstr>
      <vt:lpstr>Conducting the Coaching Session</vt:lpstr>
      <vt:lpstr>Additional Techniques: What if …</vt:lpstr>
      <vt:lpstr>Employee Self-Assessment</vt:lpstr>
      <vt:lpstr>Manager’s Self-Review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RESETTING PERFORMANCE MANAGEMENT – MANAGER AS COACH    Manager Briefing &amp; Discussion Sessions    Winter 2013</dc:title>
  <dc:creator>Hughes, Elisabeth</dc:creator>
  <cp:lastModifiedBy>Hughes, Elisabeth</cp:lastModifiedBy>
  <cp:revision>67</cp:revision>
  <cp:lastPrinted>2013-02-14T16:24:19Z</cp:lastPrinted>
  <dcterms:created xsi:type="dcterms:W3CDTF">2013-01-17T13:57:47Z</dcterms:created>
  <dcterms:modified xsi:type="dcterms:W3CDTF">2013-10-10T14:16:53Z</dcterms:modified>
</cp:coreProperties>
</file>