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942" r:id="rId1"/>
  </p:sldMasterIdLst>
  <p:notesMasterIdLst>
    <p:notesMasterId r:id="rId16"/>
  </p:notesMasterIdLst>
  <p:handoutMasterIdLst>
    <p:handoutMasterId r:id="rId17"/>
  </p:handoutMasterIdLst>
  <p:sldIdLst>
    <p:sldId id="320" r:id="rId2"/>
    <p:sldId id="321" r:id="rId3"/>
    <p:sldId id="347" r:id="rId4"/>
    <p:sldId id="362" r:id="rId5"/>
    <p:sldId id="357" r:id="rId6"/>
    <p:sldId id="350" r:id="rId7"/>
    <p:sldId id="356" r:id="rId8"/>
    <p:sldId id="351" r:id="rId9"/>
    <p:sldId id="352" r:id="rId10"/>
    <p:sldId id="359" r:id="rId11"/>
    <p:sldId id="332" r:id="rId12"/>
    <p:sldId id="348" r:id="rId13"/>
    <p:sldId id="353" r:id="rId14"/>
    <p:sldId id="365" r:id="rId15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031B"/>
    <a:srgbClr val="FD697B"/>
    <a:srgbClr val="FC3C53"/>
    <a:srgbClr val="F43C52"/>
    <a:srgbClr val="5D50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80571" autoAdjust="0"/>
  </p:normalViewPr>
  <p:slideViewPr>
    <p:cSldViewPr>
      <p:cViewPr varScale="1">
        <p:scale>
          <a:sx n="113" d="100"/>
          <a:sy n="113" d="100"/>
        </p:scale>
        <p:origin x="-2370" y="-10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108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74" y="-90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2E1638F-62B0-4D92-8C23-776AA7556B61}" type="doc">
      <dgm:prSet loTypeId="urn:microsoft.com/office/officeart/2009/3/layout/StepUpProcess" loCatId="process" qsTypeId="urn:microsoft.com/office/officeart/2005/8/quickstyle/3d2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7534D29D-2921-44E1-99D6-4609AFB2A15E}">
      <dgm:prSet/>
      <dgm:spPr/>
      <dgm:t>
        <a:bodyPr/>
        <a:lstStyle/>
        <a:p>
          <a:pPr rtl="0"/>
          <a:r>
            <a:rPr lang="en-US" dirty="0" smtClean="0"/>
            <a:t>Performance Cycle</a:t>
          </a:r>
          <a:endParaRPr lang="en-US" dirty="0"/>
        </a:p>
      </dgm:t>
    </dgm:pt>
    <dgm:pt modelId="{F8DF424D-BD01-40C0-BAFD-96EF6A6883EB}" type="parTrans" cxnId="{41B25D79-F850-45FC-A154-75BF2CAA073C}">
      <dgm:prSet/>
      <dgm:spPr/>
      <dgm:t>
        <a:bodyPr/>
        <a:lstStyle/>
        <a:p>
          <a:endParaRPr lang="en-US"/>
        </a:p>
      </dgm:t>
    </dgm:pt>
    <dgm:pt modelId="{883C8800-D73A-4E18-B158-E79586F6A4FB}" type="sibTrans" cxnId="{41B25D79-F850-45FC-A154-75BF2CAA073C}">
      <dgm:prSet/>
      <dgm:spPr/>
      <dgm:t>
        <a:bodyPr/>
        <a:lstStyle/>
        <a:p>
          <a:endParaRPr lang="en-US"/>
        </a:p>
      </dgm:t>
    </dgm:pt>
    <dgm:pt modelId="{08C19152-7D1D-46EE-B99A-590F1463148F}">
      <dgm:prSet/>
      <dgm:spPr/>
      <dgm:t>
        <a:bodyPr/>
        <a:lstStyle/>
        <a:p>
          <a:pPr rtl="0"/>
          <a:r>
            <a:rPr lang="en-US" dirty="0" smtClean="0"/>
            <a:t>Setting Goals</a:t>
          </a:r>
          <a:endParaRPr lang="en-US" dirty="0"/>
        </a:p>
      </dgm:t>
    </dgm:pt>
    <dgm:pt modelId="{B9700850-05A6-48B4-80D6-98A27216BB8E}" type="parTrans" cxnId="{7B45A6EF-A32C-4FB5-A895-C8E71D01E7BC}">
      <dgm:prSet/>
      <dgm:spPr/>
      <dgm:t>
        <a:bodyPr/>
        <a:lstStyle/>
        <a:p>
          <a:endParaRPr lang="en-US"/>
        </a:p>
      </dgm:t>
    </dgm:pt>
    <dgm:pt modelId="{A5BF2F3E-B9C9-46E2-A574-16D23FA2D400}" type="sibTrans" cxnId="{7B45A6EF-A32C-4FB5-A895-C8E71D01E7BC}">
      <dgm:prSet/>
      <dgm:spPr/>
      <dgm:t>
        <a:bodyPr/>
        <a:lstStyle/>
        <a:p>
          <a:endParaRPr lang="en-US"/>
        </a:p>
      </dgm:t>
    </dgm:pt>
    <dgm:pt modelId="{DEF10CF4-644F-4361-A141-E9E6C716ED60}">
      <dgm:prSet/>
      <dgm:spPr/>
      <dgm:t>
        <a:bodyPr/>
        <a:lstStyle/>
        <a:p>
          <a:pPr rtl="0"/>
          <a:r>
            <a:rPr lang="en-US" dirty="0" smtClean="0"/>
            <a:t>Alignment</a:t>
          </a:r>
          <a:endParaRPr lang="en-US" dirty="0"/>
        </a:p>
      </dgm:t>
    </dgm:pt>
    <dgm:pt modelId="{E0C52F12-BE65-497D-A4E5-211819390CA7}" type="parTrans" cxnId="{AE520758-DC4E-42E6-B586-FB05A03CA3F5}">
      <dgm:prSet/>
      <dgm:spPr/>
      <dgm:t>
        <a:bodyPr/>
        <a:lstStyle/>
        <a:p>
          <a:endParaRPr lang="en-US"/>
        </a:p>
      </dgm:t>
    </dgm:pt>
    <dgm:pt modelId="{A39260A8-7043-45C1-A864-0113EC9B0E38}" type="sibTrans" cxnId="{AE520758-DC4E-42E6-B586-FB05A03CA3F5}">
      <dgm:prSet/>
      <dgm:spPr/>
      <dgm:t>
        <a:bodyPr/>
        <a:lstStyle/>
        <a:p>
          <a:endParaRPr lang="en-US"/>
        </a:p>
      </dgm:t>
    </dgm:pt>
    <dgm:pt modelId="{AD84D596-974C-4571-B4FE-7AB31EB52294}">
      <dgm:prSet/>
      <dgm:spPr/>
      <dgm:t>
        <a:bodyPr/>
        <a:lstStyle/>
        <a:p>
          <a:pPr rtl="0"/>
          <a:r>
            <a:rPr lang="en-US" dirty="0" smtClean="0"/>
            <a:t>SMART</a:t>
          </a:r>
          <a:endParaRPr lang="en-US" dirty="0"/>
        </a:p>
      </dgm:t>
    </dgm:pt>
    <dgm:pt modelId="{BD043B0F-32A5-4728-A7A7-D276AF7FDEF8}" type="parTrans" cxnId="{E962EEF4-D72F-4667-AAE6-FC90406C1C25}">
      <dgm:prSet/>
      <dgm:spPr/>
      <dgm:t>
        <a:bodyPr/>
        <a:lstStyle/>
        <a:p>
          <a:endParaRPr lang="en-US"/>
        </a:p>
      </dgm:t>
    </dgm:pt>
    <dgm:pt modelId="{06863798-67B1-449E-9330-4FE8075DB8E7}" type="sibTrans" cxnId="{E962EEF4-D72F-4667-AAE6-FC90406C1C25}">
      <dgm:prSet/>
      <dgm:spPr/>
      <dgm:t>
        <a:bodyPr/>
        <a:lstStyle/>
        <a:p>
          <a:endParaRPr lang="en-US"/>
        </a:p>
      </dgm:t>
    </dgm:pt>
    <dgm:pt modelId="{2A62AC8E-332B-42F3-B683-8D364D0EF630}">
      <dgm:prSet/>
      <dgm:spPr/>
      <dgm:t>
        <a:bodyPr/>
        <a:lstStyle/>
        <a:p>
          <a:pPr rtl="0"/>
          <a:r>
            <a:rPr lang="en-US" dirty="0" smtClean="0"/>
            <a:t>Practice</a:t>
          </a:r>
          <a:endParaRPr lang="en-US" dirty="0"/>
        </a:p>
      </dgm:t>
    </dgm:pt>
    <dgm:pt modelId="{1EF3DCD7-D8BE-45F4-9DBB-8BAD135261D1}" type="parTrans" cxnId="{7A381581-DA10-4337-B68B-0D2753F45E64}">
      <dgm:prSet/>
      <dgm:spPr/>
      <dgm:t>
        <a:bodyPr/>
        <a:lstStyle/>
        <a:p>
          <a:endParaRPr lang="en-US"/>
        </a:p>
      </dgm:t>
    </dgm:pt>
    <dgm:pt modelId="{7CD38927-A5BE-4FEF-8C33-8285C1B570CE}" type="sibTrans" cxnId="{7A381581-DA10-4337-B68B-0D2753F45E64}">
      <dgm:prSet/>
      <dgm:spPr/>
      <dgm:t>
        <a:bodyPr/>
        <a:lstStyle/>
        <a:p>
          <a:endParaRPr lang="en-US"/>
        </a:p>
      </dgm:t>
    </dgm:pt>
    <dgm:pt modelId="{A9425837-B3F8-49CF-9179-9FB0F7727BFA}">
      <dgm:prSet/>
      <dgm:spPr/>
      <dgm:t>
        <a:bodyPr/>
        <a:lstStyle/>
        <a:p>
          <a:pPr rtl="0"/>
          <a:r>
            <a:rPr lang="en-US" dirty="0" smtClean="0"/>
            <a:t>Draft &amp; Align</a:t>
          </a:r>
          <a:endParaRPr lang="en-US" dirty="0"/>
        </a:p>
      </dgm:t>
    </dgm:pt>
    <dgm:pt modelId="{FCA0D193-5351-4868-B297-8FE7F5E7FC6D}" type="parTrans" cxnId="{54A222C5-038F-4A17-B77A-E20C9F4E3111}">
      <dgm:prSet/>
      <dgm:spPr/>
      <dgm:t>
        <a:bodyPr/>
        <a:lstStyle/>
        <a:p>
          <a:endParaRPr lang="en-US"/>
        </a:p>
      </dgm:t>
    </dgm:pt>
    <dgm:pt modelId="{A8BD6378-C5E6-49F3-972E-C39186819425}" type="sibTrans" cxnId="{54A222C5-038F-4A17-B77A-E20C9F4E3111}">
      <dgm:prSet/>
      <dgm:spPr/>
      <dgm:t>
        <a:bodyPr/>
        <a:lstStyle/>
        <a:p>
          <a:endParaRPr lang="en-US"/>
        </a:p>
      </dgm:t>
    </dgm:pt>
    <dgm:pt modelId="{1EC5C225-294E-470C-AEAD-1F5B9E84044A}">
      <dgm:prSet/>
      <dgm:spPr/>
      <dgm:t>
        <a:bodyPr/>
        <a:lstStyle/>
        <a:p>
          <a:pPr rtl="0"/>
          <a:r>
            <a:rPr lang="en-US" dirty="0" smtClean="0"/>
            <a:t>Metrics</a:t>
          </a:r>
        </a:p>
      </dgm:t>
    </dgm:pt>
    <dgm:pt modelId="{B8DBEF2F-E902-42D2-9A0F-EA962CFF7F59}" type="parTrans" cxnId="{9934F2E1-4F73-4816-950B-9C8C806646CA}">
      <dgm:prSet/>
      <dgm:spPr/>
      <dgm:t>
        <a:bodyPr/>
        <a:lstStyle/>
        <a:p>
          <a:endParaRPr lang="en-US"/>
        </a:p>
      </dgm:t>
    </dgm:pt>
    <dgm:pt modelId="{965C55DC-D563-4624-8595-4088F1FB48F6}" type="sibTrans" cxnId="{9934F2E1-4F73-4816-950B-9C8C806646CA}">
      <dgm:prSet/>
      <dgm:spPr/>
      <dgm:t>
        <a:bodyPr/>
        <a:lstStyle/>
        <a:p>
          <a:endParaRPr lang="en-US"/>
        </a:p>
      </dgm:t>
    </dgm:pt>
    <dgm:pt modelId="{131CBE08-09C9-493D-9054-CB02C1EA7A88}">
      <dgm:prSet/>
      <dgm:spPr/>
      <dgm:t>
        <a:bodyPr/>
        <a:lstStyle/>
        <a:p>
          <a:pPr rtl="0"/>
          <a:r>
            <a:rPr lang="en-US" smtClean="0"/>
            <a:t>Key Points</a:t>
          </a:r>
          <a:endParaRPr lang="en-US" dirty="0" smtClean="0"/>
        </a:p>
      </dgm:t>
    </dgm:pt>
    <dgm:pt modelId="{DE7EDF7A-C2C9-4567-A291-89F6582BF594}" type="parTrans" cxnId="{9A45CB92-59E2-4ABC-8D52-D1EC56824881}">
      <dgm:prSet/>
      <dgm:spPr/>
      <dgm:t>
        <a:bodyPr/>
        <a:lstStyle/>
        <a:p>
          <a:endParaRPr lang="en-US"/>
        </a:p>
      </dgm:t>
    </dgm:pt>
    <dgm:pt modelId="{5445C33C-4786-4B82-B752-3DF3CCFC177C}" type="sibTrans" cxnId="{9A45CB92-59E2-4ABC-8D52-D1EC56824881}">
      <dgm:prSet/>
      <dgm:spPr/>
      <dgm:t>
        <a:bodyPr/>
        <a:lstStyle/>
        <a:p>
          <a:endParaRPr lang="en-US"/>
        </a:p>
      </dgm:t>
    </dgm:pt>
    <dgm:pt modelId="{6EA9062B-ABD8-44E1-A4DE-CE5A2B1BABFB}" type="pres">
      <dgm:prSet presAssocID="{52E1638F-62B0-4D92-8C23-776AA7556B61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C7281BF7-DD49-4502-81A3-B936104CC89A}" type="pres">
      <dgm:prSet presAssocID="{7534D29D-2921-44E1-99D6-4609AFB2A15E}" presName="composite" presStyleCnt="0"/>
      <dgm:spPr/>
    </dgm:pt>
    <dgm:pt modelId="{8C2F6015-E565-45CD-ADF8-713B2791A83B}" type="pres">
      <dgm:prSet presAssocID="{7534D29D-2921-44E1-99D6-4609AFB2A15E}" presName="LShape" presStyleLbl="alignNode1" presStyleIdx="0" presStyleCnt="7"/>
      <dgm:spPr/>
    </dgm:pt>
    <dgm:pt modelId="{4219BD16-FA0C-4863-82DD-24EBFF4DEF7B}" type="pres">
      <dgm:prSet presAssocID="{7534D29D-2921-44E1-99D6-4609AFB2A15E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2E59D6-6AEF-4A57-87BD-E90EE8289B1D}" type="pres">
      <dgm:prSet presAssocID="{7534D29D-2921-44E1-99D6-4609AFB2A15E}" presName="Triangle" presStyleLbl="alignNode1" presStyleIdx="1" presStyleCnt="7"/>
      <dgm:spPr/>
    </dgm:pt>
    <dgm:pt modelId="{176C1AC9-0B51-498A-9D27-75018AA13F1C}" type="pres">
      <dgm:prSet presAssocID="{883C8800-D73A-4E18-B158-E79586F6A4FB}" presName="sibTrans" presStyleCnt="0"/>
      <dgm:spPr/>
    </dgm:pt>
    <dgm:pt modelId="{4B8C230E-5CA4-4007-A4D8-C4496180FA73}" type="pres">
      <dgm:prSet presAssocID="{883C8800-D73A-4E18-B158-E79586F6A4FB}" presName="space" presStyleCnt="0"/>
      <dgm:spPr/>
    </dgm:pt>
    <dgm:pt modelId="{CA76564D-F278-4C1F-BA85-041FAB73C4F8}" type="pres">
      <dgm:prSet presAssocID="{08C19152-7D1D-46EE-B99A-590F1463148F}" presName="composite" presStyleCnt="0"/>
      <dgm:spPr/>
    </dgm:pt>
    <dgm:pt modelId="{14538F5D-AD6B-4AD4-AE98-FC88BDAAE88F}" type="pres">
      <dgm:prSet presAssocID="{08C19152-7D1D-46EE-B99A-590F1463148F}" presName="LShape" presStyleLbl="alignNode1" presStyleIdx="2" presStyleCnt="7"/>
      <dgm:spPr/>
    </dgm:pt>
    <dgm:pt modelId="{B4DFB109-6E7E-4A19-BB81-92E7ED86412D}" type="pres">
      <dgm:prSet presAssocID="{08C19152-7D1D-46EE-B99A-590F1463148F}" presName="ParentText" presStyleLbl="revTx" presStyleIdx="1" presStyleCnt="4" custScaleX="102569" custLinFactNeighborX="66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47C01B-480E-4FF6-8C58-DBEE8786EA16}" type="pres">
      <dgm:prSet presAssocID="{08C19152-7D1D-46EE-B99A-590F1463148F}" presName="Triangle" presStyleLbl="alignNode1" presStyleIdx="3" presStyleCnt="7"/>
      <dgm:spPr/>
    </dgm:pt>
    <dgm:pt modelId="{E962BF29-FA95-4FBD-9A65-0538848399F9}" type="pres">
      <dgm:prSet presAssocID="{A5BF2F3E-B9C9-46E2-A574-16D23FA2D400}" presName="sibTrans" presStyleCnt="0"/>
      <dgm:spPr/>
    </dgm:pt>
    <dgm:pt modelId="{156CD7E1-E010-46E2-BACD-30CD78351C5B}" type="pres">
      <dgm:prSet presAssocID="{A5BF2F3E-B9C9-46E2-A574-16D23FA2D400}" presName="space" presStyleCnt="0"/>
      <dgm:spPr/>
    </dgm:pt>
    <dgm:pt modelId="{616D8E51-4F60-4C7A-857E-3B2800F5524C}" type="pres">
      <dgm:prSet presAssocID="{2A62AC8E-332B-42F3-B683-8D364D0EF630}" presName="composite" presStyleCnt="0"/>
      <dgm:spPr/>
    </dgm:pt>
    <dgm:pt modelId="{5E26D89B-F2ED-48CB-B442-A9D32B0D1685}" type="pres">
      <dgm:prSet presAssocID="{2A62AC8E-332B-42F3-B683-8D364D0EF630}" presName="LShape" presStyleLbl="alignNode1" presStyleIdx="4" presStyleCnt="7"/>
      <dgm:spPr/>
    </dgm:pt>
    <dgm:pt modelId="{C00EE3DF-DF2B-4019-A49A-650A039B18C0}" type="pres">
      <dgm:prSet presAssocID="{2A62AC8E-332B-42F3-B683-8D364D0EF630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AE4D839-B321-4811-9DE7-224324C5B5E5}" type="pres">
      <dgm:prSet presAssocID="{2A62AC8E-332B-42F3-B683-8D364D0EF630}" presName="Triangle" presStyleLbl="alignNode1" presStyleIdx="5" presStyleCnt="7"/>
      <dgm:spPr/>
    </dgm:pt>
    <dgm:pt modelId="{29C25AC6-A6F9-45EB-A1FB-2639516F96C3}" type="pres">
      <dgm:prSet presAssocID="{7CD38927-A5BE-4FEF-8C33-8285C1B570CE}" presName="sibTrans" presStyleCnt="0"/>
      <dgm:spPr/>
    </dgm:pt>
    <dgm:pt modelId="{CCFE2986-E3CC-4980-B2C0-543644FADA81}" type="pres">
      <dgm:prSet presAssocID="{7CD38927-A5BE-4FEF-8C33-8285C1B570CE}" presName="space" presStyleCnt="0"/>
      <dgm:spPr/>
    </dgm:pt>
    <dgm:pt modelId="{81D4069A-7B82-4826-B732-86F3E32E5DBD}" type="pres">
      <dgm:prSet presAssocID="{131CBE08-09C9-493D-9054-CB02C1EA7A88}" presName="composite" presStyleCnt="0"/>
      <dgm:spPr/>
    </dgm:pt>
    <dgm:pt modelId="{F733B3DF-14C5-4FD0-954B-C9FA27C13310}" type="pres">
      <dgm:prSet presAssocID="{131CBE08-09C9-493D-9054-CB02C1EA7A88}" presName="LShape" presStyleLbl="alignNode1" presStyleIdx="6" presStyleCnt="7"/>
      <dgm:spPr/>
    </dgm:pt>
    <dgm:pt modelId="{824E297E-B250-45FC-84C4-16D3B8AF22A2}" type="pres">
      <dgm:prSet presAssocID="{131CBE08-09C9-493D-9054-CB02C1EA7A88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24198377-2F07-4AC1-805F-43FF5C0B0AF3}" type="presOf" srcId="{7534D29D-2921-44E1-99D6-4609AFB2A15E}" destId="{4219BD16-FA0C-4863-82DD-24EBFF4DEF7B}" srcOrd="0" destOrd="0" presId="urn:microsoft.com/office/officeart/2009/3/layout/StepUpProcess"/>
    <dgm:cxn modelId="{E962EEF4-D72F-4667-AAE6-FC90406C1C25}" srcId="{08C19152-7D1D-46EE-B99A-590F1463148F}" destId="{AD84D596-974C-4571-B4FE-7AB31EB52294}" srcOrd="1" destOrd="0" parTransId="{BD043B0F-32A5-4728-A7A7-D276AF7FDEF8}" sibTransId="{06863798-67B1-449E-9330-4FE8075DB8E7}"/>
    <dgm:cxn modelId="{54A222C5-038F-4A17-B77A-E20C9F4E3111}" srcId="{2A62AC8E-332B-42F3-B683-8D364D0EF630}" destId="{A9425837-B3F8-49CF-9179-9FB0F7727BFA}" srcOrd="0" destOrd="0" parTransId="{FCA0D193-5351-4868-B297-8FE7F5E7FC6D}" sibTransId="{A8BD6378-C5E6-49F3-972E-C39186819425}"/>
    <dgm:cxn modelId="{DB1E694B-E27F-42E5-BF42-68974F6B432A}" type="presOf" srcId="{AD84D596-974C-4571-B4FE-7AB31EB52294}" destId="{B4DFB109-6E7E-4A19-BB81-92E7ED86412D}" srcOrd="0" destOrd="2" presId="urn:microsoft.com/office/officeart/2009/3/layout/StepUpProcess"/>
    <dgm:cxn modelId="{9934F2E1-4F73-4816-950B-9C8C806646CA}" srcId="{2A62AC8E-332B-42F3-B683-8D364D0EF630}" destId="{1EC5C225-294E-470C-AEAD-1F5B9E84044A}" srcOrd="1" destOrd="0" parTransId="{B8DBEF2F-E902-42D2-9A0F-EA962CFF7F59}" sibTransId="{965C55DC-D563-4624-8595-4088F1FB48F6}"/>
    <dgm:cxn modelId="{E6198B0A-6D42-40FB-A794-82C135959B85}" type="presOf" srcId="{131CBE08-09C9-493D-9054-CB02C1EA7A88}" destId="{824E297E-B250-45FC-84C4-16D3B8AF22A2}" srcOrd="0" destOrd="0" presId="urn:microsoft.com/office/officeart/2009/3/layout/StepUpProcess"/>
    <dgm:cxn modelId="{9563DF76-34C6-442F-A678-3229C9C85A3B}" type="presOf" srcId="{2A62AC8E-332B-42F3-B683-8D364D0EF630}" destId="{C00EE3DF-DF2B-4019-A49A-650A039B18C0}" srcOrd="0" destOrd="0" presId="urn:microsoft.com/office/officeart/2009/3/layout/StepUpProcess"/>
    <dgm:cxn modelId="{380E8C9A-C795-4FB2-ADE4-3331A48057C5}" type="presOf" srcId="{DEF10CF4-644F-4361-A141-E9E6C716ED60}" destId="{B4DFB109-6E7E-4A19-BB81-92E7ED86412D}" srcOrd="0" destOrd="1" presId="urn:microsoft.com/office/officeart/2009/3/layout/StepUpProcess"/>
    <dgm:cxn modelId="{04D3BB56-D98B-4A51-856C-DC5CA240ED95}" type="presOf" srcId="{A9425837-B3F8-49CF-9179-9FB0F7727BFA}" destId="{C00EE3DF-DF2B-4019-A49A-650A039B18C0}" srcOrd="0" destOrd="1" presId="urn:microsoft.com/office/officeart/2009/3/layout/StepUpProcess"/>
    <dgm:cxn modelId="{7A381581-DA10-4337-B68B-0D2753F45E64}" srcId="{52E1638F-62B0-4D92-8C23-776AA7556B61}" destId="{2A62AC8E-332B-42F3-B683-8D364D0EF630}" srcOrd="2" destOrd="0" parTransId="{1EF3DCD7-D8BE-45F4-9DBB-8BAD135261D1}" sibTransId="{7CD38927-A5BE-4FEF-8C33-8285C1B570CE}"/>
    <dgm:cxn modelId="{AE520758-DC4E-42E6-B586-FB05A03CA3F5}" srcId="{08C19152-7D1D-46EE-B99A-590F1463148F}" destId="{DEF10CF4-644F-4361-A141-E9E6C716ED60}" srcOrd="0" destOrd="0" parTransId="{E0C52F12-BE65-497D-A4E5-211819390CA7}" sibTransId="{A39260A8-7043-45C1-A864-0113EC9B0E38}"/>
    <dgm:cxn modelId="{41B25D79-F850-45FC-A154-75BF2CAA073C}" srcId="{52E1638F-62B0-4D92-8C23-776AA7556B61}" destId="{7534D29D-2921-44E1-99D6-4609AFB2A15E}" srcOrd="0" destOrd="0" parTransId="{F8DF424D-BD01-40C0-BAFD-96EF6A6883EB}" sibTransId="{883C8800-D73A-4E18-B158-E79586F6A4FB}"/>
    <dgm:cxn modelId="{3AEF745B-C019-4699-8653-9A8855EC3058}" type="presOf" srcId="{08C19152-7D1D-46EE-B99A-590F1463148F}" destId="{B4DFB109-6E7E-4A19-BB81-92E7ED86412D}" srcOrd="0" destOrd="0" presId="urn:microsoft.com/office/officeart/2009/3/layout/StepUpProcess"/>
    <dgm:cxn modelId="{9A45CB92-59E2-4ABC-8D52-D1EC56824881}" srcId="{52E1638F-62B0-4D92-8C23-776AA7556B61}" destId="{131CBE08-09C9-493D-9054-CB02C1EA7A88}" srcOrd="3" destOrd="0" parTransId="{DE7EDF7A-C2C9-4567-A291-89F6582BF594}" sibTransId="{5445C33C-4786-4B82-B752-3DF3CCFC177C}"/>
    <dgm:cxn modelId="{1179E6F8-0B6A-4979-AD05-4C434EB47DDE}" type="presOf" srcId="{1EC5C225-294E-470C-AEAD-1F5B9E84044A}" destId="{C00EE3DF-DF2B-4019-A49A-650A039B18C0}" srcOrd="0" destOrd="2" presId="urn:microsoft.com/office/officeart/2009/3/layout/StepUpProcess"/>
    <dgm:cxn modelId="{01C94180-2029-4BE7-8844-289D784E6598}" type="presOf" srcId="{52E1638F-62B0-4D92-8C23-776AA7556B61}" destId="{6EA9062B-ABD8-44E1-A4DE-CE5A2B1BABFB}" srcOrd="0" destOrd="0" presId="urn:microsoft.com/office/officeart/2009/3/layout/StepUpProcess"/>
    <dgm:cxn modelId="{7B45A6EF-A32C-4FB5-A895-C8E71D01E7BC}" srcId="{52E1638F-62B0-4D92-8C23-776AA7556B61}" destId="{08C19152-7D1D-46EE-B99A-590F1463148F}" srcOrd="1" destOrd="0" parTransId="{B9700850-05A6-48B4-80D6-98A27216BB8E}" sibTransId="{A5BF2F3E-B9C9-46E2-A574-16D23FA2D400}"/>
    <dgm:cxn modelId="{4B5C16AA-F354-4882-84FD-A04AABD7561D}" type="presParOf" srcId="{6EA9062B-ABD8-44E1-A4DE-CE5A2B1BABFB}" destId="{C7281BF7-DD49-4502-81A3-B936104CC89A}" srcOrd="0" destOrd="0" presId="urn:microsoft.com/office/officeart/2009/3/layout/StepUpProcess"/>
    <dgm:cxn modelId="{09D967C7-AFF9-466C-B170-4775DA486730}" type="presParOf" srcId="{C7281BF7-DD49-4502-81A3-B936104CC89A}" destId="{8C2F6015-E565-45CD-ADF8-713B2791A83B}" srcOrd="0" destOrd="0" presId="urn:microsoft.com/office/officeart/2009/3/layout/StepUpProcess"/>
    <dgm:cxn modelId="{1F4FBA5F-3FD0-4C8B-A6EA-B77C38591D52}" type="presParOf" srcId="{C7281BF7-DD49-4502-81A3-B936104CC89A}" destId="{4219BD16-FA0C-4863-82DD-24EBFF4DEF7B}" srcOrd="1" destOrd="0" presId="urn:microsoft.com/office/officeart/2009/3/layout/StepUpProcess"/>
    <dgm:cxn modelId="{A5E64980-EDB7-45A6-B25B-B641E0004D78}" type="presParOf" srcId="{C7281BF7-DD49-4502-81A3-B936104CC89A}" destId="{682E59D6-6AEF-4A57-87BD-E90EE8289B1D}" srcOrd="2" destOrd="0" presId="urn:microsoft.com/office/officeart/2009/3/layout/StepUpProcess"/>
    <dgm:cxn modelId="{5939142F-B8C2-4325-92B0-70646D18A389}" type="presParOf" srcId="{6EA9062B-ABD8-44E1-A4DE-CE5A2B1BABFB}" destId="{176C1AC9-0B51-498A-9D27-75018AA13F1C}" srcOrd="1" destOrd="0" presId="urn:microsoft.com/office/officeart/2009/3/layout/StepUpProcess"/>
    <dgm:cxn modelId="{840DC1CB-9A0A-4CBA-B319-7CA954522E96}" type="presParOf" srcId="{176C1AC9-0B51-498A-9D27-75018AA13F1C}" destId="{4B8C230E-5CA4-4007-A4D8-C4496180FA73}" srcOrd="0" destOrd="0" presId="urn:microsoft.com/office/officeart/2009/3/layout/StepUpProcess"/>
    <dgm:cxn modelId="{0658B797-72F0-430F-9A0B-FEEE0E2E1786}" type="presParOf" srcId="{6EA9062B-ABD8-44E1-A4DE-CE5A2B1BABFB}" destId="{CA76564D-F278-4C1F-BA85-041FAB73C4F8}" srcOrd="2" destOrd="0" presId="urn:microsoft.com/office/officeart/2009/3/layout/StepUpProcess"/>
    <dgm:cxn modelId="{531143D4-4E90-458C-A6C9-87F118E5EB3D}" type="presParOf" srcId="{CA76564D-F278-4C1F-BA85-041FAB73C4F8}" destId="{14538F5D-AD6B-4AD4-AE98-FC88BDAAE88F}" srcOrd="0" destOrd="0" presId="urn:microsoft.com/office/officeart/2009/3/layout/StepUpProcess"/>
    <dgm:cxn modelId="{BCC95705-E49B-4056-9ED9-0927410391F0}" type="presParOf" srcId="{CA76564D-F278-4C1F-BA85-041FAB73C4F8}" destId="{B4DFB109-6E7E-4A19-BB81-92E7ED86412D}" srcOrd="1" destOrd="0" presId="urn:microsoft.com/office/officeart/2009/3/layout/StepUpProcess"/>
    <dgm:cxn modelId="{3D5BAE91-4D81-4E0F-83A2-7EE75F7D0B9B}" type="presParOf" srcId="{CA76564D-F278-4C1F-BA85-041FAB73C4F8}" destId="{A547C01B-480E-4FF6-8C58-DBEE8786EA16}" srcOrd="2" destOrd="0" presId="urn:microsoft.com/office/officeart/2009/3/layout/StepUpProcess"/>
    <dgm:cxn modelId="{0CCA4144-40C0-4B72-A1B2-DDB66A84CAE9}" type="presParOf" srcId="{6EA9062B-ABD8-44E1-A4DE-CE5A2B1BABFB}" destId="{E962BF29-FA95-4FBD-9A65-0538848399F9}" srcOrd="3" destOrd="0" presId="urn:microsoft.com/office/officeart/2009/3/layout/StepUpProcess"/>
    <dgm:cxn modelId="{882AD90A-5090-485F-9363-0054EB237FA9}" type="presParOf" srcId="{E962BF29-FA95-4FBD-9A65-0538848399F9}" destId="{156CD7E1-E010-46E2-BACD-30CD78351C5B}" srcOrd="0" destOrd="0" presId="urn:microsoft.com/office/officeart/2009/3/layout/StepUpProcess"/>
    <dgm:cxn modelId="{AEBA0AA6-108A-4C4A-9FF5-2BD1485D56E1}" type="presParOf" srcId="{6EA9062B-ABD8-44E1-A4DE-CE5A2B1BABFB}" destId="{616D8E51-4F60-4C7A-857E-3B2800F5524C}" srcOrd="4" destOrd="0" presId="urn:microsoft.com/office/officeart/2009/3/layout/StepUpProcess"/>
    <dgm:cxn modelId="{39978836-6623-4802-975E-C76B4F1C1978}" type="presParOf" srcId="{616D8E51-4F60-4C7A-857E-3B2800F5524C}" destId="{5E26D89B-F2ED-48CB-B442-A9D32B0D1685}" srcOrd="0" destOrd="0" presId="urn:microsoft.com/office/officeart/2009/3/layout/StepUpProcess"/>
    <dgm:cxn modelId="{FC09D2CE-0A0B-48C0-8973-9D5D33D2523E}" type="presParOf" srcId="{616D8E51-4F60-4C7A-857E-3B2800F5524C}" destId="{C00EE3DF-DF2B-4019-A49A-650A039B18C0}" srcOrd="1" destOrd="0" presId="urn:microsoft.com/office/officeart/2009/3/layout/StepUpProcess"/>
    <dgm:cxn modelId="{EDCD4F00-097E-459E-BD1B-AC98CFF103FE}" type="presParOf" srcId="{616D8E51-4F60-4C7A-857E-3B2800F5524C}" destId="{5AE4D839-B321-4811-9DE7-224324C5B5E5}" srcOrd="2" destOrd="0" presId="urn:microsoft.com/office/officeart/2009/3/layout/StepUpProcess"/>
    <dgm:cxn modelId="{86BD9ABF-BB91-4CE9-951D-1595C7EB0182}" type="presParOf" srcId="{6EA9062B-ABD8-44E1-A4DE-CE5A2B1BABFB}" destId="{29C25AC6-A6F9-45EB-A1FB-2639516F96C3}" srcOrd="5" destOrd="0" presId="urn:microsoft.com/office/officeart/2009/3/layout/StepUpProcess"/>
    <dgm:cxn modelId="{A264A23F-342E-4ABB-BCBB-548FF1C56FF9}" type="presParOf" srcId="{29C25AC6-A6F9-45EB-A1FB-2639516F96C3}" destId="{CCFE2986-E3CC-4980-B2C0-543644FADA81}" srcOrd="0" destOrd="0" presId="urn:microsoft.com/office/officeart/2009/3/layout/StepUpProcess"/>
    <dgm:cxn modelId="{BB32B780-D6FA-4628-9270-495707701B96}" type="presParOf" srcId="{6EA9062B-ABD8-44E1-A4DE-CE5A2B1BABFB}" destId="{81D4069A-7B82-4826-B732-86F3E32E5DBD}" srcOrd="6" destOrd="0" presId="urn:microsoft.com/office/officeart/2009/3/layout/StepUpProcess"/>
    <dgm:cxn modelId="{93EB46EC-F946-41E9-9790-1F580BA1F46F}" type="presParOf" srcId="{81D4069A-7B82-4826-B732-86F3E32E5DBD}" destId="{F733B3DF-14C5-4FD0-954B-C9FA27C13310}" srcOrd="0" destOrd="0" presId="urn:microsoft.com/office/officeart/2009/3/layout/StepUpProcess"/>
    <dgm:cxn modelId="{45C2DAFF-2490-4D3C-9153-B3CD6DFB5019}" type="presParOf" srcId="{81D4069A-7B82-4826-B732-86F3E32E5DBD}" destId="{824E297E-B250-45FC-84C4-16D3B8AF22A2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1EF75D-4319-466A-B21F-7EE7D08FA5C7}" type="doc">
      <dgm:prSet loTypeId="urn:microsoft.com/office/officeart/2005/8/layout/StepDownProcess" loCatId="process" qsTypeId="urn:microsoft.com/office/officeart/2005/8/quickstyle/3d5" qsCatId="3D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7F8226A-B012-470F-8E45-7FDB0D54C225}">
      <dgm:prSet phldrT="[Text]"/>
      <dgm:spPr/>
      <dgm:t>
        <a:bodyPr/>
        <a:lstStyle/>
        <a:p>
          <a:r>
            <a:rPr lang="en-US" dirty="0" smtClean="0"/>
            <a:t>University Goals</a:t>
          </a:r>
          <a:endParaRPr lang="en-US" dirty="0"/>
        </a:p>
      </dgm:t>
    </dgm:pt>
    <dgm:pt modelId="{E4432D69-4020-40D4-886C-AF1EEC303EDF}" type="parTrans" cxnId="{8584DF61-78AB-4230-8E72-924BDFB79AEB}">
      <dgm:prSet/>
      <dgm:spPr/>
      <dgm:t>
        <a:bodyPr/>
        <a:lstStyle/>
        <a:p>
          <a:endParaRPr lang="en-US"/>
        </a:p>
      </dgm:t>
    </dgm:pt>
    <dgm:pt modelId="{5B8EE6A5-FBCE-44B1-A4BB-9AA4F70F8832}" type="sibTrans" cxnId="{8584DF61-78AB-4230-8E72-924BDFB79AEB}">
      <dgm:prSet/>
      <dgm:spPr/>
      <dgm:t>
        <a:bodyPr/>
        <a:lstStyle/>
        <a:p>
          <a:endParaRPr lang="en-US"/>
        </a:p>
      </dgm:t>
    </dgm:pt>
    <dgm:pt modelId="{1D525C18-EB72-4E5B-B2A8-A9D6406518CE}">
      <dgm:prSet phldrT="[Text]"/>
      <dgm:spPr/>
      <dgm:t>
        <a:bodyPr/>
        <a:lstStyle/>
        <a:p>
          <a:r>
            <a:rPr lang="en-US" dirty="0" smtClean="0"/>
            <a:t>College or Divisional Goals</a:t>
          </a:r>
          <a:endParaRPr lang="en-US" dirty="0"/>
        </a:p>
      </dgm:t>
    </dgm:pt>
    <dgm:pt modelId="{B48C8C6E-3C75-41F2-9462-2215D564F3D3}" type="parTrans" cxnId="{CE5D34D7-FE34-433F-A952-CB34D2621C1E}">
      <dgm:prSet/>
      <dgm:spPr/>
      <dgm:t>
        <a:bodyPr/>
        <a:lstStyle/>
        <a:p>
          <a:endParaRPr lang="en-US"/>
        </a:p>
      </dgm:t>
    </dgm:pt>
    <dgm:pt modelId="{30DEB361-271B-4A15-ADD1-EC71E878EB7B}" type="sibTrans" cxnId="{CE5D34D7-FE34-433F-A952-CB34D2621C1E}">
      <dgm:prSet/>
      <dgm:spPr/>
      <dgm:t>
        <a:bodyPr/>
        <a:lstStyle/>
        <a:p>
          <a:endParaRPr lang="en-US"/>
        </a:p>
      </dgm:t>
    </dgm:pt>
    <dgm:pt modelId="{87A49907-2A17-4101-B520-AA9AAE519898}">
      <dgm:prSet phldrT="[Text]"/>
      <dgm:spPr/>
      <dgm:t>
        <a:bodyPr/>
        <a:lstStyle/>
        <a:p>
          <a:r>
            <a:rPr lang="en-US" dirty="0" smtClean="0"/>
            <a:t>Department Goals</a:t>
          </a:r>
          <a:endParaRPr lang="en-US" dirty="0"/>
        </a:p>
      </dgm:t>
    </dgm:pt>
    <dgm:pt modelId="{984197BF-9877-45DD-AE20-731714DAC04C}" type="parTrans" cxnId="{CE00D152-6E05-4BD5-BAD5-4F1159C91776}">
      <dgm:prSet/>
      <dgm:spPr/>
      <dgm:t>
        <a:bodyPr/>
        <a:lstStyle/>
        <a:p>
          <a:endParaRPr lang="en-US"/>
        </a:p>
      </dgm:t>
    </dgm:pt>
    <dgm:pt modelId="{6C7CEBAB-3E8C-465A-BF03-DB8ECDED757B}" type="sibTrans" cxnId="{CE00D152-6E05-4BD5-BAD5-4F1159C91776}">
      <dgm:prSet/>
      <dgm:spPr/>
      <dgm:t>
        <a:bodyPr/>
        <a:lstStyle/>
        <a:p>
          <a:endParaRPr lang="en-US"/>
        </a:p>
      </dgm:t>
    </dgm:pt>
    <dgm:pt modelId="{A236BF1C-04DC-4F5D-9E33-1D11AC5DE8F8}">
      <dgm:prSet/>
      <dgm:spPr/>
      <dgm:t>
        <a:bodyPr/>
        <a:lstStyle/>
        <a:p>
          <a:r>
            <a:rPr lang="en-US" dirty="0" smtClean="0"/>
            <a:t>Individual Goals</a:t>
          </a:r>
          <a:endParaRPr lang="en-US" dirty="0"/>
        </a:p>
      </dgm:t>
    </dgm:pt>
    <dgm:pt modelId="{8F8FFA3E-2D9A-4B0A-B2D3-4AA1B0050E96}" type="parTrans" cxnId="{A253BDB9-BFA5-40EB-80E9-DD6C06D98376}">
      <dgm:prSet/>
      <dgm:spPr/>
      <dgm:t>
        <a:bodyPr/>
        <a:lstStyle/>
        <a:p>
          <a:endParaRPr lang="en-US"/>
        </a:p>
      </dgm:t>
    </dgm:pt>
    <dgm:pt modelId="{DB70300F-B6A0-4F32-BFA8-C0B641F4C48A}" type="sibTrans" cxnId="{A253BDB9-BFA5-40EB-80E9-DD6C06D98376}">
      <dgm:prSet/>
      <dgm:spPr/>
      <dgm:t>
        <a:bodyPr/>
        <a:lstStyle/>
        <a:p>
          <a:endParaRPr lang="en-US"/>
        </a:p>
      </dgm:t>
    </dgm:pt>
    <dgm:pt modelId="{F06EAAA3-4776-436B-9392-91D975587F32}" type="pres">
      <dgm:prSet presAssocID="{9E1EF75D-4319-466A-B21F-7EE7D08FA5C7}" presName="rootnode" presStyleCnt="0">
        <dgm:presLayoutVars>
          <dgm:chMax/>
          <dgm:chPref/>
          <dgm:dir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115AF09D-421A-4783-896F-09021F5929DF}" type="pres">
      <dgm:prSet presAssocID="{27F8226A-B012-470F-8E45-7FDB0D54C225}" presName="composite" presStyleCnt="0"/>
      <dgm:spPr/>
      <dgm:t>
        <a:bodyPr/>
        <a:lstStyle/>
        <a:p>
          <a:endParaRPr lang="en-US"/>
        </a:p>
      </dgm:t>
    </dgm:pt>
    <dgm:pt modelId="{6504FDFD-5A8A-4324-A272-559ED02CBBD8}" type="pres">
      <dgm:prSet presAssocID="{27F8226A-B012-470F-8E45-7FDB0D54C225}" presName="bentUpArrow1" presStyleLbl="alignImgPlace1" presStyleIdx="0" presStyleCnt="3"/>
      <dgm:spPr/>
      <dgm:t>
        <a:bodyPr/>
        <a:lstStyle/>
        <a:p>
          <a:endParaRPr lang="en-US"/>
        </a:p>
      </dgm:t>
    </dgm:pt>
    <dgm:pt modelId="{FBDE275F-E659-4270-8500-7738276A1281}" type="pres">
      <dgm:prSet presAssocID="{27F8226A-B012-470F-8E45-7FDB0D54C225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597A12-BB4B-4B2B-BEFE-C41BBBEE4CD7}" type="pres">
      <dgm:prSet presAssocID="{27F8226A-B012-470F-8E45-7FDB0D54C225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A0CAB9B-9647-4E62-93B1-0D5105E70FF0}" type="pres">
      <dgm:prSet presAssocID="{5B8EE6A5-FBCE-44B1-A4BB-9AA4F70F8832}" presName="sibTrans" presStyleCnt="0"/>
      <dgm:spPr/>
      <dgm:t>
        <a:bodyPr/>
        <a:lstStyle/>
        <a:p>
          <a:endParaRPr lang="en-US"/>
        </a:p>
      </dgm:t>
    </dgm:pt>
    <dgm:pt modelId="{81ADE93A-3F9B-4A68-83CC-1BBC004CE63B}" type="pres">
      <dgm:prSet presAssocID="{1D525C18-EB72-4E5B-B2A8-A9D6406518CE}" presName="composite" presStyleCnt="0"/>
      <dgm:spPr/>
      <dgm:t>
        <a:bodyPr/>
        <a:lstStyle/>
        <a:p>
          <a:endParaRPr lang="en-US"/>
        </a:p>
      </dgm:t>
    </dgm:pt>
    <dgm:pt modelId="{8A91D7F0-3650-4B3E-9E22-BD40997016E5}" type="pres">
      <dgm:prSet presAssocID="{1D525C18-EB72-4E5B-B2A8-A9D6406518CE}" presName="bentUpArrow1" presStyleLbl="alignImgPlace1" presStyleIdx="1" presStyleCnt="3"/>
      <dgm:spPr/>
      <dgm:t>
        <a:bodyPr/>
        <a:lstStyle/>
        <a:p>
          <a:endParaRPr lang="en-US"/>
        </a:p>
      </dgm:t>
    </dgm:pt>
    <dgm:pt modelId="{79C34930-47F3-4BF1-B1FB-4BE2A5F503D2}" type="pres">
      <dgm:prSet presAssocID="{1D525C18-EB72-4E5B-B2A8-A9D6406518CE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29FB62-FAA3-4FC8-8328-27A89F3243DE}" type="pres">
      <dgm:prSet presAssocID="{1D525C18-EB72-4E5B-B2A8-A9D6406518CE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2D9740A-66A1-411F-BB59-7418C4A0A2F4}" type="pres">
      <dgm:prSet presAssocID="{30DEB361-271B-4A15-ADD1-EC71E878EB7B}" presName="sibTrans" presStyleCnt="0"/>
      <dgm:spPr/>
      <dgm:t>
        <a:bodyPr/>
        <a:lstStyle/>
        <a:p>
          <a:endParaRPr lang="en-US"/>
        </a:p>
      </dgm:t>
    </dgm:pt>
    <dgm:pt modelId="{2FAC567B-7706-4B3A-A8D9-75FB492F36C7}" type="pres">
      <dgm:prSet presAssocID="{87A49907-2A17-4101-B520-AA9AAE519898}" presName="composite" presStyleCnt="0"/>
      <dgm:spPr/>
      <dgm:t>
        <a:bodyPr/>
        <a:lstStyle/>
        <a:p>
          <a:endParaRPr lang="en-US"/>
        </a:p>
      </dgm:t>
    </dgm:pt>
    <dgm:pt modelId="{010B8EA9-B99B-44B3-A49A-B0FFA9EC584D}" type="pres">
      <dgm:prSet presAssocID="{87A49907-2A17-4101-B520-AA9AAE519898}" presName="bentUpArrow1" presStyleLbl="alignImgPlace1" presStyleIdx="2" presStyleCnt="3"/>
      <dgm:spPr/>
      <dgm:t>
        <a:bodyPr/>
        <a:lstStyle/>
        <a:p>
          <a:endParaRPr lang="en-US"/>
        </a:p>
      </dgm:t>
    </dgm:pt>
    <dgm:pt modelId="{C16A3592-BF3C-43DD-8F95-0AF2B84AF575}" type="pres">
      <dgm:prSet presAssocID="{87A49907-2A17-4101-B520-AA9AAE519898}" presName="ParentText" presStyleLbl="node1" presStyleIdx="2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B1AA682-A016-4D51-BB25-954380946D1E}" type="pres">
      <dgm:prSet presAssocID="{87A49907-2A17-4101-B520-AA9AAE519898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E5A2B96-D818-484D-905F-E51A68759D8A}" type="pres">
      <dgm:prSet presAssocID="{6C7CEBAB-3E8C-465A-BF03-DB8ECDED757B}" presName="sibTrans" presStyleCnt="0"/>
      <dgm:spPr/>
      <dgm:t>
        <a:bodyPr/>
        <a:lstStyle/>
        <a:p>
          <a:endParaRPr lang="en-US"/>
        </a:p>
      </dgm:t>
    </dgm:pt>
    <dgm:pt modelId="{862DCAF7-0F7B-492A-990A-F2E0A8E8CB53}" type="pres">
      <dgm:prSet presAssocID="{A236BF1C-04DC-4F5D-9E33-1D11AC5DE8F8}" presName="composite" presStyleCnt="0"/>
      <dgm:spPr/>
      <dgm:t>
        <a:bodyPr/>
        <a:lstStyle/>
        <a:p>
          <a:endParaRPr lang="en-US"/>
        </a:p>
      </dgm:t>
    </dgm:pt>
    <dgm:pt modelId="{8974D020-F51C-4FC6-BDE8-61C585235B65}" type="pres">
      <dgm:prSet presAssocID="{A236BF1C-04DC-4F5D-9E33-1D11AC5DE8F8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1CA749C-8C32-4DC4-BCF3-C11F6CD3EADB}" type="presOf" srcId="{87A49907-2A17-4101-B520-AA9AAE519898}" destId="{C16A3592-BF3C-43DD-8F95-0AF2B84AF575}" srcOrd="0" destOrd="0" presId="urn:microsoft.com/office/officeart/2005/8/layout/StepDownProcess"/>
    <dgm:cxn modelId="{59069DE5-884A-4EEE-BDC4-743F3A9743BC}" type="presOf" srcId="{27F8226A-B012-470F-8E45-7FDB0D54C225}" destId="{FBDE275F-E659-4270-8500-7738276A1281}" srcOrd="0" destOrd="0" presId="urn:microsoft.com/office/officeart/2005/8/layout/StepDownProcess"/>
    <dgm:cxn modelId="{A253BDB9-BFA5-40EB-80E9-DD6C06D98376}" srcId="{9E1EF75D-4319-466A-B21F-7EE7D08FA5C7}" destId="{A236BF1C-04DC-4F5D-9E33-1D11AC5DE8F8}" srcOrd="3" destOrd="0" parTransId="{8F8FFA3E-2D9A-4B0A-B2D3-4AA1B0050E96}" sibTransId="{DB70300F-B6A0-4F32-BFA8-C0B641F4C48A}"/>
    <dgm:cxn modelId="{1CBBFEA1-748D-4447-B2B3-A37687AD9A62}" type="presOf" srcId="{1D525C18-EB72-4E5B-B2A8-A9D6406518CE}" destId="{79C34930-47F3-4BF1-B1FB-4BE2A5F503D2}" srcOrd="0" destOrd="0" presId="urn:microsoft.com/office/officeart/2005/8/layout/StepDownProcess"/>
    <dgm:cxn modelId="{8584DF61-78AB-4230-8E72-924BDFB79AEB}" srcId="{9E1EF75D-4319-466A-B21F-7EE7D08FA5C7}" destId="{27F8226A-B012-470F-8E45-7FDB0D54C225}" srcOrd="0" destOrd="0" parTransId="{E4432D69-4020-40D4-886C-AF1EEC303EDF}" sibTransId="{5B8EE6A5-FBCE-44B1-A4BB-9AA4F70F8832}"/>
    <dgm:cxn modelId="{325ED90B-7658-4DCA-B41D-F42E70C4073E}" type="presOf" srcId="{A236BF1C-04DC-4F5D-9E33-1D11AC5DE8F8}" destId="{8974D020-F51C-4FC6-BDE8-61C585235B65}" srcOrd="0" destOrd="0" presId="urn:microsoft.com/office/officeart/2005/8/layout/StepDownProcess"/>
    <dgm:cxn modelId="{A0BD82A6-375D-40CD-83A9-FB16CF6CD844}" type="presOf" srcId="{9E1EF75D-4319-466A-B21F-7EE7D08FA5C7}" destId="{F06EAAA3-4776-436B-9392-91D975587F32}" srcOrd="0" destOrd="0" presId="urn:microsoft.com/office/officeart/2005/8/layout/StepDownProcess"/>
    <dgm:cxn modelId="{CE00D152-6E05-4BD5-BAD5-4F1159C91776}" srcId="{9E1EF75D-4319-466A-B21F-7EE7D08FA5C7}" destId="{87A49907-2A17-4101-B520-AA9AAE519898}" srcOrd="2" destOrd="0" parTransId="{984197BF-9877-45DD-AE20-731714DAC04C}" sibTransId="{6C7CEBAB-3E8C-465A-BF03-DB8ECDED757B}"/>
    <dgm:cxn modelId="{CE5D34D7-FE34-433F-A952-CB34D2621C1E}" srcId="{9E1EF75D-4319-466A-B21F-7EE7D08FA5C7}" destId="{1D525C18-EB72-4E5B-B2A8-A9D6406518CE}" srcOrd="1" destOrd="0" parTransId="{B48C8C6E-3C75-41F2-9462-2215D564F3D3}" sibTransId="{30DEB361-271B-4A15-ADD1-EC71E878EB7B}"/>
    <dgm:cxn modelId="{14E69618-433F-42BD-B57D-654F1C3EC240}" type="presParOf" srcId="{F06EAAA3-4776-436B-9392-91D975587F32}" destId="{115AF09D-421A-4783-896F-09021F5929DF}" srcOrd="0" destOrd="0" presId="urn:microsoft.com/office/officeart/2005/8/layout/StepDownProcess"/>
    <dgm:cxn modelId="{8F63BA6B-624D-45F4-9444-9C99C383BA22}" type="presParOf" srcId="{115AF09D-421A-4783-896F-09021F5929DF}" destId="{6504FDFD-5A8A-4324-A272-559ED02CBBD8}" srcOrd="0" destOrd="0" presId="urn:microsoft.com/office/officeart/2005/8/layout/StepDownProcess"/>
    <dgm:cxn modelId="{1EA959D8-72F4-4423-BFAB-92B167CAF168}" type="presParOf" srcId="{115AF09D-421A-4783-896F-09021F5929DF}" destId="{FBDE275F-E659-4270-8500-7738276A1281}" srcOrd="1" destOrd="0" presId="urn:microsoft.com/office/officeart/2005/8/layout/StepDownProcess"/>
    <dgm:cxn modelId="{E64EBE07-EE6C-4327-BEE2-2D5CB84546C0}" type="presParOf" srcId="{115AF09D-421A-4783-896F-09021F5929DF}" destId="{F2597A12-BB4B-4B2B-BEFE-C41BBBEE4CD7}" srcOrd="2" destOrd="0" presId="urn:microsoft.com/office/officeart/2005/8/layout/StepDownProcess"/>
    <dgm:cxn modelId="{011BC102-6443-4B5C-AEC0-7FF5335C06A3}" type="presParOf" srcId="{F06EAAA3-4776-436B-9392-91D975587F32}" destId="{EA0CAB9B-9647-4E62-93B1-0D5105E70FF0}" srcOrd="1" destOrd="0" presId="urn:microsoft.com/office/officeart/2005/8/layout/StepDownProcess"/>
    <dgm:cxn modelId="{7A3A3CE6-8491-4B3C-A6D3-B077A86A8E69}" type="presParOf" srcId="{F06EAAA3-4776-436B-9392-91D975587F32}" destId="{81ADE93A-3F9B-4A68-83CC-1BBC004CE63B}" srcOrd="2" destOrd="0" presId="urn:microsoft.com/office/officeart/2005/8/layout/StepDownProcess"/>
    <dgm:cxn modelId="{E8DE165D-8E55-483E-BD32-B5152B15AF53}" type="presParOf" srcId="{81ADE93A-3F9B-4A68-83CC-1BBC004CE63B}" destId="{8A91D7F0-3650-4B3E-9E22-BD40997016E5}" srcOrd="0" destOrd="0" presId="urn:microsoft.com/office/officeart/2005/8/layout/StepDownProcess"/>
    <dgm:cxn modelId="{E22C621D-EF53-4AE2-B761-AFAEC1093C1C}" type="presParOf" srcId="{81ADE93A-3F9B-4A68-83CC-1BBC004CE63B}" destId="{79C34930-47F3-4BF1-B1FB-4BE2A5F503D2}" srcOrd="1" destOrd="0" presId="urn:microsoft.com/office/officeart/2005/8/layout/StepDownProcess"/>
    <dgm:cxn modelId="{9C3EEBFF-840E-4D86-816E-6E591D6BCEFA}" type="presParOf" srcId="{81ADE93A-3F9B-4A68-83CC-1BBC004CE63B}" destId="{2029FB62-FAA3-4FC8-8328-27A89F3243DE}" srcOrd="2" destOrd="0" presId="urn:microsoft.com/office/officeart/2005/8/layout/StepDownProcess"/>
    <dgm:cxn modelId="{BC4EF98D-7581-4691-9F67-FC463553FF70}" type="presParOf" srcId="{F06EAAA3-4776-436B-9392-91D975587F32}" destId="{62D9740A-66A1-411F-BB59-7418C4A0A2F4}" srcOrd="3" destOrd="0" presId="urn:microsoft.com/office/officeart/2005/8/layout/StepDownProcess"/>
    <dgm:cxn modelId="{8AE9C39C-D2B9-4B27-9450-D0F1E8BA0B5A}" type="presParOf" srcId="{F06EAAA3-4776-436B-9392-91D975587F32}" destId="{2FAC567B-7706-4B3A-A8D9-75FB492F36C7}" srcOrd="4" destOrd="0" presId="urn:microsoft.com/office/officeart/2005/8/layout/StepDownProcess"/>
    <dgm:cxn modelId="{53D04F3E-B2FD-42E9-83AF-BCA6C5124D19}" type="presParOf" srcId="{2FAC567B-7706-4B3A-A8D9-75FB492F36C7}" destId="{010B8EA9-B99B-44B3-A49A-B0FFA9EC584D}" srcOrd="0" destOrd="0" presId="urn:microsoft.com/office/officeart/2005/8/layout/StepDownProcess"/>
    <dgm:cxn modelId="{5E453A35-3A57-4B3B-BD83-BEFD0924F274}" type="presParOf" srcId="{2FAC567B-7706-4B3A-A8D9-75FB492F36C7}" destId="{C16A3592-BF3C-43DD-8F95-0AF2B84AF575}" srcOrd="1" destOrd="0" presId="urn:microsoft.com/office/officeart/2005/8/layout/StepDownProcess"/>
    <dgm:cxn modelId="{C820331D-1C36-45F9-BCDF-5A18108F1F3A}" type="presParOf" srcId="{2FAC567B-7706-4B3A-A8D9-75FB492F36C7}" destId="{CB1AA682-A016-4D51-BB25-954380946D1E}" srcOrd="2" destOrd="0" presId="urn:microsoft.com/office/officeart/2005/8/layout/StepDownProcess"/>
    <dgm:cxn modelId="{C608C12A-6C62-4CA2-ACF0-8157038F85B8}" type="presParOf" srcId="{F06EAAA3-4776-436B-9392-91D975587F32}" destId="{DE5A2B96-D818-484D-905F-E51A68759D8A}" srcOrd="5" destOrd="0" presId="urn:microsoft.com/office/officeart/2005/8/layout/StepDownProcess"/>
    <dgm:cxn modelId="{0F638C8D-1604-421F-8A31-CBD9F71CA1D9}" type="presParOf" srcId="{F06EAAA3-4776-436B-9392-91D975587F32}" destId="{862DCAF7-0F7B-492A-990A-F2E0A8E8CB53}" srcOrd="6" destOrd="0" presId="urn:microsoft.com/office/officeart/2005/8/layout/StepDownProcess"/>
    <dgm:cxn modelId="{373F503F-9A57-4AB2-9825-DF80D658F0DF}" type="presParOf" srcId="{862DCAF7-0F7B-492A-990A-F2E0A8E8CB53}" destId="{8974D020-F51C-4FC6-BDE8-61C585235B65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C926EF-7A2B-46E1-AA57-1809FDAA2F04}" type="doc">
      <dgm:prSet loTypeId="urn:microsoft.com/office/officeart/2005/8/layout/chevron2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BC01D250-D4BD-471C-A137-B682261B8249}">
      <dgm:prSet phldrT="[Text]"/>
      <dgm:spPr/>
      <dgm:t>
        <a:bodyPr/>
        <a:lstStyle/>
        <a:p>
          <a:r>
            <a:rPr lang="en-US" dirty="0" smtClean="0"/>
            <a:t>S</a:t>
          </a:r>
          <a:endParaRPr lang="en-US" dirty="0"/>
        </a:p>
      </dgm:t>
    </dgm:pt>
    <dgm:pt modelId="{BD8037B7-43D7-4384-91BC-EC17578CFEA2}" type="parTrans" cxnId="{DF1F1EDA-453F-44F9-A513-6277946EAAA2}">
      <dgm:prSet/>
      <dgm:spPr/>
      <dgm:t>
        <a:bodyPr/>
        <a:lstStyle/>
        <a:p>
          <a:endParaRPr lang="en-US"/>
        </a:p>
      </dgm:t>
    </dgm:pt>
    <dgm:pt modelId="{EEC5D073-97E8-4427-9C42-4E592D8860F8}" type="sibTrans" cxnId="{DF1F1EDA-453F-44F9-A513-6277946EAAA2}">
      <dgm:prSet/>
      <dgm:spPr/>
      <dgm:t>
        <a:bodyPr/>
        <a:lstStyle/>
        <a:p>
          <a:endParaRPr lang="en-US"/>
        </a:p>
      </dgm:t>
    </dgm:pt>
    <dgm:pt modelId="{9DFF1127-22E0-4C84-B847-32D14A7B2462}">
      <dgm:prSet phldrT="[Text]"/>
      <dgm:spPr/>
      <dgm:t>
        <a:bodyPr/>
        <a:lstStyle/>
        <a:p>
          <a:r>
            <a:rPr lang="en-US" dirty="0" smtClean="0"/>
            <a:t>Specific</a:t>
          </a:r>
          <a:endParaRPr lang="en-US" dirty="0"/>
        </a:p>
      </dgm:t>
    </dgm:pt>
    <dgm:pt modelId="{4FB52F7D-4ABD-49F8-B4F9-81CE6FE37D3C}" type="parTrans" cxnId="{1594FF3E-6FBC-4737-8A0E-E49A7FD68EA3}">
      <dgm:prSet/>
      <dgm:spPr/>
      <dgm:t>
        <a:bodyPr/>
        <a:lstStyle/>
        <a:p>
          <a:endParaRPr lang="en-US"/>
        </a:p>
      </dgm:t>
    </dgm:pt>
    <dgm:pt modelId="{CD350D26-97BF-4346-AEA8-AFFAB3B1EF2B}" type="sibTrans" cxnId="{1594FF3E-6FBC-4737-8A0E-E49A7FD68EA3}">
      <dgm:prSet/>
      <dgm:spPr/>
      <dgm:t>
        <a:bodyPr/>
        <a:lstStyle/>
        <a:p>
          <a:endParaRPr lang="en-US"/>
        </a:p>
      </dgm:t>
    </dgm:pt>
    <dgm:pt modelId="{AD614BF5-C843-4AAE-BB1F-AB7B3622C77B}">
      <dgm:prSet phldrT="[Text]"/>
      <dgm:spPr/>
      <dgm:t>
        <a:bodyPr/>
        <a:lstStyle/>
        <a:p>
          <a:r>
            <a:rPr lang="en-US" dirty="0" smtClean="0"/>
            <a:t>M</a:t>
          </a:r>
          <a:endParaRPr lang="en-US" dirty="0"/>
        </a:p>
      </dgm:t>
    </dgm:pt>
    <dgm:pt modelId="{5F97CB64-44C5-4558-A6B7-5284D36A35DB}" type="parTrans" cxnId="{F8220765-F3F9-446B-A602-25F197D13F2F}">
      <dgm:prSet/>
      <dgm:spPr/>
      <dgm:t>
        <a:bodyPr/>
        <a:lstStyle/>
        <a:p>
          <a:endParaRPr lang="en-US"/>
        </a:p>
      </dgm:t>
    </dgm:pt>
    <dgm:pt modelId="{FE5581CD-3293-408A-8F5C-546FB486579A}" type="sibTrans" cxnId="{F8220765-F3F9-446B-A602-25F197D13F2F}">
      <dgm:prSet/>
      <dgm:spPr/>
      <dgm:t>
        <a:bodyPr/>
        <a:lstStyle/>
        <a:p>
          <a:endParaRPr lang="en-US"/>
        </a:p>
      </dgm:t>
    </dgm:pt>
    <dgm:pt modelId="{EB516FF7-DC2B-4D54-8AC7-CB85E332CB14}">
      <dgm:prSet phldrT="[Text]"/>
      <dgm:spPr/>
      <dgm:t>
        <a:bodyPr/>
        <a:lstStyle/>
        <a:p>
          <a:r>
            <a:rPr lang="en-US" dirty="0" smtClean="0"/>
            <a:t>Measurable</a:t>
          </a:r>
          <a:endParaRPr lang="en-US" dirty="0"/>
        </a:p>
      </dgm:t>
    </dgm:pt>
    <dgm:pt modelId="{7D2386CD-5B35-4CCB-ADEC-CD24142FDFA3}" type="parTrans" cxnId="{582682C3-CB1B-4257-BEE7-E3053898627A}">
      <dgm:prSet/>
      <dgm:spPr/>
      <dgm:t>
        <a:bodyPr/>
        <a:lstStyle/>
        <a:p>
          <a:endParaRPr lang="en-US"/>
        </a:p>
      </dgm:t>
    </dgm:pt>
    <dgm:pt modelId="{3A71AE5D-0682-4CD5-95EB-2A0312AF1206}" type="sibTrans" cxnId="{582682C3-CB1B-4257-BEE7-E3053898627A}">
      <dgm:prSet/>
      <dgm:spPr/>
      <dgm:t>
        <a:bodyPr/>
        <a:lstStyle/>
        <a:p>
          <a:endParaRPr lang="en-US"/>
        </a:p>
      </dgm:t>
    </dgm:pt>
    <dgm:pt modelId="{13D555D9-5AF7-44EF-A0A5-D803C02FA01B}">
      <dgm:prSet phldrT="[Text]"/>
      <dgm:spPr/>
      <dgm:t>
        <a:bodyPr/>
        <a:lstStyle/>
        <a:p>
          <a:r>
            <a:rPr lang="en-US" dirty="0" smtClean="0"/>
            <a:t>A</a:t>
          </a:r>
          <a:endParaRPr lang="en-US" dirty="0"/>
        </a:p>
      </dgm:t>
    </dgm:pt>
    <dgm:pt modelId="{1E4AF093-2F1B-4219-A0BA-903B40B42C5E}" type="parTrans" cxnId="{6C03578F-3931-4ED4-AF7C-820BDD0A6020}">
      <dgm:prSet/>
      <dgm:spPr/>
      <dgm:t>
        <a:bodyPr/>
        <a:lstStyle/>
        <a:p>
          <a:endParaRPr lang="en-US"/>
        </a:p>
      </dgm:t>
    </dgm:pt>
    <dgm:pt modelId="{70B6B1E0-AE54-418A-94B6-6BD12E058C9A}" type="sibTrans" cxnId="{6C03578F-3931-4ED4-AF7C-820BDD0A6020}">
      <dgm:prSet/>
      <dgm:spPr/>
      <dgm:t>
        <a:bodyPr/>
        <a:lstStyle/>
        <a:p>
          <a:endParaRPr lang="en-US"/>
        </a:p>
      </dgm:t>
    </dgm:pt>
    <dgm:pt modelId="{95CEAD89-4AA5-416E-B7A5-58B88B67360E}">
      <dgm:prSet phldrT="[Text]"/>
      <dgm:spPr/>
      <dgm:t>
        <a:bodyPr/>
        <a:lstStyle/>
        <a:p>
          <a:r>
            <a:rPr lang="en-US" dirty="0" smtClean="0"/>
            <a:t>Achievable</a:t>
          </a:r>
          <a:endParaRPr lang="en-US" dirty="0"/>
        </a:p>
      </dgm:t>
    </dgm:pt>
    <dgm:pt modelId="{A0B1A624-697F-489A-A3BF-79E462803E41}" type="parTrans" cxnId="{0B109F79-2C14-4C6D-AEE9-F861835DBD96}">
      <dgm:prSet/>
      <dgm:spPr/>
      <dgm:t>
        <a:bodyPr/>
        <a:lstStyle/>
        <a:p>
          <a:endParaRPr lang="en-US"/>
        </a:p>
      </dgm:t>
    </dgm:pt>
    <dgm:pt modelId="{DB6EDF88-CB86-4728-82BD-EEE557991DE0}" type="sibTrans" cxnId="{0B109F79-2C14-4C6D-AEE9-F861835DBD96}">
      <dgm:prSet/>
      <dgm:spPr/>
      <dgm:t>
        <a:bodyPr/>
        <a:lstStyle/>
        <a:p>
          <a:endParaRPr lang="en-US"/>
        </a:p>
      </dgm:t>
    </dgm:pt>
    <dgm:pt modelId="{E20CAE68-4FC9-4D51-88FC-3056A3874094}">
      <dgm:prSet phldrT="[Text]"/>
      <dgm:spPr/>
      <dgm:t>
        <a:bodyPr/>
        <a:lstStyle/>
        <a:p>
          <a:r>
            <a:rPr lang="en-US" dirty="0" smtClean="0"/>
            <a:t>R</a:t>
          </a:r>
          <a:endParaRPr lang="en-US" dirty="0"/>
        </a:p>
      </dgm:t>
    </dgm:pt>
    <dgm:pt modelId="{45C980D8-6466-4216-99E4-93727E9ADCD1}" type="parTrans" cxnId="{3E77B35A-268B-4AE6-83F0-B7D83D71ADF7}">
      <dgm:prSet/>
      <dgm:spPr/>
      <dgm:t>
        <a:bodyPr/>
        <a:lstStyle/>
        <a:p>
          <a:endParaRPr lang="en-US"/>
        </a:p>
      </dgm:t>
    </dgm:pt>
    <dgm:pt modelId="{72F91723-9C94-48CA-99ED-29142644B85C}" type="sibTrans" cxnId="{3E77B35A-268B-4AE6-83F0-B7D83D71ADF7}">
      <dgm:prSet/>
      <dgm:spPr/>
      <dgm:t>
        <a:bodyPr/>
        <a:lstStyle/>
        <a:p>
          <a:endParaRPr lang="en-US"/>
        </a:p>
      </dgm:t>
    </dgm:pt>
    <dgm:pt modelId="{10882AAD-D7E1-4033-8120-FB47B5DC1378}">
      <dgm:prSet phldrT="[Text]"/>
      <dgm:spPr/>
      <dgm:t>
        <a:bodyPr/>
        <a:lstStyle/>
        <a:p>
          <a:r>
            <a:rPr lang="en-US" dirty="0" smtClean="0"/>
            <a:t>Results Focused</a:t>
          </a:r>
          <a:endParaRPr lang="en-US" dirty="0"/>
        </a:p>
      </dgm:t>
    </dgm:pt>
    <dgm:pt modelId="{1669EB38-8DB6-4E0E-BE61-8C89127910B4}" type="parTrans" cxnId="{A7B05A58-20B1-46CB-8A46-915CDDA2ECB6}">
      <dgm:prSet/>
      <dgm:spPr/>
      <dgm:t>
        <a:bodyPr/>
        <a:lstStyle/>
        <a:p>
          <a:endParaRPr lang="en-US"/>
        </a:p>
      </dgm:t>
    </dgm:pt>
    <dgm:pt modelId="{3CCEB5B7-43C0-4F34-B26E-B297E1938800}" type="sibTrans" cxnId="{A7B05A58-20B1-46CB-8A46-915CDDA2ECB6}">
      <dgm:prSet/>
      <dgm:spPr/>
      <dgm:t>
        <a:bodyPr/>
        <a:lstStyle/>
        <a:p>
          <a:endParaRPr lang="en-US"/>
        </a:p>
      </dgm:t>
    </dgm:pt>
    <dgm:pt modelId="{3BC68CE0-A525-4103-AC69-FD4637B63ED8}">
      <dgm:prSet phldrT="[Text]"/>
      <dgm:spPr/>
      <dgm:t>
        <a:bodyPr/>
        <a:lstStyle/>
        <a:p>
          <a:r>
            <a:rPr lang="en-US" dirty="0" smtClean="0"/>
            <a:t>T</a:t>
          </a:r>
          <a:endParaRPr lang="en-US" dirty="0"/>
        </a:p>
      </dgm:t>
    </dgm:pt>
    <dgm:pt modelId="{D4FD6AB2-7C9C-45E1-9F6A-36751D4B9F80}" type="parTrans" cxnId="{14FBAB7D-F092-448D-8CC3-8C2493739A67}">
      <dgm:prSet/>
      <dgm:spPr/>
      <dgm:t>
        <a:bodyPr/>
        <a:lstStyle/>
        <a:p>
          <a:endParaRPr lang="en-US"/>
        </a:p>
      </dgm:t>
    </dgm:pt>
    <dgm:pt modelId="{CE23EAD6-2F95-4D45-BA3F-B50FB8FA763A}" type="sibTrans" cxnId="{14FBAB7D-F092-448D-8CC3-8C2493739A67}">
      <dgm:prSet/>
      <dgm:spPr/>
      <dgm:t>
        <a:bodyPr/>
        <a:lstStyle/>
        <a:p>
          <a:endParaRPr lang="en-US"/>
        </a:p>
      </dgm:t>
    </dgm:pt>
    <dgm:pt modelId="{0EFF1231-23F8-4086-834F-A258B5CA301A}">
      <dgm:prSet phldrT="[Text]"/>
      <dgm:spPr/>
      <dgm:t>
        <a:bodyPr/>
        <a:lstStyle/>
        <a:p>
          <a:r>
            <a:rPr lang="en-US" dirty="0" smtClean="0"/>
            <a:t>Time Focused</a:t>
          </a:r>
          <a:endParaRPr lang="en-US" dirty="0"/>
        </a:p>
      </dgm:t>
    </dgm:pt>
    <dgm:pt modelId="{5881D5A0-2261-4A2C-8CC1-9E192498D923}" type="parTrans" cxnId="{2F73AF11-F375-4F10-A087-1F7AD948CA6D}">
      <dgm:prSet/>
      <dgm:spPr/>
      <dgm:t>
        <a:bodyPr/>
        <a:lstStyle/>
        <a:p>
          <a:endParaRPr lang="en-US"/>
        </a:p>
      </dgm:t>
    </dgm:pt>
    <dgm:pt modelId="{7DEF6B61-7A83-4C97-B632-ECEE0D279315}" type="sibTrans" cxnId="{2F73AF11-F375-4F10-A087-1F7AD948CA6D}">
      <dgm:prSet/>
      <dgm:spPr/>
      <dgm:t>
        <a:bodyPr/>
        <a:lstStyle/>
        <a:p>
          <a:endParaRPr lang="en-US"/>
        </a:p>
      </dgm:t>
    </dgm:pt>
    <dgm:pt modelId="{6E1AFD30-3B56-4DA1-BB96-EF2618DDE222}" type="pres">
      <dgm:prSet presAssocID="{0FC926EF-7A2B-46E1-AA57-1809FDAA2F04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68B13559-839B-4709-B145-F1128A094166}" type="pres">
      <dgm:prSet presAssocID="{BC01D250-D4BD-471C-A137-B682261B8249}" presName="composite" presStyleCnt="0"/>
      <dgm:spPr/>
    </dgm:pt>
    <dgm:pt modelId="{9B3D7592-9809-447F-8280-35E0449D55EB}" type="pres">
      <dgm:prSet presAssocID="{BC01D250-D4BD-471C-A137-B682261B8249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3FC392-A722-413F-8321-BCFAD0B943F9}" type="pres">
      <dgm:prSet presAssocID="{BC01D250-D4BD-471C-A137-B682261B8249}" presName="descendantText" presStyleLbl="alignAcc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CE7C50-5A4C-4427-A9B5-AA20B9EC89C8}" type="pres">
      <dgm:prSet presAssocID="{EEC5D073-97E8-4427-9C42-4E592D8860F8}" presName="sp" presStyleCnt="0"/>
      <dgm:spPr/>
    </dgm:pt>
    <dgm:pt modelId="{C60791B6-DFAA-4CCA-9A69-EF41BFD14328}" type="pres">
      <dgm:prSet presAssocID="{AD614BF5-C843-4AAE-BB1F-AB7B3622C77B}" presName="composite" presStyleCnt="0"/>
      <dgm:spPr/>
    </dgm:pt>
    <dgm:pt modelId="{82CF12E9-225D-4938-9EE3-ABD3BFA94F57}" type="pres">
      <dgm:prSet presAssocID="{AD614BF5-C843-4AAE-BB1F-AB7B3622C77B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13DA5B-9150-4395-8998-AD57D72FC852}" type="pres">
      <dgm:prSet presAssocID="{AD614BF5-C843-4AAE-BB1F-AB7B3622C77B}" presName="descendantText" presStyleLbl="alignAcc1" presStyleIdx="1" presStyleCnt="5" custLinFactNeighborX="1253" custLinFactNeighborY="-2236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1651E4A-271A-443A-AD6C-B7FBEFE8343E}" type="pres">
      <dgm:prSet presAssocID="{FE5581CD-3293-408A-8F5C-546FB486579A}" presName="sp" presStyleCnt="0"/>
      <dgm:spPr/>
    </dgm:pt>
    <dgm:pt modelId="{29F41CF1-C9F6-48BB-9A91-515FC7EEFF70}" type="pres">
      <dgm:prSet presAssocID="{13D555D9-5AF7-44EF-A0A5-D803C02FA01B}" presName="composite" presStyleCnt="0"/>
      <dgm:spPr/>
    </dgm:pt>
    <dgm:pt modelId="{BE4133CF-20E8-4068-A761-5C82085AA7AE}" type="pres">
      <dgm:prSet presAssocID="{13D555D9-5AF7-44EF-A0A5-D803C02FA01B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C6701A-235A-4A63-AB4C-164E5D8C7833}" type="pres">
      <dgm:prSet presAssocID="{13D555D9-5AF7-44EF-A0A5-D803C02FA01B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30D077-99C7-4634-83C1-D1272799D2B3}" type="pres">
      <dgm:prSet presAssocID="{70B6B1E0-AE54-418A-94B6-6BD12E058C9A}" presName="sp" presStyleCnt="0"/>
      <dgm:spPr/>
    </dgm:pt>
    <dgm:pt modelId="{74CD9EEB-34B1-450C-9038-C71E742E1874}" type="pres">
      <dgm:prSet presAssocID="{E20CAE68-4FC9-4D51-88FC-3056A3874094}" presName="composite" presStyleCnt="0"/>
      <dgm:spPr/>
    </dgm:pt>
    <dgm:pt modelId="{4CA2B9DB-BABC-484C-B40B-2A4EA147D597}" type="pres">
      <dgm:prSet presAssocID="{E20CAE68-4FC9-4D51-88FC-3056A3874094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F1F354-A7A3-46E3-8D64-8EF0CDDC26B4}" type="pres">
      <dgm:prSet presAssocID="{E20CAE68-4FC9-4D51-88FC-3056A3874094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69A354-314B-47CD-BCF8-6CA8EB910B6E}" type="pres">
      <dgm:prSet presAssocID="{72F91723-9C94-48CA-99ED-29142644B85C}" presName="sp" presStyleCnt="0"/>
      <dgm:spPr/>
    </dgm:pt>
    <dgm:pt modelId="{DA658A88-3B4F-42F5-BD8E-E716E885E3A9}" type="pres">
      <dgm:prSet presAssocID="{3BC68CE0-A525-4103-AC69-FD4637B63ED8}" presName="composite" presStyleCnt="0"/>
      <dgm:spPr/>
    </dgm:pt>
    <dgm:pt modelId="{14724CFE-2585-465D-93EF-B1C3B0AABC2F}" type="pres">
      <dgm:prSet presAssocID="{3BC68CE0-A525-4103-AC69-FD4637B63ED8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E42C165-A184-4855-93AC-98D539741730}" type="pres">
      <dgm:prSet presAssocID="{3BC68CE0-A525-4103-AC69-FD4637B63ED8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D6498DC6-3E53-4049-B181-C3BAAFB8D358}" type="presOf" srcId="{13D555D9-5AF7-44EF-A0A5-D803C02FA01B}" destId="{BE4133CF-20E8-4068-A761-5C82085AA7AE}" srcOrd="0" destOrd="0" presId="urn:microsoft.com/office/officeart/2005/8/layout/chevron2"/>
    <dgm:cxn modelId="{09E6C845-9F5E-4696-B748-C6718289ECDE}" type="presOf" srcId="{10882AAD-D7E1-4033-8120-FB47B5DC1378}" destId="{FFF1F354-A7A3-46E3-8D64-8EF0CDDC26B4}" srcOrd="0" destOrd="0" presId="urn:microsoft.com/office/officeart/2005/8/layout/chevron2"/>
    <dgm:cxn modelId="{F8220765-F3F9-446B-A602-25F197D13F2F}" srcId="{0FC926EF-7A2B-46E1-AA57-1809FDAA2F04}" destId="{AD614BF5-C843-4AAE-BB1F-AB7B3622C77B}" srcOrd="1" destOrd="0" parTransId="{5F97CB64-44C5-4558-A6B7-5284D36A35DB}" sibTransId="{FE5581CD-3293-408A-8F5C-546FB486579A}"/>
    <dgm:cxn modelId="{DF1F1EDA-453F-44F9-A513-6277946EAAA2}" srcId="{0FC926EF-7A2B-46E1-AA57-1809FDAA2F04}" destId="{BC01D250-D4BD-471C-A137-B682261B8249}" srcOrd="0" destOrd="0" parTransId="{BD8037B7-43D7-4384-91BC-EC17578CFEA2}" sibTransId="{EEC5D073-97E8-4427-9C42-4E592D8860F8}"/>
    <dgm:cxn modelId="{F804DC30-CBA1-456F-827F-54079E136B46}" type="presOf" srcId="{BC01D250-D4BD-471C-A137-B682261B8249}" destId="{9B3D7592-9809-447F-8280-35E0449D55EB}" srcOrd="0" destOrd="0" presId="urn:microsoft.com/office/officeart/2005/8/layout/chevron2"/>
    <dgm:cxn modelId="{49049A96-52E7-454B-B34B-627B04E877AC}" type="presOf" srcId="{0EFF1231-23F8-4086-834F-A258B5CA301A}" destId="{AE42C165-A184-4855-93AC-98D539741730}" srcOrd="0" destOrd="0" presId="urn:microsoft.com/office/officeart/2005/8/layout/chevron2"/>
    <dgm:cxn modelId="{A7B05A58-20B1-46CB-8A46-915CDDA2ECB6}" srcId="{E20CAE68-4FC9-4D51-88FC-3056A3874094}" destId="{10882AAD-D7E1-4033-8120-FB47B5DC1378}" srcOrd="0" destOrd="0" parTransId="{1669EB38-8DB6-4E0E-BE61-8C89127910B4}" sibTransId="{3CCEB5B7-43C0-4F34-B26E-B297E1938800}"/>
    <dgm:cxn modelId="{2F73AF11-F375-4F10-A087-1F7AD948CA6D}" srcId="{3BC68CE0-A525-4103-AC69-FD4637B63ED8}" destId="{0EFF1231-23F8-4086-834F-A258B5CA301A}" srcOrd="0" destOrd="0" parTransId="{5881D5A0-2261-4A2C-8CC1-9E192498D923}" sibTransId="{7DEF6B61-7A83-4C97-B632-ECEE0D279315}"/>
    <dgm:cxn modelId="{3E77B35A-268B-4AE6-83F0-B7D83D71ADF7}" srcId="{0FC926EF-7A2B-46E1-AA57-1809FDAA2F04}" destId="{E20CAE68-4FC9-4D51-88FC-3056A3874094}" srcOrd="3" destOrd="0" parTransId="{45C980D8-6466-4216-99E4-93727E9ADCD1}" sibTransId="{72F91723-9C94-48CA-99ED-29142644B85C}"/>
    <dgm:cxn modelId="{1594FF3E-6FBC-4737-8A0E-E49A7FD68EA3}" srcId="{BC01D250-D4BD-471C-A137-B682261B8249}" destId="{9DFF1127-22E0-4C84-B847-32D14A7B2462}" srcOrd="0" destOrd="0" parTransId="{4FB52F7D-4ABD-49F8-B4F9-81CE6FE37D3C}" sibTransId="{CD350D26-97BF-4346-AEA8-AFFAB3B1EF2B}"/>
    <dgm:cxn modelId="{6C03578F-3931-4ED4-AF7C-820BDD0A6020}" srcId="{0FC926EF-7A2B-46E1-AA57-1809FDAA2F04}" destId="{13D555D9-5AF7-44EF-A0A5-D803C02FA01B}" srcOrd="2" destOrd="0" parTransId="{1E4AF093-2F1B-4219-A0BA-903B40B42C5E}" sibTransId="{70B6B1E0-AE54-418A-94B6-6BD12E058C9A}"/>
    <dgm:cxn modelId="{21A30141-1DB8-4DE5-954F-84E714282CF5}" type="presOf" srcId="{3BC68CE0-A525-4103-AC69-FD4637B63ED8}" destId="{14724CFE-2585-465D-93EF-B1C3B0AABC2F}" srcOrd="0" destOrd="0" presId="urn:microsoft.com/office/officeart/2005/8/layout/chevron2"/>
    <dgm:cxn modelId="{AD56C77F-DA73-43D7-B692-5A30C7D18DFA}" type="presOf" srcId="{95CEAD89-4AA5-416E-B7A5-58B88B67360E}" destId="{FDC6701A-235A-4A63-AB4C-164E5D8C7833}" srcOrd="0" destOrd="0" presId="urn:microsoft.com/office/officeart/2005/8/layout/chevron2"/>
    <dgm:cxn modelId="{A2CEA4DC-645B-4835-A301-1E3962192A4E}" type="presOf" srcId="{EB516FF7-DC2B-4D54-8AC7-CB85E332CB14}" destId="{D013DA5B-9150-4395-8998-AD57D72FC852}" srcOrd="0" destOrd="0" presId="urn:microsoft.com/office/officeart/2005/8/layout/chevron2"/>
    <dgm:cxn modelId="{14FBAB7D-F092-448D-8CC3-8C2493739A67}" srcId="{0FC926EF-7A2B-46E1-AA57-1809FDAA2F04}" destId="{3BC68CE0-A525-4103-AC69-FD4637B63ED8}" srcOrd="4" destOrd="0" parTransId="{D4FD6AB2-7C9C-45E1-9F6A-36751D4B9F80}" sibTransId="{CE23EAD6-2F95-4D45-BA3F-B50FB8FA763A}"/>
    <dgm:cxn modelId="{582682C3-CB1B-4257-BEE7-E3053898627A}" srcId="{AD614BF5-C843-4AAE-BB1F-AB7B3622C77B}" destId="{EB516FF7-DC2B-4D54-8AC7-CB85E332CB14}" srcOrd="0" destOrd="0" parTransId="{7D2386CD-5B35-4CCB-ADEC-CD24142FDFA3}" sibTransId="{3A71AE5D-0682-4CD5-95EB-2A0312AF1206}"/>
    <dgm:cxn modelId="{99EB8FA8-EBB9-4144-8469-36A14EDF1D85}" type="presOf" srcId="{E20CAE68-4FC9-4D51-88FC-3056A3874094}" destId="{4CA2B9DB-BABC-484C-B40B-2A4EA147D597}" srcOrd="0" destOrd="0" presId="urn:microsoft.com/office/officeart/2005/8/layout/chevron2"/>
    <dgm:cxn modelId="{B0BF99A1-29AC-4457-A007-468846CD1A96}" type="presOf" srcId="{AD614BF5-C843-4AAE-BB1F-AB7B3622C77B}" destId="{82CF12E9-225D-4938-9EE3-ABD3BFA94F57}" srcOrd="0" destOrd="0" presId="urn:microsoft.com/office/officeart/2005/8/layout/chevron2"/>
    <dgm:cxn modelId="{72E5F9E3-B519-4B29-BEB5-0F73AA531B6B}" type="presOf" srcId="{9DFF1127-22E0-4C84-B847-32D14A7B2462}" destId="{F23FC392-A722-413F-8321-BCFAD0B943F9}" srcOrd="0" destOrd="0" presId="urn:microsoft.com/office/officeart/2005/8/layout/chevron2"/>
    <dgm:cxn modelId="{A20CFC43-12A8-4753-8CC3-0505C9FD40A0}" type="presOf" srcId="{0FC926EF-7A2B-46E1-AA57-1809FDAA2F04}" destId="{6E1AFD30-3B56-4DA1-BB96-EF2618DDE222}" srcOrd="0" destOrd="0" presId="urn:microsoft.com/office/officeart/2005/8/layout/chevron2"/>
    <dgm:cxn modelId="{0B109F79-2C14-4C6D-AEE9-F861835DBD96}" srcId="{13D555D9-5AF7-44EF-A0A5-D803C02FA01B}" destId="{95CEAD89-4AA5-416E-B7A5-58B88B67360E}" srcOrd="0" destOrd="0" parTransId="{A0B1A624-697F-489A-A3BF-79E462803E41}" sibTransId="{DB6EDF88-CB86-4728-82BD-EEE557991DE0}"/>
    <dgm:cxn modelId="{78FE014D-FE00-45F3-9317-BE19A57F5E39}" type="presParOf" srcId="{6E1AFD30-3B56-4DA1-BB96-EF2618DDE222}" destId="{68B13559-839B-4709-B145-F1128A094166}" srcOrd="0" destOrd="0" presId="urn:microsoft.com/office/officeart/2005/8/layout/chevron2"/>
    <dgm:cxn modelId="{86650051-D663-4220-BD45-9ADD7EEB0BD9}" type="presParOf" srcId="{68B13559-839B-4709-B145-F1128A094166}" destId="{9B3D7592-9809-447F-8280-35E0449D55EB}" srcOrd="0" destOrd="0" presId="urn:microsoft.com/office/officeart/2005/8/layout/chevron2"/>
    <dgm:cxn modelId="{BED3AC2A-F0B8-4CB3-8B72-554AB5DB53BD}" type="presParOf" srcId="{68B13559-839B-4709-B145-F1128A094166}" destId="{F23FC392-A722-413F-8321-BCFAD0B943F9}" srcOrd="1" destOrd="0" presId="urn:microsoft.com/office/officeart/2005/8/layout/chevron2"/>
    <dgm:cxn modelId="{6572DA37-05A6-4DE0-982E-8939CB09C9FB}" type="presParOf" srcId="{6E1AFD30-3B56-4DA1-BB96-EF2618DDE222}" destId="{9DCE7C50-5A4C-4427-A9B5-AA20B9EC89C8}" srcOrd="1" destOrd="0" presId="urn:microsoft.com/office/officeart/2005/8/layout/chevron2"/>
    <dgm:cxn modelId="{C2086F2C-9E48-445F-998F-9CA8B03EE1F2}" type="presParOf" srcId="{6E1AFD30-3B56-4DA1-BB96-EF2618DDE222}" destId="{C60791B6-DFAA-4CCA-9A69-EF41BFD14328}" srcOrd="2" destOrd="0" presId="urn:microsoft.com/office/officeart/2005/8/layout/chevron2"/>
    <dgm:cxn modelId="{D9299924-805B-49D0-882F-8845C6129A47}" type="presParOf" srcId="{C60791B6-DFAA-4CCA-9A69-EF41BFD14328}" destId="{82CF12E9-225D-4938-9EE3-ABD3BFA94F57}" srcOrd="0" destOrd="0" presId="urn:microsoft.com/office/officeart/2005/8/layout/chevron2"/>
    <dgm:cxn modelId="{90565CCE-553F-4CD9-BCE9-FCCC7821B240}" type="presParOf" srcId="{C60791B6-DFAA-4CCA-9A69-EF41BFD14328}" destId="{D013DA5B-9150-4395-8998-AD57D72FC852}" srcOrd="1" destOrd="0" presId="urn:microsoft.com/office/officeart/2005/8/layout/chevron2"/>
    <dgm:cxn modelId="{EAB05B32-DAED-4085-BE3F-7AC242CE7D55}" type="presParOf" srcId="{6E1AFD30-3B56-4DA1-BB96-EF2618DDE222}" destId="{F1651E4A-271A-443A-AD6C-B7FBEFE8343E}" srcOrd="3" destOrd="0" presId="urn:microsoft.com/office/officeart/2005/8/layout/chevron2"/>
    <dgm:cxn modelId="{C8913EDF-E234-42E5-A9F7-730C23F69C9B}" type="presParOf" srcId="{6E1AFD30-3B56-4DA1-BB96-EF2618DDE222}" destId="{29F41CF1-C9F6-48BB-9A91-515FC7EEFF70}" srcOrd="4" destOrd="0" presId="urn:microsoft.com/office/officeart/2005/8/layout/chevron2"/>
    <dgm:cxn modelId="{5202B413-4879-473B-98D4-CFB427909BBC}" type="presParOf" srcId="{29F41CF1-C9F6-48BB-9A91-515FC7EEFF70}" destId="{BE4133CF-20E8-4068-A761-5C82085AA7AE}" srcOrd="0" destOrd="0" presId="urn:microsoft.com/office/officeart/2005/8/layout/chevron2"/>
    <dgm:cxn modelId="{C56CBDA1-E46B-4FA6-A1EB-F5264D6363C9}" type="presParOf" srcId="{29F41CF1-C9F6-48BB-9A91-515FC7EEFF70}" destId="{FDC6701A-235A-4A63-AB4C-164E5D8C7833}" srcOrd="1" destOrd="0" presId="urn:microsoft.com/office/officeart/2005/8/layout/chevron2"/>
    <dgm:cxn modelId="{C376EB48-FFE9-4AD4-A7AF-48BAD8AFAA69}" type="presParOf" srcId="{6E1AFD30-3B56-4DA1-BB96-EF2618DDE222}" destId="{9230D077-99C7-4634-83C1-D1272799D2B3}" srcOrd="5" destOrd="0" presId="urn:microsoft.com/office/officeart/2005/8/layout/chevron2"/>
    <dgm:cxn modelId="{D7FF0F3A-1CBC-483E-90EB-8BB25FE06A25}" type="presParOf" srcId="{6E1AFD30-3B56-4DA1-BB96-EF2618DDE222}" destId="{74CD9EEB-34B1-450C-9038-C71E742E1874}" srcOrd="6" destOrd="0" presId="urn:microsoft.com/office/officeart/2005/8/layout/chevron2"/>
    <dgm:cxn modelId="{FE346C16-1C35-4C3F-A702-8828EC32C02D}" type="presParOf" srcId="{74CD9EEB-34B1-450C-9038-C71E742E1874}" destId="{4CA2B9DB-BABC-484C-B40B-2A4EA147D597}" srcOrd="0" destOrd="0" presId="urn:microsoft.com/office/officeart/2005/8/layout/chevron2"/>
    <dgm:cxn modelId="{F78B9E76-8437-404E-9368-9E1E0FF066CC}" type="presParOf" srcId="{74CD9EEB-34B1-450C-9038-C71E742E1874}" destId="{FFF1F354-A7A3-46E3-8D64-8EF0CDDC26B4}" srcOrd="1" destOrd="0" presId="urn:microsoft.com/office/officeart/2005/8/layout/chevron2"/>
    <dgm:cxn modelId="{B3A3D554-C697-40E6-BB76-0A85652E9EA2}" type="presParOf" srcId="{6E1AFD30-3B56-4DA1-BB96-EF2618DDE222}" destId="{A569A354-314B-47CD-BCF8-6CA8EB910B6E}" srcOrd="7" destOrd="0" presId="urn:microsoft.com/office/officeart/2005/8/layout/chevron2"/>
    <dgm:cxn modelId="{2B0EE77D-7A46-4456-A817-4C8932A0A98E}" type="presParOf" srcId="{6E1AFD30-3B56-4DA1-BB96-EF2618DDE222}" destId="{DA658A88-3B4F-42F5-BD8E-E716E885E3A9}" srcOrd="8" destOrd="0" presId="urn:microsoft.com/office/officeart/2005/8/layout/chevron2"/>
    <dgm:cxn modelId="{20D48F72-DEB8-4359-A30A-72C0BD3BB715}" type="presParOf" srcId="{DA658A88-3B4F-42F5-BD8E-E716E885E3A9}" destId="{14724CFE-2585-465D-93EF-B1C3B0AABC2F}" srcOrd="0" destOrd="0" presId="urn:microsoft.com/office/officeart/2005/8/layout/chevron2"/>
    <dgm:cxn modelId="{DAC84045-2F18-48D1-8314-CF9A907DCD42}" type="presParOf" srcId="{DA658A88-3B4F-42F5-BD8E-E716E885E3A9}" destId="{AE42C165-A184-4855-93AC-98D53974173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2F6015-E565-45CD-ADF8-713B2791A83B}">
      <dsp:nvSpPr>
        <dsp:cNvPr id="0" name=""/>
        <dsp:cNvSpPr/>
      </dsp:nvSpPr>
      <dsp:spPr>
        <a:xfrm rot="5400000">
          <a:off x="382385" y="1686688"/>
          <a:ext cx="1144829" cy="19049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19BD16-FA0C-4863-82DD-24EBFF4DEF7B}">
      <dsp:nvSpPr>
        <dsp:cNvPr id="0" name=""/>
        <dsp:cNvSpPr/>
      </dsp:nvSpPr>
      <dsp:spPr>
        <a:xfrm>
          <a:off x="191285" y="2255864"/>
          <a:ext cx="1719818" cy="150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Performance Cycle</a:t>
          </a:r>
          <a:endParaRPr lang="en-US" sz="2300" kern="1200" dirty="0"/>
        </a:p>
      </dsp:txBody>
      <dsp:txXfrm>
        <a:off x="191285" y="2255864"/>
        <a:ext cx="1719818" cy="1507521"/>
      </dsp:txXfrm>
    </dsp:sp>
    <dsp:sp modelId="{682E59D6-6AEF-4A57-87BD-E90EE8289B1D}">
      <dsp:nvSpPr>
        <dsp:cNvPr id="0" name=""/>
        <dsp:cNvSpPr/>
      </dsp:nvSpPr>
      <dsp:spPr>
        <a:xfrm>
          <a:off x="1586609" y="1546442"/>
          <a:ext cx="324494" cy="32449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shade val="80000"/>
                <a:hueOff val="-5979"/>
                <a:satOff val="-671"/>
                <a:lumOff val="42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5979"/>
                <a:satOff val="-671"/>
                <a:lumOff val="42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5979"/>
                <a:satOff val="-671"/>
                <a:lumOff val="42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4538F5D-AD6B-4AD4-AE98-FC88BDAAE88F}">
      <dsp:nvSpPr>
        <dsp:cNvPr id="0" name=""/>
        <dsp:cNvSpPr/>
      </dsp:nvSpPr>
      <dsp:spPr>
        <a:xfrm rot="5400000">
          <a:off x="2487779" y="1165706"/>
          <a:ext cx="1144829" cy="19049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80000"/>
                <a:hueOff val="-11957"/>
                <a:satOff val="-1341"/>
                <a:lumOff val="856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1957"/>
                <a:satOff val="-1341"/>
                <a:lumOff val="856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1957"/>
                <a:satOff val="-1341"/>
                <a:lumOff val="856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4DFB109-6E7E-4A19-BB81-92E7ED86412D}">
      <dsp:nvSpPr>
        <dsp:cNvPr id="0" name=""/>
        <dsp:cNvSpPr/>
      </dsp:nvSpPr>
      <dsp:spPr>
        <a:xfrm>
          <a:off x="2286007" y="1734882"/>
          <a:ext cx="1764000" cy="150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Setting Goals</a:t>
          </a:r>
          <a:endParaRPr lang="en-US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Alignment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SMART</a:t>
          </a:r>
          <a:endParaRPr lang="en-US" sz="1800" kern="1200" dirty="0"/>
        </a:p>
      </dsp:txBody>
      <dsp:txXfrm>
        <a:off x="2286007" y="1734882"/>
        <a:ext cx="1764000" cy="1507521"/>
      </dsp:txXfrm>
    </dsp:sp>
    <dsp:sp modelId="{A547C01B-480E-4FF6-8C58-DBEE8786EA16}">
      <dsp:nvSpPr>
        <dsp:cNvPr id="0" name=""/>
        <dsp:cNvSpPr/>
      </dsp:nvSpPr>
      <dsp:spPr>
        <a:xfrm>
          <a:off x="3692003" y="1025460"/>
          <a:ext cx="324494" cy="32449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shade val="80000"/>
                <a:hueOff val="-17936"/>
                <a:satOff val="-2012"/>
                <a:lumOff val="1284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17936"/>
                <a:satOff val="-2012"/>
                <a:lumOff val="1284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17936"/>
                <a:satOff val="-2012"/>
                <a:lumOff val="1284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26D89B-F2ED-48CB-B442-A9D32B0D1685}">
      <dsp:nvSpPr>
        <dsp:cNvPr id="0" name=""/>
        <dsp:cNvSpPr/>
      </dsp:nvSpPr>
      <dsp:spPr>
        <a:xfrm rot="5400000">
          <a:off x="4593173" y="644724"/>
          <a:ext cx="1144829" cy="19049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80000"/>
                <a:hueOff val="-23915"/>
                <a:satOff val="-2683"/>
                <a:lumOff val="1712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23915"/>
                <a:satOff val="-2683"/>
                <a:lumOff val="1712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23915"/>
                <a:satOff val="-2683"/>
                <a:lumOff val="1712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0EE3DF-DF2B-4019-A49A-650A039B18C0}">
      <dsp:nvSpPr>
        <dsp:cNvPr id="0" name=""/>
        <dsp:cNvSpPr/>
      </dsp:nvSpPr>
      <dsp:spPr>
        <a:xfrm>
          <a:off x="4402072" y="1213900"/>
          <a:ext cx="1719818" cy="150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dirty="0" smtClean="0"/>
            <a:t>Practice</a:t>
          </a:r>
          <a:endParaRPr lang="en-US" sz="23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Draft &amp; Align</a:t>
          </a:r>
          <a:endParaRPr lang="en-US" sz="1800" kern="1200" dirty="0"/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kern="1200" dirty="0" smtClean="0"/>
            <a:t>Metrics</a:t>
          </a:r>
        </a:p>
      </dsp:txBody>
      <dsp:txXfrm>
        <a:off x="4402072" y="1213900"/>
        <a:ext cx="1719818" cy="1507521"/>
      </dsp:txXfrm>
    </dsp:sp>
    <dsp:sp modelId="{5AE4D839-B321-4811-9DE7-224324C5B5E5}">
      <dsp:nvSpPr>
        <dsp:cNvPr id="0" name=""/>
        <dsp:cNvSpPr/>
      </dsp:nvSpPr>
      <dsp:spPr>
        <a:xfrm>
          <a:off x="5797397" y="504478"/>
          <a:ext cx="324494" cy="324494"/>
        </a:xfrm>
        <a:prstGeom prst="triangle">
          <a:avLst>
            <a:gd name="adj" fmla="val 100000"/>
          </a:avLst>
        </a:prstGeom>
        <a:gradFill rotWithShape="0">
          <a:gsLst>
            <a:gs pos="0">
              <a:schemeClr val="accent2">
                <a:shade val="80000"/>
                <a:hueOff val="-29893"/>
                <a:satOff val="-3353"/>
                <a:lumOff val="2140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29893"/>
                <a:satOff val="-3353"/>
                <a:lumOff val="2140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29893"/>
                <a:satOff val="-3353"/>
                <a:lumOff val="2140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733B3DF-14C5-4FD0-954B-C9FA27C13310}">
      <dsp:nvSpPr>
        <dsp:cNvPr id="0" name=""/>
        <dsp:cNvSpPr/>
      </dsp:nvSpPr>
      <dsp:spPr>
        <a:xfrm rot="5400000">
          <a:off x="6698567" y="123743"/>
          <a:ext cx="1144829" cy="1904970"/>
        </a:xfrm>
        <a:prstGeom prst="corner">
          <a:avLst>
            <a:gd name="adj1" fmla="val 16120"/>
            <a:gd name="adj2" fmla="val 16110"/>
          </a:avLst>
        </a:prstGeom>
        <a:gradFill rotWithShape="0">
          <a:gsLst>
            <a:gs pos="0">
              <a:schemeClr val="accent2">
                <a:shade val="80000"/>
                <a:hueOff val="-35872"/>
                <a:satOff val="-4024"/>
                <a:lumOff val="25680"/>
                <a:alphaOff val="0"/>
                <a:shade val="51000"/>
                <a:satMod val="130000"/>
              </a:schemeClr>
            </a:gs>
            <a:gs pos="80000">
              <a:schemeClr val="accent2">
                <a:shade val="80000"/>
                <a:hueOff val="-35872"/>
                <a:satOff val="-4024"/>
                <a:lumOff val="25680"/>
                <a:alphaOff val="0"/>
                <a:shade val="93000"/>
                <a:satMod val="130000"/>
              </a:schemeClr>
            </a:gs>
            <a:gs pos="100000">
              <a:schemeClr val="accent2">
                <a:shade val="80000"/>
                <a:hueOff val="-35872"/>
                <a:satOff val="-4024"/>
                <a:lumOff val="2568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4E297E-B250-45FC-84C4-16D3B8AF22A2}">
      <dsp:nvSpPr>
        <dsp:cNvPr id="0" name=""/>
        <dsp:cNvSpPr/>
      </dsp:nvSpPr>
      <dsp:spPr>
        <a:xfrm>
          <a:off x="6507466" y="692919"/>
          <a:ext cx="1719818" cy="15075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lvl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300" kern="1200" smtClean="0"/>
            <a:t>Key Points</a:t>
          </a:r>
          <a:endParaRPr lang="en-US" sz="2300" kern="1200" dirty="0" smtClean="0"/>
        </a:p>
      </dsp:txBody>
      <dsp:txXfrm>
        <a:off x="6507466" y="692919"/>
        <a:ext cx="1719818" cy="15075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04FDFD-5A8A-4324-A272-559ED02CBBD8}">
      <dsp:nvSpPr>
        <dsp:cNvPr id="0" name=""/>
        <dsp:cNvSpPr/>
      </dsp:nvSpPr>
      <dsp:spPr>
        <a:xfrm rot="5400000">
          <a:off x="170477" y="1331578"/>
          <a:ext cx="635279" cy="7232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DE275F-E659-4270-8500-7738276A1281}">
      <dsp:nvSpPr>
        <dsp:cNvPr id="0" name=""/>
        <dsp:cNvSpPr/>
      </dsp:nvSpPr>
      <dsp:spPr>
        <a:xfrm>
          <a:off x="2167" y="627358"/>
          <a:ext cx="1069436" cy="74857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University Goals</a:t>
          </a:r>
          <a:endParaRPr lang="en-US" sz="1300" kern="1200" dirty="0"/>
        </a:p>
      </dsp:txBody>
      <dsp:txXfrm>
        <a:off x="38716" y="663907"/>
        <a:ext cx="996338" cy="675472"/>
      </dsp:txXfrm>
    </dsp:sp>
    <dsp:sp modelId="{F2597A12-BB4B-4B2B-BEFE-C41BBBEE4CD7}">
      <dsp:nvSpPr>
        <dsp:cNvPr id="0" name=""/>
        <dsp:cNvSpPr/>
      </dsp:nvSpPr>
      <dsp:spPr>
        <a:xfrm>
          <a:off x="1071603" y="698751"/>
          <a:ext cx="777805" cy="60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91D7F0-3650-4B3E-9E22-BD40997016E5}">
      <dsp:nvSpPr>
        <dsp:cNvPr id="0" name=""/>
        <dsp:cNvSpPr/>
      </dsp:nvSpPr>
      <dsp:spPr>
        <a:xfrm rot="5400000">
          <a:off x="1057154" y="2172469"/>
          <a:ext cx="635279" cy="7232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C34930-47F3-4BF1-B1FB-4BE2A5F503D2}">
      <dsp:nvSpPr>
        <dsp:cNvPr id="0" name=""/>
        <dsp:cNvSpPr/>
      </dsp:nvSpPr>
      <dsp:spPr>
        <a:xfrm>
          <a:off x="888843" y="1468250"/>
          <a:ext cx="1069436" cy="74857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College or Divisional Goals</a:t>
          </a:r>
          <a:endParaRPr lang="en-US" sz="1300" kern="1200" dirty="0"/>
        </a:p>
      </dsp:txBody>
      <dsp:txXfrm>
        <a:off x="925392" y="1504799"/>
        <a:ext cx="996338" cy="675472"/>
      </dsp:txXfrm>
    </dsp:sp>
    <dsp:sp modelId="{2029FB62-FAA3-4FC8-8328-27A89F3243DE}">
      <dsp:nvSpPr>
        <dsp:cNvPr id="0" name=""/>
        <dsp:cNvSpPr/>
      </dsp:nvSpPr>
      <dsp:spPr>
        <a:xfrm>
          <a:off x="1958279" y="1539643"/>
          <a:ext cx="777805" cy="60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B8EA9-B99B-44B3-A49A-B0FFA9EC584D}">
      <dsp:nvSpPr>
        <dsp:cNvPr id="0" name=""/>
        <dsp:cNvSpPr/>
      </dsp:nvSpPr>
      <dsp:spPr>
        <a:xfrm rot="5400000">
          <a:off x="1943830" y="3013361"/>
          <a:ext cx="635279" cy="72324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63500" contourW="127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A3592-BF3C-43DD-8F95-0AF2B84AF575}">
      <dsp:nvSpPr>
        <dsp:cNvPr id="0" name=""/>
        <dsp:cNvSpPr/>
      </dsp:nvSpPr>
      <dsp:spPr>
        <a:xfrm>
          <a:off x="1775520" y="2309142"/>
          <a:ext cx="1069436" cy="74857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Department Goals</a:t>
          </a:r>
          <a:endParaRPr lang="en-US" sz="1300" kern="1200" dirty="0"/>
        </a:p>
      </dsp:txBody>
      <dsp:txXfrm>
        <a:off x="1812069" y="2345691"/>
        <a:ext cx="996338" cy="675472"/>
      </dsp:txXfrm>
    </dsp:sp>
    <dsp:sp modelId="{CB1AA682-A016-4D51-BB25-954380946D1E}">
      <dsp:nvSpPr>
        <dsp:cNvPr id="0" name=""/>
        <dsp:cNvSpPr/>
      </dsp:nvSpPr>
      <dsp:spPr>
        <a:xfrm>
          <a:off x="2844956" y="2380535"/>
          <a:ext cx="777805" cy="605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74D020-F51C-4FC6-BDE8-61C585235B65}">
      <dsp:nvSpPr>
        <dsp:cNvPr id="0" name=""/>
        <dsp:cNvSpPr/>
      </dsp:nvSpPr>
      <dsp:spPr>
        <a:xfrm>
          <a:off x="2662196" y="3150033"/>
          <a:ext cx="1069436" cy="748570"/>
        </a:xfrm>
        <a:prstGeom prst="roundRect">
          <a:avLst>
            <a:gd name="adj" fmla="val 166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kern="1200" dirty="0" smtClean="0"/>
            <a:t>Individual Goals</a:t>
          </a:r>
          <a:endParaRPr lang="en-US" sz="1300" kern="1200" dirty="0"/>
        </a:p>
      </dsp:txBody>
      <dsp:txXfrm>
        <a:off x="2698745" y="3186582"/>
        <a:ext cx="996338" cy="675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D7592-9809-447F-8280-35E0449D55EB}">
      <dsp:nvSpPr>
        <dsp:cNvPr id="0" name=""/>
        <dsp:cNvSpPr/>
      </dsp:nvSpPr>
      <dsp:spPr>
        <a:xfrm rot="5400000">
          <a:off x="-90890" y="91514"/>
          <a:ext cx="605935" cy="424154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S</a:t>
          </a:r>
          <a:endParaRPr lang="en-US" sz="1100" kern="1200" dirty="0"/>
        </a:p>
      </dsp:txBody>
      <dsp:txXfrm rot="-5400000">
        <a:off x="1" y="212700"/>
        <a:ext cx="424154" cy="181781"/>
      </dsp:txXfrm>
    </dsp:sp>
    <dsp:sp modelId="{F23FC392-A722-413F-8321-BCFAD0B943F9}">
      <dsp:nvSpPr>
        <dsp:cNvPr id="0" name=""/>
        <dsp:cNvSpPr/>
      </dsp:nvSpPr>
      <dsp:spPr>
        <a:xfrm rot="5400000">
          <a:off x="1539148" y="-1114369"/>
          <a:ext cx="393857" cy="2623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Specific</a:t>
          </a:r>
          <a:endParaRPr lang="en-US" sz="2100" kern="1200" dirty="0"/>
        </a:p>
      </dsp:txBody>
      <dsp:txXfrm rot="-5400000">
        <a:off x="424155" y="19851"/>
        <a:ext cx="2604618" cy="355403"/>
      </dsp:txXfrm>
    </dsp:sp>
    <dsp:sp modelId="{82CF12E9-225D-4938-9EE3-ABD3BFA94F57}">
      <dsp:nvSpPr>
        <dsp:cNvPr id="0" name=""/>
        <dsp:cNvSpPr/>
      </dsp:nvSpPr>
      <dsp:spPr>
        <a:xfrm rot="5400000">
          <a:off x="-90890" y="568368"/>
          <a:ext cx="605935" cy="424154"/>
        </a:xfrm>
        <a:prstGeom prst="chevron">
          <a:avLst/>
        </a:prstGeom>
        <a:solidFill>
          <a:schemeClr val="accent3">
            <a:hueOff val="2812566"/>
            <a:satOff val="-4220"/>
            <a:lumOff val="-686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M</a:t>
          </a:r>
          <a:endParaRPr lang="en-US" sz="1100" kern="1200" dirty="0"/>
        </a:p>
      </dsp:txBody>
      <dsp:txXfrm rot="-5400000">
        <a:off x="1" y="689554"/>
        <a:ext cx="424154" cy="181781"/>
      </dsp:txXfrm>
    </dsp:sp>
    <dsp:sp modelId="{D013DA5B-9150-4395-8998-AD57D72FC852}">
      <dsp:nvSpPr>
        <dsp:cNvPr id="0" name=""/>
        <dsp:cNvSpPr/>
      </dsp:nvSpPr>
      <dsp:spPr>
        <a:xfrm rot="5400000">
          <a:off x="1539148" y="-646322"/>
          <a:ext cx="393857" cy="2623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2812566"/>
              <a:satOff val="-4220"/>
              <a:lumOff val="-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Measurable</a:t>
          </a:r>
          <a:endParaRPr lang="en-US" sz="2100" kern="1200" dirty="0"/>
        </a:p>
      </dsp:txBody>
      <dsp:txXfrm rot="-5400000">
        <a:off x="424155" y="487898"/>
        <a:ext cx="2604618" cy="355403"/>
      </dsp:txXfrm>
    </dsp:sp>
    <dsp:sp modelId="{BE4133CF-20E8-4068-A761-5C82085AA7AE}">
      <dsp:nvSpPr>
        <dsp:cNvPr id="0" name=""/>
        <dsp:cNvSpPr/>
      </dsp:nvSpPr>
      <dsp:spPr>
        <a:xfrm rot="5400000">
          <a:off x="-90890" y="1045222"/>
          <a:ext cx="605935" cy="424154"/>
        </a:xfrm>
        <a:prstGeom prst="chevron">
          <a:avLst/>
        </a:prstGeom>
        <a:solidFill>
          <a:schemeClr val="accent3">
            <a:hueOff val="5625132"/>
            <a:satOff val="-8440"/>
            <a:lumOff val="-1373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A</a:t>
          </a:r>
          <a:endParaRPr lang="en-US" sz="1100" kern="1200" dirty="0"/>
        </a:p>
      </dsp:txBody>
      <dsp:txXfrm rot="-5400000">
        <a:off x="1" y="1166408"/>
        <a:ext cx="424154" cy="181781"/>
      </dsp:txXfrm>
    </dsp:sp>
    <dsp:sp modelId="{FDC6701A-235A-4A63-AB4C-164E5D8C7833}">
      <dsp:nvSpPr>
        <dsp:cNvPr id="0" name=""/>
        <dsp:cNvSpPr/>
      </dsp:nvSpPr>
      <dsp:spPr>
        <a:xfrm rot="5400000">
          <a:off x="1539148" y="-160661"/>
          <a:ext cx="393857" cy="2623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5625132"/>
              <a:satOff val="-8440"/>
              <a:lumOff val="-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Achievable</a:t>
          </a:r>
          <a:endParaRPr lang="en-US" sz="2100" kern="1200" dirty="0"/>
        </a:p>
      </dsp:txBody>
      <dsp:txXfrm rot="-5400000">
        <a:off x="424155" y="973559"/>
        <a:ext cx="2604618" cy="355403"/>
      </dsp:txXfrm>
    </dsp:sp>
    <dsp:sp modelId="{4CA2B9DB-BABC-484C-B40B-2A4EA147D597}">
      <dsp:nvSpPr>
        <dsp:cNvPr id="0" name=""/>
        <dsp:cNvSpPr/>
      </dsp:nvSpPr>
      <dsp:spPr>
        <a:xfrm rot="5400000">
          <a:off x="-90890" y="1522076"/>
          <a:ext cx="605935" cy="424154"/>
        </a:xfrm>
        <a:prstGeom prst="chevron">
          <a:avLst/>
        </a:prstGeom>
        <a:solidFill>
          <a:schemeClr val="accent3">
            <a:hueOff val="8437698"/>
            <a:satOff val="-12660"/>
            <a:lumOff val="-2059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R</a:t>
          </a:r>
          <a:endParaRPr lang="en-US" sz="1100" kern="1200" dirty="0"/>
        </a:p>
      </dsp:txBody>
      <dsp:txXfrm rot="-5400000">
        <a:off x="1" y="1643262"/>
        <a:ext cx="424154" cy="181781"/>
      </dsp:txXfrm>
    </dsp:sp>
    <dsp:sp modelId="{FFF1F354-A7A3-46E3-8D64-8EF0CDDC26B4}">
      <dsp:nvSpPr>
        <dsp:cNvPr id="0" name=""/>
        <dsp:cNvSpPr/>
      </dsp:nvSpPr>
      <dsp:spPr>
        <a:xfrm rot="5400000">
          <a:off x="1539148" y="316192"/>
          <a:ext cx="393857" cy="2623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8437698"/>
              <a:satOff val="-12660"/>
              <a:lumOff val="-205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Results Focused</a:t>
          </a:r>
          <a:endParaRPr lang="en-US" sz="2100" kern="1200" dirty="0"/>
        </a:p>
      </dsp:txBody>
      <dsp:txXfrm rot="-5400000">
        <a:off x="424155" y="1450413"/>
        <a:ext cx="2604618" cy="355403"/>
      </dsp:txXfrm>
    </dsp:sp>
    <dsp:sp modelId="{14724CFE-2585-465D-93EF-B1C3B0AABC2F}">
      <dsp:nvSpPr>
        <dsp:cNvPr id="0" name=""/>
        <dsp:cNvSpPr/>
      </dsp:nvSpPr>
      <dsp:spPr>
        <a:xfrm rot="5400000">
          <a:off x="-90890" y="1998930"/>
          <a:ext cx="605935" cy="424154"/>
        </a:xfrm>
        <a:prstGeom prst="chevron">
          <a:avLst/>
        </a:prstGeom>
        <a:solidFill>
          <a:schemeClr val="accent3">
            <a:hueOff val="11250264"/>
            <a:satOff val="-16880"/>
            <a:lumOff val="-2745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lvl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 smtClean="0"/>
            <a:t>T</a:t>
          </a:r>
          <a:endParaRPr lang="en-US" sz="1100" kern="1200" dirty="0"/>
        </a:p>
      </dsp:txBody>
      <dsp:txXfrm rot="-5400000">
        <a:off x="1" y="2120116"/>
        <a:ext cx="424154" cy="181781"/>
      </dsp:txXfrm>
    </dsp:sp>
    <dsp:sp modelId="{AE42C165-A184-4855-93AC-98D539741730}">
      <dsp:nvSpPr>
        <dsp:cNvPr id="0" name=""/>
        <dsp:cNvSpPr/>
      </dsp:nvSpPr>
      <dsp:spPr>
        <a:xfrm rot="5400000">
          <a:off x="1539148" y="793046"/>
          <a:ext cx="393857" cy="262384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11250264"/>
              <a:satOff val="-16880"/>
              <a:lumOff val="-274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9352" tIns="13335" rIns="13335" bIns="1333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100" kern="1200" dirty="0" smtClean="0"/>
            <a:t>Time Focused</a:t>
          </a:r>
          <a:endParaRPr lang="en-US" sz="2100" kern="1200" dirty="0"/>
        </a:p>
      </dsp:txBody>
      <dsp:txXfrm rot="-5400000">
        <a:off x="424155" y="1927267"/>
        <a:ext cx="2604618" cy="3554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7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9515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7" y="8819515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94D43027-15BA-4778-B8AC-AA8CD683E74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3688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7" y="0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4" y="4409758"/>
            <a:ext cx="5122333" cy="4177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9515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" pitchFamily="-110" charset="0"/>
                <a:ea typeface="ＭＳ Ｐゴシック" pitchFamily="-110" charset="-128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7" y="8819515"/>
            <a:ext cx="3026833" cy="464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fld id="{5FE453FA-EA7D-4A5E-9418-B6DB95810E1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232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83" indent="-29049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974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76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55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34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113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92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71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2519FE2C-7E56-4B21-86C6-88C91B9325CA}" type="slidenum">
              <a:rPr lang="en-US" sz="1200" b="0"/>
              <a:pPr/>
              <a:t>1</a:t>
            </a:fld>
            <a:endParaRPr lang="en-US" sz="1200" b="0" dirty="0"/>
          </a:p>
        </p:txBody>
      </p:sp>
      <p:sp>
        <p:nvSpPr>
          <p:cNvPr id="3584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z="1100" baseline="0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355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83" indent="-29049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974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76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55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34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113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92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71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A504128E-DC59-4D9B-B7D8-0D26FE73C8CD}" type="slidenum">
              <a:rPr lang="en-US" sz="1200" b="0"/>
              <a:pPr/>
              <a:t>11</a:t>
            </a:fld>
            <a:endParaRPr lang="en-US" sz="1200" b="0" dirty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83" indent="-29049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974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76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55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34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113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92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71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E51B9C3F-FD9C-41E9-BCB0-93C1046A28F8}" type="slidenum">
              <a:rPr lang="en-US" sz="1200" b="0"/>
              <a:pPr/>
              <a:t>12</a:t>
            </a:fld>
            <a:endParaRPr lang="en-US" sz="1200" b="0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4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1310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83" indent="-29049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974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76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55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34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113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92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71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BF939BD2-BF4F-4926-8CB0-80889D2D8C2C}" type="slidenum">
              <a:rPr lang="en-US" sz="1200" b="0"/>
              <a:pPr/>
              <a:t>2</a:t>
            </a:fld>
            <a:endParaRPr lang="en-US" sz="1200" b="0" dirty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baseline="0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55283" indent="-290493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61974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2676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91553" indent="-232395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5634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3021132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8592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950711" indent="-232395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fld id="{C09A8700-97A8-4E71-B920-9E34977F2561}" type="slidenum">
              <a:rPr lang="en-US" sz="1200" b="0"/>
              <a:pPr/>
              <a:t>3</a:t>
            </a:fld>
            <a:endParaRPr lang="en-US" sz="1200" b="0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dirty="0" smtClean="0">
              <a:latin typeface="Times" charset="0"/>
              <a:ea typeface="ＭＳ Ｐゴシック" charset="-128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2772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52642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7540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749300" y="4260850"/>
            <a:ext cx="5486400" cy="4267200"/>
          </a:xfrm>
        </p:spPr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45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1884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FE453FA-EA7D-4A5E-9418-B6DB95810E10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477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4800" y="6172200"/>
            <a:ext cx="3124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2000" b="0" dirty="0" smtClean="0">
                <a:solidFill>
                  <a:prstClr val="white"/>
                </a:solidFill>
                <a:latin typeface="Calibri"/>
              </a:rPr>
              <a:t>www.northeastern.edu/hrm</a:t>
            </a:r>
            <a:endParaRPr lang="en-US" sz="2000" b="0" dirty="0">
              <a:solidFill>
                <a:prstClr val="white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65080870"/>
      </p:ext>
    </p:extLst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7E4D-B5D9-4700-8757-36F6DD16A7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5DD1-D955-48B2-9676-67FCF4BBB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740527"/>
      </p:ext>
    </p:extLst>
  </p:cSld>
  <p:clrMapOvr>
    <a:masterClrMapping/>
  </p:clrMapOvr>
  <p:transition spd="med" advClick="0" advTm="10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7E4D-B5D9-4700-8757-36F6DD16A7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5DD1-D955-48B2-9676-67FCF4BBB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668528"/>
      </p:ext>
    </p:extLst>
  </p:cSld>
  <p:clrMapOvr>
    <a:masterClrMapping/>
  </p:clrMapOvr>
  <p:transition spd="med" advClick="0" advTm="10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title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091112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95400"/>
            <a:ext cx="8229600" cy="762000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32766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7E4D-B5D9-4700-8757-36F6DD16A7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5DD1-D955-48B2-9676-67FCF4BBB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12054"/>
      </p:ext>
    </p:extLst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7E4D-B5D9-4700-8757-36F6DD16A7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5DD1-D955-48B2-9676-67FCF4BBB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9864536"/>
      </p:ext>
    </p:extLst>
  </p:cSld>
  <p:clrMapOvr>
    <a:masterClrMapping/>
  </p:clrMapOvr>
  <p:transition spd="med" advClick="0" advTm="10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7E4D-B5D9-4700-8757-36F6DD16A7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5DD1-D955-48B2-9676-67FCF4BBB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6636808"/>
      </p:ext>
    </p:extLst>
  </p:cSld>
  <p:clrMapOvr>
    <a:masterClrMapping/>
  </p:clrMapOvr>
  <p:transition spd="med" advClick="0" advTm="10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7E4D-B5D9-4700-8757-36F6DD16A7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5DD1-D955-48B2-9676-67FCF4BBB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924124"/>
      </p:ext>
    </p:extLst>
  </p:cSld>
  <p:clrMapOvr>
    <a:masterClrMapping/>
  </p:clrMapOvr>
  <p:transition spd="med" advClick="0" advTm="10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7E4D-B5D9-4700-8757-36F6DD16A7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5DD1-D955-48B2-9676-67FCF4BBB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244511"/>
      </p:ext>
    </p:extLst>
  </p:cSld>
  <p:clrMapOvr>
    <a:masterClrMapping/>
  </p:clrMapOvr>
  <p:transition spd="med" advClick="0" advTm="10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7E4D-B5D9-4700-8757-36F6DD16A7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5DD1-D955-48B2-9676-67FCF4BBB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813890"/>
      </p:ext>
    </p:extLst>
  </p:cSld>
  <p:clrMapOvr>
    <a:masterClrMapping/>
  </p:clrMapOvr>
  <p:transition spd="med" advClick="0" advTm="10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7E4D-B5D9-4700-8757-36F6DD16A7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5DD1-D955-48B2-9676-67FCF4BBB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057439"/>
      </p:ext>
    </p:extLst>
  </p:cSld>
  <p:clrMapOvr>
    <a:masterClrMapping/>
  </p:clrMapOvr>
  <p:transition spd="med" advClick="0" advTm="10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7E4D-B5D9-4700-8757-36F6DD16A70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10/10/2013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5DD1-D955-48B2-9676-67FCF4BBB6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76002"/>
      </p:ext>
    </p:extLst>
  </p:cSld>
  <p:clrMapOvr>
    <a:masterClrMapping/>
  </p:clrMapOvr>
  <p:transition spd="med" advClick="0" advTm="10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AE257E4D-B5D9-4700-8757-36F6DD16A70E}" type="datetimeFigureOut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10/10/2013</a:t>
            </a:fld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15A75DD1-D955-48B2-9676-67FCF4BBB6B8}" type="slidenum">
              <a:rPr lang="en-US" b="0" smtClean="0">
                <a:solidFill>
                  <a:prstClr val="black">
                    <a:tint val="75000"/>
                  </a:prstClr>
                </a:solidFill>
                <a:latin typeface="Calibri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b="0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7" name="Picture 6" descr="background_leadership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6019800"/>
            <a:ext cx="9144000" cy="838200"/>
          </a:xfrm>
          <a:prstGeom prst="rect">
            <a:avLst/>
          </a:prstGeom>
          <a:noFill/>
        </p:spPr>
      </p:pic>
      <p:pic>
        <p:nvPicPr>
          <p:cNvPr id="8" name="Picture 7" descr="C:\Users\k.bakercarr\AppData\Local\Microsoft\Windows\Temporary Internet Files\Content.Outlook\FKVV7RCS\hrm.png"/>
          <p:cNvPicPr/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09600"/>
            <a:ext cx="3819525" cy="571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56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3" r:id="rId1"/>
    <p:sldLayoutId id="2147483944" r:id="rId2"/>
    <p:sldLayoutId id="2147483945" r:id="rId3"/>
    <p:sldLayoutId id="2147483946" r:id="rId4"/>
    <p:sldLayoutId id="2147483947" r:id="rId5"/>
    <p:sldLayoutId id="2147483948" r:id="rId6"/>
    <p:sldLayoutId id="2147483949" r:id="rId7"/>
    <p:sldLayoutId id="2147483950" r:id="rId8"/>
    <p:sldLayoutId id="2147483951" r:id="rId9"/>
    <p:sldLayoutId id="2147483952" r:id="rId10"/>
    <p:sldLayoutId id="2147483953" r:id="rId11"/>
    <p:sldLayoutId id="2147483954" r:id="rId12"/>
  </p:sldLayoutIdLst>
  <p:transition spd="med" advClick="0" advTm="10000"/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myneu.neu.edu/cp/ip/login?sys=cas&amp;url=http://lynda.neu.edu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northeastern.edu/hrm/resources/for-managers/performance-management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Q7owqo27TGQ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28800"/>
            <a:ext cx="7772400" cy="12192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Performance Management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895600"/>
            <a:ext cx="6400800" cy="3276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ＭＳ Ｐゴシック" charset="-128"/>
              </a:rPr>
              <a:t>Setting Goals &amp; Expectations</a:t>
            </a:r>
          </a:p>
          <a:p>
            <a:pPr>
              <a:lnSpc>
                <a:spcPct val="90000"/>
              </a:lnSpc>
            </a:pPr>
            <a:endParaRPr lang="en-US" sz="2400" dirty="0">
              <a:ea typeface="ＭＳ Ｐゴシック" charset="-128"/>
            </a:endParaRPr>
          </a:p>
          <a:p>
            <a:pPr>
              <a:lnSpc>
                <a:spcPct val="90000"/>
              </a:lnSpc>
            </a:pPr>
            <a:r>
              <a:rPr lang="en-US" sz="2400" dirty="0" smtClean="0">
                <a:ea typeface="ＭＳ Ｐゴシック" charset="-128"/>
              </a:rPr>
              <a:t>Presented by: HRM</a:t>
            </a:r>
            <a:endParaRPr lang="en-US" sz="2000" dirty="0" smtClean="0">
              <a:ea typeface="ＭＳ Ｐゴシック" charset="-128"/>
            </a:endParaRPr>
          </a:p>
        </p:txBody>
      </p:sp>
      <p:pic>
        <p:nvPicPr>
          <p:cNvPr id="2055" name="Picture 7" descr="C:\Users\akestner\AppData\Local\Microsoft\Windows\Temporary Internet Files\Content.IE5\0Z9ZP3PP\MP900448494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733800"/>
            <a:ext cx="27432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09" y="2295525"/>
            <a:ext cx="1963082" cy="19691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WordArt 14"/>
          <p:cNvSpPr>
            <a:spLocks noChangeArrowheads="1" noChangeShapeType="1" noTextEdit="1"/>
          </p:cNvSpPr>
          <p:nvPr/>
        </p:nvSpPr>
        <p:spPr bwMode="auto">
          <a:xfrm>
            <a:off x="981075" y="1866900"/>
            <a:ext cx="219075" cy="4286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en-US" kern="10" spc="480" dirty="0">
                <a:ln w="9525">
                  <a:noFill/>
                  <a:round/>
                  <a:headEnd/>
                  <a:tailEnd/>
                </a:ln>
                <a:gradFill rotWithShape="0">
                  <a:gsLst>
                    <a:gs pos="0">
                      <a:srgbClr val="DDDDDD"/>
                    </a:gs>
                    <a:gs pos="50000">
                      <a:schemeClr val="accent1"/>
                    </a:gs>
                    <a:gs pos="100000">
                      <a:srgbClr val="DDDDDD"/>
                    </a:gs>
                  </a:gsLst>
                  <a:lin ang="27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Arial Black"/>
                <a:ea typeface="ＭＳ Ｐゴシック" pitchFamily="16" charset="-128"/>
              </a:rPr>
              <a:t>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405794"/>
              </p:ext>
            </p:extLst>
          </p:nvPr>
        </p:nvGraphicFramePr>
        <p:xfrm>
          <a:off x="2590800" y="1905000"/>
          <a:ext cx="5943600" cy="2377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33800"/>
                <a:gridCol w="457200"/>
                <a:gridCol w="457200"/>
                <a:gridCol w="381000"/>
                <a:gridCol w="457200"/>
                <a:gridCol w="457200"/>
              </a:tblGrid>
              <a:tr h="355600">
                <a:tc>
                  <a:txBody>
                    <a:bodyPr/>
                    <a:lstStyle/>
                    <a:p>
                      <a:pPr algn="l"/>
                      <a:r>
                        <a:rPr lang="en-US" dirty="0" smtClean="0"/>
                        <a:t>GOAL: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</a:t>
                      </a:r>
                      <a:endParaRPr lang="en-US" dirty="0"/>
                    </a:p>
                  </a:txBody>
                  <a:tcPr/>
                </a:tc>
              </a:tr>
              <a:tr h="548640">
                <a:tc>
                  <a:txBody>
                    <a:bodyPr/>
                    <a:lstStyle/>
                    <a:p>
                      <a:r>
                        <a:rPr lang="en-US" dirty="0" smtClean="0"/>
                        <a:t>I</a:t>
                      </a:r>
                      <a:r>
                        <a:rPr lang="en-US" baseline="0" dirty="0" smtClean="0"/>
                        <a:t> want to lose 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982133">
                <a:tc>
                  <a:txBody>
                    <a:bodyPr/>
                    <a:lstStyle/>
                    <a:p>
                      <a:r>
                        <a:rPr lang="en-US" dirty="0" smtClean="0"/>
                        <a:t>I want to lose 20 lbs. by April. I will perform a half hour of cardio and half hour of strength training per day, 5 times a week and I will only eat starchy carbohydrates 3 times a week.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1066800"/>
            <a:ext cx="82296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/>
              <a:t>Improving Goals: Why SMART?</a:t>
            </a:r>
            <a:endParaRPr lang="en-US" b="0" dirty="0" smtClean="0">
              <a:ea typeface="ＭＳ Ｐゴシック" charset="-128"/>
            </a:endParaRPr>
          </a:p>
        </p:txBody>
      </p:sp>
      <p:sp>
        <p:nvSpPr>
          <p:cNvPr id="5" name="&quot;No&quot; Symbol 4"/>
          <p:cNvSpPr/>
          <p:nvPr/>
        </p:nvSpPr>
        <p:spPr>
          <a:xfrm>
            <a:off x="6858000" y="2429933"/>
            <a:ext cx="304800" cy="3048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&quot;No&quot; Symbol 9"/>
          <p:cNvSpPr/>
          <p:nvPr/>
        </p:nvSpPr>
        <p:spPr>
          <a:xfrm>
            <a:off x="6400800" y="2429933"/>
            <a:ext cx="304800" cy="3048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&quot;No&quot; Symbol 10"/>
          <p:cNvSpPr/>
          <p:nvPr/>
        </p:nvSpPr>
        <p:spPr>
          <a:xfrm>
            <a:off x="8153400" y="2429933"/>
            <a:ext cx="304800" cy="304800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2" descr="C:\Users\ejhughes\AppData\Local\Microsoft\Windows\Temporary Internet Files\Content.IE5\S26X2MNW\MM90018558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5130" y="3543300"/>
            <a:ext cx="41614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C:\Users\ejhughes\AppData\Local\Microsoft\Windows\Temporary Internet Files\Content.IE5\S26X2MNW\MM90018558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2860" y="3543300"/>
            <a:ext cx="41614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C:\Users\ejhughes\AppData\Local\Microsoft\Windows\Temporary Internet Files\Content.IE5\S26X2MNW\MM90018558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0060" y="3543300"/>
            <a:ext cx="41614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C:\Users\ejhughes\AppData\Local\Microsoft\Windows\Temporary Internet Files\Content.IE5\S26X2MNW\MM90018558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60" y="3543300"/>
            <a:ext cx="41614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C:\Users\ejhughes\AppData\Local\Microsoft\Windows\Temporary Internet Files\Content.IE5\S26X2MNW\MM900185588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8260" y="3543300"/>
            <a:ext cx="416140" cy="252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6160505"/>
      </p:ext>
    </p:extLst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1027"/>
          <p:cNvSpPr>
            <a:spLocks noGrp="1" noChangeArrowheads="1"/>
          </p:cNvSpPr>
          <p:nvPr>
            <p:ph idx="1"/>
          </p:nvPr>
        </p:nvSpPr>
        <p:spPr>
          <a:xfrm>
            <a:off x="228600" y="1662112"/>
            <a:ext cx="8610600" cy="4052888"/>
          </a:xfrm>
        </p:spPr>
        <p:txBody>
          <a:bodyPr/>
          <a:lstStyle/>
          <a:p>
            <a:pPr marL="0" lvl="1" indent="0">
              <a:spcAft>
                <a:spcPts val="600"/>
              </a:spcAft>
              <a:buNone/>
            </a:pPr>
            <a:r>
              <a:rPr lang="en-US" sz="2000" dirty="0" smtClean="0"/>
              <a:t>Goals &amp; How to get there</a:t>
            </a:r>
          </a:p>
          <a:p>
            <a:pPr marL="457200" lvl="2">
              <a:spcAft>
                <a:spcPts val="600"/>
              </a:spcAft>
            </a:pPr>
            <a:r>
              <a:rPr lang="en-US" sz="1600" dirty="0"/>
              <a:t>B</a:t>
            </a:r>
            <a:r>
              <a:rPr lang="en-US" sz="1600" dirty="0" smtClean="0"/>
              <a:t>e </a:t>
            </a:r>
            <a:r>
              <a:rPr lang="en-US" sz="1600" dirty="0"/>
              <a:t>sure to spend focused time with all of your </a:t>
            </a:r>
            <a:r>
              <a:rPr lang="en-US" sz="1600" dirty="0" smtClean="0"/>
              <a:t>direct reports to </a:t>
            </a:r>
            <a:r>
              <a:rPr lang="en-US" sz="1600" dirty="0"/>
              <a:t>determine their key goals for the year, </a:t>
            </a:r>
            <a:r>
              <a:rPr lang="en-US" sz="1600" dirty="0" smtClean="0"/>
              <a:t>to </a:t>
            </a:r>
            <a:r>
              <a:rPr lang="en-US" sz="1600" dirty="0"/>
              <a:t>determine their </a:t>
            </a:r>
            <a:r>
              <a:rPr lang="en-US" sz="1600" dirty="0" smtClean="0"/>
              <a:t>unit, division or department, and organization-wide impact </a:t>
            </a:r>
            <a:r>
              <a:rPr lang="en-US" sz="1600" dirty="0"/>
              <a:t>and to discuss their development </a:t>
            </a:r>
            <a:r>
              <a:rPr lang="en-US" sz="1600" dirty="0" smtClean="0"/>
              <a:t>goals, </a:t>
            </a:r>
            <a:r>
              <a:rPr lang="en-US" sz="1600" dirty="0"/>
              <a:t>including learning action plans and measurements for success. </a:t>
            </a:r>
            <a:endParaRPr lang="en-US" sz="1200" dirty="0" smtClean="0"/>
          </a:p>
          <a:p>
            <a:pPr marL="0" lvl="1" indent="0">
              <a:spcAft>
                <a:spcPts val="600"/>
              </a:spcAft>
              <a:buNone/>
            </a:pPr>
            <a:r>
              <a:rPr lang="en-US" sz="2000" dirty="0"/>
              <a:t>Development</a:t>
            </a:r>
          </a:p>
          <a:p>
            <a:pPr marL="457200" lvl="2">
              <a:spcAft>
                <a:spcPts val="600"/>
              </a:spcAft>
            </a:pPr>
            <a:r>
              <a:rPr lang="en-US" sz="1600" dirty="0" smtClean="0"/>
              <a:t>Spending </a:t>
            </a:r>
            <a:r>
              <a:rPr lang="en-US" sz="1600" dirty="0"/>
              <a:t>time discussing and documenting your </a:t>
            </a:r>
            <a:r>
              <a:rPr lang="en-US" sz="1600" dirty="0" smtClean="0"/>
              <a:t>direct report’s development </a:t>
            </a:r>
            <a:r>
              <a:rPr lang="en-US" sz="1600" dirty="0"/>
              <a:t>needs can be both a short- and long-term benefit to you in terms of </a:t>
            </a:r>
            <a:r>
              <a:rPr lang="en-US" sz="1600" dirty="0" smtClean="0"/>
              <a:t>motivation </a:t>
            </a:r>
            <a:r>
              <a:rPr lang="en-US" sz="1600" dirty="0"/>
              <a:t>and growth</a:t>
            </a:r>
            <a:r>
              <a:rPr lang="en-US" sz="1600" dirty="0" smtClean="0"/>
              <a:t>. </a:t>
            </a:r>
            <a:endParaRPr lang="en-US" sz="1200" dirty="0" smtClean="0"/>
          </a:p>
          <a:p>
            <a:pPr marL="0" lvl="1" indent="0">
              <a:spcAft>
                <a:spcPts val="600"/>
              </a:spcAft>
              <a:buNone/>
            </a:pPr>
            <a:r>
              <a:rPr lang="en-US" sz="2000" dirty="0" smtClean="0"/>
              <a:t>Feedback, feedback, feedback</a:t>
            </a:r>
          </a:p>
          <a:p>
            <a:pPr marL="457200" lvl="1" indent="-22860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For development to </a:t>
            </a:r>
            <a:r>
              <a:rPr lang="en-US" sz="1600" dirty="0" smtClean="0"/>
              <a:t>occur, individuals have to </a:t>
            </a:r>
            <a:endParaRPr lang="en-US" sz="1600" dirty="0"/>
          </a:p>
          <a:p>
            <a:pPr lvl="2">
              <a:spcAft>
                <a:spcPts val="300"/>
              </a:spcAft>
            </a:pPr>
            <a:r>
              <a:rPr lang="en-US" sz="1400" dirty="0" smtClean="0"/>
              <a:t>DO </a:t>
            </a:r>
            <a:r>
              <a:rPr lang="en-US" sz="1400" dirty="0"/>
              <a:t>something NEW, </a:t>
            </a:r>
          </a:p>
          <a:p>
            <a:pPr lvl="2">
              <a:spcAft>
                <a:spcPts val="300"/>
              </a:spcAft>
            </a:pPr>
            <a:r>
              <a:rPr lang="en-US" sz="1400" dirty="0" smtClean="0"/>
              <a:t>DO </a:t>
            </a:r>
            <a:r>
              <a:rPr lang="en-US" sz="1400" dirty="0"/>
              <a:t>something DIFFERENTLY than </a:t>
            </a:r>
            <a:r>
              <a:rPr lang="en-US" sz="1400" dirty="0" smtClean="0"/>
              <a:t>before</a:t>
            </a:r>
            <a:r>
              <a:rPr lang="en-US" sz="1400" dirty="0"/>
              <a:t>, or </a:t>
            </a:r>
          </a:p>
          <a:p>
            <a:pPr lvl="2">
              <a:spcAft>
                <a:spcPts val="300"/>
              </a:spcAft>
            </a:pPr>
            <a:r>
              <a:rPr lang="en-US" sz="1400" dirty="0" smtClean="0"/>
              <a:t>STOP </a:t>
            </a:r>
            <a:r>
              <a:rPr lang="en-US" sz="1400" dirty="0"/>
              <a:t>doing something </a:t>
            </a:r>
            <a:r>
              <a:rPr lang="en-US" sz="1400" dirty="0" smtClean="0"/>
              <a:t>currently being done.</a:t>
            </a:r>
            <a:endParaRPr lang="en-US" sz="1400" dirty="0"/>
          </a:p>
          <a:p>
            <a:pPr lvl="1"/>
            <a:endParaRPr lang="en-US" sz="2000" dirty="0" smtClean="0">
              <a:ea typeface="ＭＳ Ｐゴシック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2376" y="3886200"/>
            <a:ext cx="2453049" cy="176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1066800"/>
            <a:ext cx="8229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/>
              <a:t>Summary Points</a:t>
            </a:r>
            <a:endParaRPr lang="en-US" b="0" dirty="0" smtClean="0">
              <a:ea typeface="ＭＳ Ｐゴシック" charset="-128"/>
            </a:endParaRPr>
          </a:p>
        </p:txBody>
      </p:sp>
    </p:spTree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Tools &amp;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15379"/>
      </p:ext>
    </p:extLst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05000"/>
            <a:ext cx="8229600" cy="3581400"/>
          </a:xfrm>
        </p:spPr>
        <p:txBody>
          <a:bodyPr>
            <a:normAutofit fontScale="92500" lnSpcReduction="10000"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000" dirty="0">
                <a:ea typeface="Times New Roman"/>
              </a:rPr>
              <a:t>Below are several suggested questions to ask to get you started in conducting a development conversation with your </a:t>
            </a:r>
            <a:r>
              <a:rPr lang="en-US" sz="2000" dirty="0" smtClean="0">
                <a:ea typeface="Times New Roman"/>
              </a:rPr>
              <a:t>direct report.</a:t>
            </a:r>
            <a:endParaRPr lang="en-US" sz="2000" dirty="0">
              <a:ea typeface="Times New Roman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1800" dirty="0">
                <a:ea typeface="Times New Roman"/>
              </a:rPr>
              <a:t>Where should he/she be a year from now in terms of job satisfaction, skill development, accomplishments, and readiness for other jobs?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1800" dirty="0" smtClean="0">
                <a:ea typeface="Times New Roman"/>
              </a:rPr>
              <a:t>Have changes recently </a:t>
            </a:r>
            <a:r>
              <a:rPr lang="en-US" sz="1800" dirty="0">
                <a:ea typeface="Times New Roman"/>
              </a:rPr>
              <a:t>occurred in your unit </a:t>
            </a:r>
            <a:r>
              <a:rPr lang="en-US" sz="1800" dirty="0" smtClean="0">
                <a:ea typeface="Times New Roman"/>
              </a:rPr>
              <a:t>-- how </a:t>
            </a:r>
            <a:r>
              <a:rPr lang="en-US" sz="1800" dirty="0">
                <a:ea typeface="Times New Roman"/>
              </a:rPr>
              <a:t>will they affect </a:t>
            </a:r>
            <a:r>
              <a:rPr lang="en-US" sz="1800" dirty="0" smtClean="0">
                <a:ea typeface="Times New Roman"/>
              </a:rPr>
              <a:t>him/ her? </a:t>
            </a:r>
            <a:endParaRPr lang="en-US" sz="1800" dirty="0">
              <a:ea typeface="Times New Roman"/>
            </a:endParaRP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1800" dirty="0">
                <a:ea typeface="Times New Roman"/>
              </a:rPr>
              <a:t>Is development needed to create challenge and personal growth or as a solution to a performance problem?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1800" dirty="0">
                <a:ea typeface="Times New Roman"/>
              </a:rPr>
              <a:t>Is development needed to prepare for new responsibilities?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1800" dirty="0">
                <a:ea typeface="Times New Roman"/>
              </a:rPr>
              <a:t>What strengths does the individual demonstrate that you want to leverage?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1800" dirty="0">
                <a:ea typeface="Times New Roman"/>
              </a:rPr>
              <a:t>Which skills, if improved, would impact performance the </a:t>
            </a:r>
            <a:r>
              <a:rPr lang="en-US" sz="1800" dirty="0" smtClean="0">
                <a:ea typeface="Times New Roman"/>
              </a:rPr>
              <a:t>most?</a:t>
            </a:r>
          </a:p>
          <a:p>
            <a:pPr lvl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228600" algn="l"/>
              </a:tabLst>
            </a:pPr>
            <a:r>
              <a:rPr lang="en-US" sz="1800" dirty="0" smtClean="0">
                <a:ea typeface="Times New Roman"/>
              </a:rPr>
              <a:t>Does </a:t>
            </a:r>
            <a:r>
              <a:rPr lang="en-US" sz="1800" dirty="0">
                <a:ea typeface="Times New Roman"/>
              </a:rPr>
              <a:t>your direct report have an up-to-date development plan?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1066800"/>
            <a:ext cx="8229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/>
              <a:t>Key Questions </a:t>
            </a:r>
            <a:r>
              <a:rPr lang="en-US" b="0" dirty="0"/>
              <a:t>a</a:t>
            </a:r>
            <a:r>
              <a:rPr lang="en-US" b="0" dirty="0" smtClean="0"/>
              <a:t>bout Development</a:t>
            </a:r>
            <a:endParaRPr lang="en-US" b="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73360291"/>
      </p:ext>
    </p:extLst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3276600"/>
          </a:xfrm>
        </p:spPr>
        <p:txBody>
          <a:bodyPr>
            <a:normAutofit fontScale="85000" lnSpcReduction="20000"/>
          </a:bodyPr>
          <a:lstStyle/>
          <a:p>
            <a:r>
              <a:rPr lang="en-US" sz="2400" dirty="0" smtClean="0"/>
              <a:t>lynda.com – accessed through </a:t>
            </a:r>
            <a:r>
              <a:rPr lang="en-US" sz="2400" dirty="0" err="1">
                <a:hlinkClick r:id="rId3"/>
              </a:rPr>
              <a:t>m</a:t>
            </a:r>
            <a:r>
              <a:rPr lang="en-US" sz="2400" dirty="0" err="1" smtClean="0">
                <a:hlinkClick r:id="rId3"/>
              </a:rPr>
              <a:t>yNEU</a:t>
            </a:r>
            <a:endParaRPr lang="en-US" sz="2400" dirty="0" smtClean="0"/>
          </a:p>
          <a:p>
            <a:pPr lvl="1"/>
            <a:r>
              <a:rPr lang="en-US" sz="2000" dirty="0" smtClean="0"/>
              <a:t>Managing Your Team</a:t>
            </a:r>
          </a:p>
          <a:p>
            <a:pPr lvl="2"/>
            <a:r>
              <a:rPr lang="en-US" sz="1800" dirty="0" smtClean="0"/>
              <a:t>Section One: Motivating Your Team: 7 minutes</a:t>
            </a:r>
          </a:p>
          <a:p>
            <a:pPr lvl="3"/>
            <a:r>
              <a:rPr lang="en-US" sz="1600" dirty="0" smtClean="0"/>
              <a:t>Mastering the goal setting process</a:t>
            </a:r>
          </a:p>
          <a:p>
            <a:pPr lvl="3"/>
            <a:r>
              <a:rPr lang="en-US" sz="1600" dirty="0" smtClean="0"/>
              <a:t>Elements of effective goals</a:t>
            </a:r>
          </a:p>
          <a:p>
            <a:pPr lvl="1"/>
            <a:r>
              <a:rPr lang="en-US" sz="2000" dirty="0" smtClean="0"/>
              <a:t>Leading Productive One on One Meetings</a:t>
            </a:r>
          </a:p>
          <a:p>
            <a:pPr lvl="2"/>
            <a:r>
              <a:rPr lang="en-US" sz="1800" dirty="0" smtClean="0"/>
              <a:t>Section Two: Setting up a One on One: 2 ½ minutes</a:t>
            </a:r>
          </a:p>
          <a:p>
            <a:pPr lvl="3"/>
            <a:r>
              <a:rPr lang="en-US" sz="1600" dirty="0" smtClean="0"/>
              <a:t>Determining the agenda</a:t>
            </a:r>
            <a:endParaRPr lang="en-US" sz="1600" dirty="0"/>
          </a:p>
          <a:p>
            <a:r>
              <a:rPr lang="en-US" sz="2400" dirty="0"/>
              <a:t>HRM</a:t>
            </a:r>
          </a:p>
          <a:p>
            <a:pPr lvl="1"/>
            <a:r>
              <a:rPr lang="en-US" sz="2000" dirty="0" smtClean="0">
                <a:hlinkClick r:id="rId4"/>
              </a:rPr>
              <a:t>For Managers – Performance Mgt.</a:t>
            </a:r>
            <a:r>
              <a:rPr lang="en-US" sz="2000" dirty="0" smtClean="0"/>
              <a:t>– </a:t>
            </a:r>
            <a:r>
              <a:rPr lang="en-US" sz="2000" dirty="0"/>
              <a:t>copies of previous presentations, forms, tips</a:t>
            </a:r>
          </a:p>
          <a:p>
            <a:pPr lvl="1"/>
            <a:r>
              <a:rPr lang="en-US" sz="2000" dirty="0"/>
              <a:t>Discussion &amp; Practice - we’re here to assist you with this!</a:t>
            </a:r>
          </a:p>
          <a:p>
            <a:pPr lvl="2"/>
            <a:r>
              <a:rPr lang="en-US" sz="1600" dirty="0"/>
              <a:t>Reach out to your HRM </a:t>
            </a:r>
            <a:r>
              <a:rPr lang="en-US" sz="1600" dirty="0" smtClean="0"/>
              <a:t>Consultant or Training &amp; Development with </a:t>
            </a:r>
            <a:r>
              <a:rPr lang="en-US" sz="1600" dirty="0"/>
              <a:t>questions or to practice.  </a:t>
            </a:r>
          </a:p>
          <a:p>
            <a:endParaRPr lang="en-US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1066800"/>
            <a:ext cx="8229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/>
              <a:t>Resources</a:t>
            </a:r>
            <a:endParaRPr lang="en-US" b="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2685688"/>
      </p:ext>
    </p:extLst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066800"/>
            <a:ext cx="8229600" cy="685800"/>
          </a:xfrm>
        </p:spPr>
        <p:txBody>
          <a:bodyPr/>
          <a:lstStyle/>
          <a:p>
            <a:r>
              <a:rPr lang="en-US" dirty="0" smtClean="0">
                <a:ea typeface="ＭＳ Ｐゴシック" charset="-128"/>
              </a:rPr>
              <a:t>Agenda</a:t>
            </a: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797788"/>
              </p:ext>
            </p:extLst>
          </p:nvPr>
        </p:nvGraphicFramePr>
        <p:xfrm>
          <a:off x="457200" y="1905000"/>
          <a:ext cx="8229600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Line 33"/>
          <p:cNvSpPr>
            <a:spLocks noChangeShapeType="1"/>
          </p:cNvSpPr>
          <p:nvPr/>
        </p:nvSpPr>
        <p:spPr bwMode="auto">
          <a:xfrm>
            <a:off x="0" y="725487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34"/>
          <p:cNvSpPr>
            <a:spLocks noChangeShapeType="1"/>
          </p:cNvSpPr>
          <p:nvPr/>
        </p:nvSpPr>
        <p:spPr bwMode="auto">
          <a:xfrm>
            <a:off x="0" y="725487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31" name="Rectangle 35"/>
          <p:cNvSpPr>
            <a:spLocks noChangeArrowheads="1"/>
          </p:cNvSpPr>
          <p:nvPr/>
        </p:nvSpPr>
        <p:spPr bwMode="auto">
          <a:xfrm>
            <a:off x="5192249" y="2538839"/>
            <a:ext cx="3764756" cy="1761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742950" lvl="1" indent="-285750" algn="r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dirty="0" smtClean="0">
                <a:latin typeface="+mn-lt"/>
                <a:ea typeface="ＭＳ Ｐゴシック" pitchFamily="-110" charset="-128"/>
              </a:rPr>
              <a:t>Goal Setting</a:t>
            </a:r>
            <a:endParaRPr lang="en-US" sz="1600" dirty="0">
              <a:latin typeface="+mn-lt"/>
              <a:ea typeface="ＭＳ Ｐゴシック" pitchFamily="-110" charset="-128"/>
            </a:endParaRPr>
          </a:p>
          <a:p>
            <a:pPr marL="285750" lvl="1" algn="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Clarify </a:t>
            </a:r>
            <a:r>
              <a:rPr lang="en-US" sz="1600" b="0" dirty="0" smtClean="0">
                <a:latin typeface="+mn-lt"/>
                <a:ea typeface="ＭＳ Ｐゴシック" pitchFamily="-110" charset="-128"/>
              </a:rPr>
              <a:t>expectations</a:t>
            </a:r>
            <a:endParaRPr lang="en-US" sz="1600" b="0" dirty="0">
              <a:latin typeface="+mn-lt"/>
              <a:ea typeface="ＭＳ Ｐゴシック" pitchFamily="-110" charset="-128"/>
            </a:endParaRPr>
          </a:p>
          <a:p>
            <a:pPr lvl="1" algn="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0" dirty="0">
                <a:latin typeface="+mn-lt"/>
                <a:ea typeface="ＭＳ Ｐゴシック" pitchFamily="-110" charset="-128"/>
              </a:rPr>
              <a:t>Establish annual </a:t>
            </a:r>
            <a:r>
              <a:rPr lang="en-US" sz="1600" b="0" dirty="0" smtClean="0">
                <a:latin typeface="+mn-lt"/>
                <a:ea typeface="ＭＳ Ｐゴシック" pitchFamily="-110" charset="-128"/>
              </a:rPr>
              <a:t>goals</a:t>
            </a:r>
          </a:p>
          <a:p>
            <a:pPr lvl="1" algn="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0" dirty="0" smtClean="0">
                <a:latin typeface="+mn-lt"/>
                <a:ea typeface="ＭＳ Ｐゴシック" pitchFamily="-110" charset="-128"/>
              </a:rPr>
              <a:t>Link to college/ division goals</a:t>
            </a:r>
            <a:endParaRPr lang="en-US" sz="1600" b="0" dirty="0">
              <a:latin typeface="+mn-lt"/>
              <a:ea typeface="ＭＳ Ｐゴシック" pitchFamily="-110" charset="-128"/>
            </a:endParaRPr>
          </a:p>
          <a:p>
            <a:pPr lvl="1" algn="r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1600" b="0" dirty="0" smtClean="0">
                <a:latin typeface="+mn-lt"/>
                <a:ea typeface="ＭＳ Ｐゴシック" pitchFamily="-110" charset="-128"/>
              </a:rPr>
              <a:t>Plan </a:t>
            </a:r>
            <a:r>
              <a:rPr lang="en-US" sz="1600" b="0" dirty="0">
                <a:latin typeface="+mn-lt"/>
                <a:ea typeface="ＭＳ Ｐゴシック" pitchFamily="-110" charset="-128"/>
              </a:rPr>
              <a:t>professional development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239838" y="1828800"/>
            <a:ext cx="3941762" cy="3948605"/>
            <a:chOff x="1239838" y="1828800"/>
            <a:chExt cx="3941762" cy="3948605"/>
          </a:xfrm>
        </p:grpSpPr>
        <p:grpSp>
          <p:nvGrpSpPr>
            <p:cNvPr id="2" name="Group 39"/>
            <p:cNvGrpSpPr>
              <a:grpSpLocks noChangeAspect="1"/>
            </p:cNvGrpSpPr>
            <p:nvPr/>
          </p:nvGrpSpPr>
          <p:grpSpPr bwMode="auto">
            <a:xfrm>
              <a:off x="1239838" y="1828800"/>
              <a:ext cx="3941762" cy="3948605"/>
              <a:chOff x="2715" y="1116"/>
              <a:chExt cx="2591" cy="2758"/>
            </a:xfrm>
          </p:grpSpPr>
          <p:sp>
            <p:nvSpPr>
              <p:cNvPr id="3" name="AutoShape 38"/>
              <p:cNvSpPr>
                <a:spLocks noChangeAspect="1" noChangeArrowheads="1" noTextEdit="1"/>
              </p:cNvSpPr>
              <p:nvPr/>
            </p:nvSpPr>
            <p:spPr bwMode="auto">
              <a:xfrm>
                <a:off x="2715" y="1116"/>
                <a:ext cx="2591" cy="275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" name="Freeform 40"/>
              <p:cNvSpPr>
                <a:spLocks/>
              </p:cNvSpPr>
              <p:nvPr/>
            </p:nvSpPr>
            <p:spPr bwMode="auto">
              <a:xfrm>
                <a:off x="3017" y="1116"/>
                <a:ext cx="2268" cy="1111"/>
              </a:xfrm>
              <a:custGeom>
                <a:avLst/>
                <a:gdLst>
                  <a:gd name="T0" fmla="*/ 0 w 2268"/>
                  <a:gd name="T1" fmla="*/ 479 h 1111"/>
                  <a:gd name="T2" fmla="*/ 62 w 2268"/>
                  <a:gd name="T3" fmla="*/ 396 h 1111"/>
                  <a:gd name="T4" fmla="*/ 145 w 2268"/>
                  <a:gd name="T5" fmla="*/ 316 h 1111"/>
                  <a:gd name="T6" fmla="*/ 245 w 2268"/>
                  <a:gd name="T7" fmla="*/ 241 h 1111"/>
                  <a:gd name="T8" fmla="*/ 360 w 2268"/>
                  <a:gd name="T9" fmla="*/ 170 h 1111"/>
                  <a:gd name="T10" fmla="*/ 488 w 2268"/>
                  <a:gd name="T11" fmla="*/ 110 h 1111"/>
                  <a:gd name="T12" fmla="*/ 628 w 2268"/>
                  <a:gd name="T13" fmla="*/ 62 h 1111"/>
                  <a:gd name="T14" fmla="*/ 775 w 2268"/>
                  <a:gd name="T15" fmla="*/ 25 h 1111"/>
                  <a:gd name="T16" fmla="*/ 928 w 2268"/>
                  <a:gd name="T17" fmla="*/ 5 h 1111"/>
                  <a:gd name="T18" fmla="*/ 1086 w 2268"/>
                  <a:gd name="T19" fmla="*/ 2 h 1111"/>
                  <a:gd name="T20" fmla="*/ 1247 w 2268"/>
                  <a:gd name="T21" fmla="*/ 18 h 1111"/>
                  <a:gd name="T22" fmla="*/ 1327 w 2268"/>
                  <a:gd name="T23" fmla="*/ 34 h 1111"/>
                  <a:gd name="T24" fmla="*/ 1407 w 2268"/>
                  <a:gd name="T25" fmla="*/ 57 h 1111"/>
                  <a:gd name="T26" fmla="*/ 1487 w 2268"/>
                  <a:gd name="T27" fmla="*/ 85 h 1111"/>
                  <a:gd name="T28" fmla="*/ 1565 w 2268"/>
                  <a:gd name="T29" fmla="*/ 121 h 1111"/>
                  <a:gd name="T30" fmla="*/ 1643 w 2268"/>
                  <a:gd name="T31" fmla="*/ 163 h 1111"/>
                  <a:gd name="T32" fmla="*/ 1718 w 2268"/>
                  <a:gd name="T33" fmla="*/ 211 h 1111"/>
                  <a:gd name="T34" fmla="*/ 1792 w 2268"/>
                  <a:gd name="T35" fmla="*/ 266 h 1111"/>
                  <a:gd name="T36" fmla="*/ 1865 w 2268"/>
                  <a:gd name="T37" fmla="*/ 328 h 1111"/>
                  <a:gd name="T38" fmla="*/ 1936 w 2268"/>
                  <a:gd name="T39" fmla="*/ 399 h 1111"/>
                  <a:gd name="T40" fmla="*/ 2003 w 2268"/>
                  <a:gd name="T41" fmla="*/ 476 h 1111"/>
                  <a:gd name="T42" fmla="*/ 2069 w 2268"/>
                  <a:gd name="T43" fmla="*/ 564 h 1111"/>
                  <a:gd name="T44" fmla="*/ 2131 w 2268"/>
                  <a:gd name="T45" fmla="*/ 657 h 1111"/>
                  <a:gd name="T46" fmla="*/ 1970 w 2268"/>
                  <a:gd name="T47" fmla="*/ 1106 h 1111"/>
                  <a:gd name="T48" fmla="*/ 1421 w 2268"/>
                  <a:gd name="T49" fmla="*/ 1065 h 1111"/>
                  <a:gd name="T50" fmla="*/ 1402 w 2268"/>
                  <a:gd name="T51" fmla="*/ 1033 h 1111"/>
                  <a:gd name="T52" fmla="*/ 1347 w 2268"/>
                  <a:gd name="T53" fmla="*/ 967 h 1111"/>
                  <a:gd name="T54" fmla="*/ 1274 w 2268"/>
                  <a:gd name="T55" fmla="*/ 905 h 1111"/>
                  <a:gd name="T56" fmla="*/ 1185 w 2268"/>
                  <a:gd name="T57" fmla="*/ 857 h 1111"/>
                  <a:gd name="T58" fmla="*/ 1111 w 2268"/>
                  <a:gd name="T59" fmla="*/ 829 h 1111"/>
                  <a:gd name="T60" fmla="*/ 1059 w 2268"/>
                  <a:gd name="T61" fmla="*/ 818 h 1111"/>
                  <a:gd name="T62" fmla="*/ 1004 w 2268"/>
                  <a:gd name="T63" fmla="*/ 813 h 1111"/>
                  <a:gd name="T64" fmla="*/ 949 w 2268"/>
                  <a:gd name="T65" fmla="*/ 816 h 1111"/>
                  <a:gd name="T66" fmla="*/ 894 w 2268"/>
                  <a:gd name="T67" fmla="*/ 825 h 1111"/>
                  <a:gd name="T68" fmla="*/ 839 w 2268"/>
                  <a:gd name="T69" fmla="*/ 843 h 1111"/>
                  <a:gd name="T70" fmla="*/ 784 w 2268"/>
                  <a:gd name="T71" fmla="*/ 868 h 1111"/>
                  <a:gd name="T72" fmla="*/ 729 w 2268"/>
                  <a:gd name="T73" fmla="*/ 905 h 1111"/>
                  <a:gd name="T74" fmla="*/ 459 w 2268"/>
                  <a:gd name="T75" fmla="*/ 483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68" h="1111">
                    <a:moveTo>
                      <a:pt x="0" y="479"/>
                    </a:moveTo>
                    <a:lnTo>
                      <a:pt x="0" y="479"/>
                    </a:lnTo>
                    <a:lnTo>
                      <a:pt x="30" y="438"/>
                    </a:lnTo>
                    <a:lnTo>
                      <a:pt x="62" y="396"/>
                    </a:lnTo>
                    <a:lnTo>
                      <a:pt x="101" y="355"/>
                    </a:lnTo>
                    <a:lnTo>
                      <a:pt x="145" y="316"/>
                    </a:lnTo>
                    <a:lnTo>
                      <a:pt x="193" y="277"/>
                    </a:lnTo>
                    <a:lnTo>
                      <a:pt x="245" y="241"/>
                    </a:lnTo>
                    <a:lnTo>
                      <a:pt x="300" y="204"/>
                    </a:lnTo>
                    <a:lnTo>
                      <a:pt x="360" y="170"/>
                    </a:lnTo>
                    <a:lnTo>
                      <a:pt x="422" y="140"/>
                    </a:lnTo>
                    <a:lnTo>
                      <a:pt x="488" y="110"/>
                    </a:lnTo>
                    <a:lnTo>
                      <a:pt x="557" y="85"/>
                    </a:lnTo>
                    <a:lnTo>
                      <a:pt x="628" y="62"/>
                    </a:lnTo>
                    <a:lnTo>
                      <a:pt x="699" y="41"/>
                    </a:lnTo>
                    <a:lnTo>
                      <a:pt x="775" y="25"/>
                    </a:lnTo>
                    <a:lnTo>
                      <a:pt x="850" y="14"/>
                    </a:lnTo>
                    <a:lnTo>
                      <a:pt x="928" y="5"/>
                    </a:lnTo>
                    <a:lnTo>
                      <a:pt x="1006" y="0"/>
                    </a:lnTo>
                    <a:lnTo>
                      <a:pt x="1086" y="2"/>
                    </a:lnTo>
                    <a:lnTo>
                      <a:pt x="1166" y="7"/>
                    </a:lnTo>
                    <a:lnTo>
                      <a:pt x="1247" y="18"/>
                    </a:lnTo>
                    <a:lnTo>
                      <a:pt x="1288" y="25"/>
                    </a:lnTo>
                    <a:lnTo>
                      <a:pt x="1327" y="34"/>
                    </a:lnTo>
                    <a:lnTo>
                      <a:pt x="1366" y="46"/>
                    </a:lnTo>
                    <a:lnTo>
                      <a:pt x="1407" y="57"/>
                    </a:lnTo>
                    <a:lnTo>
                      <a:pt x="1446" y="71"/>
                    </a:lnTo>
                    <a:lnTo>
                      <a:pt x="1487" y="85"/>
                    </a:lnTo>
                    <a:lnTo>
                      <a:pt x="1526" y="103"/>
                    </a:lnTo>
                    <a:lnTo>
                      <a:pt x="1565" y="121"/>
                    </a:lnTo>
                    <a:lnTo>
                      <a:pt x="1604" y="140"/>
                    </a:lnTo>
                    <a:lnTo>
                      <a:pt x="1643" y="163"/>
                    </a:lnTo>
                    <a:lnTo>
                      <a:pt x="1680" y="186"/>
                    </a:lnTo>
                    <a:lnTo>
                      <a:pt x="1718" y="211"/>
                    </a:lnTo>
                    <a:lnTo>
                      <a:pt x="1755" y="236"/>
                    </a:lnTo>
                    <a:lnTo>
                      <a:pt x="1792" y="266"/>
                    </a:lnTo>
                    <a:lnTo>
                      <a:pt x="1828" y="296"/>
                    </a:lnTo>
                    <a:lnTo>
                      <a:pt x="1865" y="328"/>
                    </a:lnTo>
                    <a:lnTo>
                      <a:pt x="1902" y="362"/>
                    </a:lnTo>
                    <a:lnTo>
                      <a:pt x="1936" y="399"/>
                    </a:lnTo>
                    <a:lnTo>
                      <a:pt x="1970" y="435"/>
                    </a:lnTo>
                    <a:lnTo>
                      <a:pt x="2003" y="476"/>
                    </a:lnTo>
                    <a:lnTo>
                      <a:pt x="2037" y="518"/>
                    </a:lnTo>
                    <a:lnTo>
                      <a:pt x="2069" y="564"/>
                    </a:lnTo>
                    <a:lnTo>
                      <a:pt x="2101" y="609"/>
                    </a:lnTo>
                    <a:lnTo>
                      <a:pt x="2131" y="657"/>
                    </a:lnTo>
                    <a:lnTo>
                      <a:pt x="2268" y="566"/>
                    </a:lnTo>
                    <a:lnTo>
                      <a:pt x="1970" y="1106"/>
                    </a:lnTo>
                    <a:lnTo>
                      <a:pt x="1334" y="1111"/>
                    </a:lnTo>
                    <a:lnTo>
                      <a:pt x="1421" y="1065"/>
                    </a:lnTo>
                    <a:lnTo>
                      <a:pt x="1421" y="1065"/>
                    </a:lnTo>
                    <a:lnTo>
                      <a:pt x="1402" y="1033"/>
                    </a:lnTo>
                    <a:lnTo>
                      <a:pt x="1377" y="999"/>
                    </a:lnTo>
                    <a:lnTo>
                      <a:pt x="1347" y="967"/>
                    </a:lnTo>
                    <a:lnTo>
                      <a:pt x="1313" y="935"/>
                    </a:lnTo>
                    <a:lnTo>
                      <a:pt x="1274" y="905"/>
                    </a:lnTo>
                    <a:lnTo>
                      <a:pt x="1233" y="880"/>
                    </a:lnTo>
                    <a:lnTo>
                      <a:pt x="1185" y="857"/>
                    </a:lnTo>
                    <a:lnTo>
                      <a:pt x="1137" y="836"/>
                    </a:lnTo>
                    <a:lnTo>
                      <a:pt x="1111" y="829"/>
                    </a:lnTo>
                    <a:lnTo>
                      <a:pt x="1086" y="822"/>
                    </a:lnTo>
                    <a:lnTo>
                      <a:pt x="1059" y="818"/>
                    </a:lnTo>
                    <a:lnTo>
                      <a:pt x="1031" y="816"/>
                    </a:lnTo>
                    <a:lnTo>
                      <a:pt x="1004" y="813"/>
                    </a:lnTo>
                    <a:lnTo>
                      <a:pt x="979" y="813"/>
                    </a:lnTo>
                    <a:lnTo>
                      <a:pt x="949" y="816"/>
                    </a:lnTo>
                    <a:lnTo>
                      <a:pt x="921" y="818"/>
                    </a:lnTo>
                    <a:lnTo>
                      <a:pt x="894" y="825"/>
                    </a:lnTo>
                    <a:lnTo>
                      <a:pt x="866" y="832"/>
                    </a:lnTo>
                    <a:lnTo>
                      <a:pt x="839" y="843"/>
                    </a:lnTo>
                    <a:lnTo>
                      <a:pt x="811" y="854"/>
                    </a:lnTo>
                    <a:lnTo>
                      <a:pt x="784" y="868"/>
                    </a:lnTo>
                    <a:lnTo>
                      <a:pt x="756" y="887"/>
                    </a:lnTo>
                    <a:lnTo>
                      <a:pt x="729" y="905"/>
                    </a:lnTo>
                    <a:lnTo>
                      <a:pt x="701" y="928"/>
                    </a:lnTo>
                    <a:lnTo>
                      <a:pt x="459" y="483"/>
                    </a:lnTo>
                    <a:lnTo>
                      <a:pt x="0" y="479"/>
                    </a:lnTo>
                    <a:close/>
                  </a:path>
                </a:pathLst>
              </a:custGeom>
              <a:solidFill>
                <a:srgbClr val="C00000">
                  <a:alpha val="5700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" name="Freeform 41"/>
              <p:cNvSpPr>
                <a:spLocks/>
              </p:cNvSpPr>
              <p:nvPr/>
            </p:nvSpPr>
            <p:spPr bwMode="auto">
              <a:xfrm>
                <a:off x="3017" y="1116"/>
                <a:ext cx="2268" cy="1111"/>
              </a:xfrm>
              <a:custGeom>
                <a:avLst/>
                <a:gdLst>
                  <a:gd name="T0" fmla="*/ 0 w 2268"/>
                  <a:gd name="T1" fmla="*/ 479 h 1111"/>
                  <a:gd name="T2" fmla="*/ 62 w 2268"/>
                  <a:gd name="T3" fmla="*/ 396 h 1111"/>
                  <a:gd name="T4" fmla="*/ 145 w 2268"/>
                  <a:gd name="T5" fmla="*/ 316 h 1111"/>
                  <a:gd name="T6" fmla="*/ 245 w 2268"/>
                  <a:gd name="T7" fmla="*/ 241 h 1111"/>
                  <a:gd name="T8" fmla="*/ 360 w 2268"/>
                  <a:gd name="T9" fmla="*/ 170 h 1111"/>
                  <a:gd name="T10" fmla="*/ 488 w 2268"/>
                  <a:gd name="T11" fmla="*/ 110 h 1111"/>
                  <a:gd name="T12" fmla="*/ 628 w 2268"/>
                  <a:gd name="T13" fmla="*/ 62 h 1111"/>
                  <a:gd name="T14" fmla="*/ 775 w 2268"/>
                  <a:gd name="T15" fmla="*/ 25 h 1111"/>
                  <a:gd name="T16" fmla="*/ 928 w 2268"/>
                  <a:gd name="T17" fmla="*/ 5 h 1111"/>
                  <a:gd name="T18" fmla="*/ 1086 w 2268"/>
                  <a:gd name="T19" fmla="*/ 2 h 1111"/>
                  <a:gd name="T20" fmla="*/ 1247 w 2268"/>
                  <a:gd name="T21" fmla="*/ 18 h 1111"/>
                  <a:gd name="T22" fmla="*/ 1327 w 2268"/>
                  <a:gd name="T23" fmla="*/ 34 h 1111"/>
                  <a:gd name="T24" fmla="*/ 1407 w 2268"/>
                  <a:gd name="T25" fmla="*/ 57 h 1111"/>
                  <a:gd name="T26" fmla="*/ 1487 w 2268"/>
                  <a:gd name="T27" fmla="*/ 85 h 1111"/>
                  <a:gd name="T28" fmla="*/ 1565 w 2268"/>
                  <a:gd name="T29" fmla="*/ 121 h 1111"/>
                  <a:gd name="T30" fmla="*/ 1643 w 2268"/>
                  <a:gd name="T31" fmla="*/ 163 h 1111"/>
                  <a:gd name="T32" fmla="*/ 1718 w 2268"/>
                  <a:gd name="T33" fmla="*/ 211 h 1111"/>
                  <a:gd name="T34" fmla="*/ 1792 w 2268"/>
                  <a:gd name="T35" fmla="*/ 266 h 1111"/>
                  <a:gd name="T36" fmla="*/ 1865 w 2268"/>
                  <a:gd name="T37" fmla="*/ 328 h 1111"/>
                  <a:gd name="T38" fmla="*/ 1936 w 2268"/>
                  <a:gd name="T39" fmla="*/ 399 h 1111"/>
                  <a:gd name="T40" fmla="*/ 2003 w 2268"/>
                  <a:gd name="T41" fmla="*/ 476 h 1111"/>
                  <a:gd name="T42" fmla="*/ 2069 w 2268"/>
                  <a:gd name="T43" fmla="*/ 564 h 1111"/>
                  <a:gd name="T44" fmla="*/ 2131 w 2268"/>
                  <a:gd name="T45" fmla="*/ 657 h 1111"/>
                  <a:gd name="T46" fmla="*/ 1970 w 2268"/>
                  <a:gd name="T47" fmla="*/ 1106 h 1111"/>
                  <a:gd name="T48" fmla="*/ 1421 w 2268"/>
                  <a:gd name="T49" fmla="*/ 1065 h 1111"/>
                  <a:gd name="T50" fmla="*/ 1402 w 2268"/>
                  <a:gd name="T51" fmla="*/ 1033 h 1111"/>
                  <a:gd name="T52" fmla="*/ 1347 w 2268"/>
                  <a:gd name="T53" fmla="*/ 967 h 1111"/>
                  <a:gd name="T54" fmla="*/ 1274 w 2268"/>
                  <a:gd name="T55" fmla="*/ 905 h 1111"/>
                  <a:gd name="T56" fmla="*/ 1185 w 2268"/>
                  <a:gd name="T57" fmla="*/ 857 h 1111"/>
                  <a:gd name="T58" fmla="*/ 1111 w 2268"/>
                  <a:gd name="T59" fmla="*/ 829 h 1111"/>
                  <a:gd name="T60" fmla="*/ 1059 w 2268"/>
                  <a:gd name="T61" fmla="*/ 818 h 1111"/>
                  <a:gd name="T62" fmla="*/ 1004 w 2268"/>
                  <a:gd name="T63" fmla="*/ 813 h 1111"/>
                  <a:gd name="T64" fmla="*/ 949 w 2268"/>
                  <a:gd name="T65" fmla="*/ 816 h 1111"/>
                  <a:gd name="T66" fmla="*/ 894 w 2268"/>
                  <a:gd name="T67" fmla="*/ 825 h 1111"/>
                  <a:gd name="T68" fmla="*/ 839 w 2268"/>
                  <a:gd name="T69" fmla="*/ 843 h 1111"/>
                  <a:gd name="T70" fmla="*/ 784 w 2268"/>
                  <a:gd name="T71" fmla="*/ 868 h 1111"/>
                  <a:gd name="T72" fmla="*/ 729 w 2268"/>
                  <a:gd name="T73" fmla="*/ 905 h 1111"/>
                  <a:gd name="T74" fmla="*/ 459 w 2268"/>
                  <a:gd name="T75" fmla="*/ 483 h 1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268" h="1111">
                    <a:moveTo>
                      <a:pt x="0" y="479"/>
                    </a:moveTo>
                    <a:lnTo>
                      <a:pt x="0" y="479"/>
                    </a:lnTo>
                    <a:lnTo>
                      <a:pt x="30" y="438"/>
                    </a:lnTo>
                    <a:lnTo>
                      <a:pt x="62" y="396"/>
                    </a:lnTo>
                    <a:lnTo>
                      <a:pt x="101" y="355"/>
                    </a:lnTo>
                    <a:lnTo>
                      <a:pt x="145" y="316"/>
                    </a:lnTo>
                    <a:lnTo>
                      <a:pt x="193" y="277"/>
                    </a:lnTo>
                    <a:lnTo>
                      <a:pt x="245" y="241"/>
                    </a:lnTo>
                    <a:lnTo>
                      <a:pt x="300" y="204"/>
                    </a:lnTo>
                    <a:lnTo>
                      <a:pt x="360" y="170"/>
                    </a:lnTo>
                    <a:lnTo>
                      <a:pt x="422" y="140"/>
                    </a:lnTo>
                    <a:lnTo>
                      <a:pt x="488" y="110"/>
                    </a:lnTo>
                    <a:lnTo>
                      <a:pt x="557" y="85"/>
                    </a:lnTo>
                    <a:lnTo>
                      <a:pt x="628" y="62"/>
                    </a:lnTo>
                    <a:lnTo>
                      <a:pt x="699" y="41"/>
                    </a:lnTo>
                    <a:lnTo>
                      <a:pt x="775" y="25"/>
                    </a:lnTo>
                    <a:lnTo>
                      <a:pt x="850" y="14"/>
                    </a:lnTo>
                    <a:lnTo>
                      <a:pt x="928" y="5"/>
                    </a:lnTo>
                    <a:lnTo>
                      <a:pt x="1006" y="0"/>
                    </a:lnTo>
                    <a:lnTo>
                      <a:pt x="1086" y="2"/>
                    </a:lnTo>
                    <a:lnTo>
                      <a:pt x="1166" y="7"/>
                    </a:lnTo>
                    <a:lnTo>
                      <a:pt x="1247" y="18"/>
                    </a:lnTo>
                    <a:lnTo>
                      <a:pt x="1288" y="25"/>
                    </a:lnTo>
                    <a:lnTo>
                      <a:pt x="1327" y="34"/>
                    </a:lnTo>
                    <a:lnTo>
                      <a:pt x="1366" y="46"/>
                    </a:lnTo>
                    <a:lnTo>
                      <a:pt x="1407" y="57"/>
                    </a:lnTo>
                    <a:lnTo>
                      <a:pt x="1446" y="71"/>
                    </a:lnTo>
                    <a:lnTo>
                      <a:pt x="1487" y="85"/>
                    </a:lnTo>
                    <a:lnTo>
                      <a:pt x="1526" y="103"/>
                    </a:lnTo>
                    <a:lnTo>
                      <a:pt x="1565" y="121"/>
                    </a:lnTo>
                    <a:lnTo>
                      <a:pt x="1604" y="140"/>
                    </a:lnTo>
                    <a:lnTo>
                      <a:pt x="1643" y="163"/>
                    </a:lnTo>
                    <a:lnTo>
                      <a:pt x="1680" y="186"/>
                    </a:lnTo>
                    <a:lnTo>
                      <a:pt x="1718" y="211"/>
                    </a:lnTo>
                    <a:lnTo>
                      <a:pt x="1755" y="236"/>
                    </a:lnTo>
                    <a:lnTo>
                      <a:pt x="1792" y="266"/>
                    </a:lnTo>
                    <a:lnTo>
                      <a:pt x="1828" y="296"/>
                    </a:lnTo>
                    <a:lnTo>
                      <a:pt x="1865" y="328"/>
                    </a:lnTo>
                    <a:lnTo>
                      <a:pt x="1902" y="362"/>
                    </a:lnTo>
                    <a:lnTo>
                      <a:pt x="1936" y="399"/>
                    </a:lnTo>
                    <a:lnTo>
                      <a:pt x="1970" y="435"/>
                    </a:lnTo>
                    <a:lnTo>
                      <a:pt x="2003" y="476"/>
                    </a:lnTo>
                    <a:lnTo>
                      <a:pt x="2037" y="518"/>
                    </a:lnTo>
                    <a:lnTo>
                      <a:pt x="2069" y="564"/>
                    </a:lnTo>
                    <a:lnTo>
                      <a:pt x="2101" y="609"/>
                    </a:lnTo>
                    <a:lnTo>
                      <a:pt x="2131" y="657"/>
                    </a:lnTo>
                    <a:lnTo>
                      <a:pt x="2268" y="566"/>
                    </a:lnTo>
                    <a:lnTo>
                      <a:pt x="1970" y="1106"/>
                    </a:lnTo>
                    <a:lnTo>
                      <a:pt x="1334" y="1111"/>
                    </a:lnTo>
                    <a:lnTo>
                      <a:pt x="1421" y="1065"/>
                    </a:lnTo>
                    <a:lnTo>
                      <a:pt x="1421" y="1065"/>
                    </a:lnTo>
                    <a:lnTo>
                      <a:pt x="1402" y="1033"/>
                    </a:lnTo>
                    <a:lnTo>
                      <a:pt x="1377" y="999"/>
                    </a:lnTo>
                    <a:lnTo>
                      <a:pt x="1347" y="967"/>
                    </a:lnTo>
                    <a:lnTo>
                      <a:pt x="1313" y="935"/>
                    </a:lnTo>
                    <a:lnTo>
                      <a:pt x="1274" y="905"/>
                    </a:lnTo>
                    <a:lnTo>
                      <a:pt x="1233" y="880"/>
                    </a:lnTo>
                    <a:lnTo>
                      <a:pt x="1185" y="857"/>
                    </a:lnTo>
                    <a:lnTo>
                      <a:pt x="1137" y="836"/>
                    </a:lnTo>
                    <a:lnTo>
                      <a:pt x="1111" y="829"/>
                    </a:lnTo>
                    <a:lnTo>
                      <a:pt x="1086" y="822"/>
                    </a:lnTo>
                    <a:lnTo>
                      <a:pt x="1059" y="818"/>
                    </a:lnTo>
                    <a:lnTo>
                      <a:pt x="1031" y="816"/>
                    </a:lnTo>
                    <a:lnTo>
                      <a:pt x="1004" y="813"/>
                    </a:lnTo>
                    <a:lnTo>
                      <a:pt x="979" y="813"/>
                    </a:lnTo>
                    <a:lnTo>
                      <a:pt x="949" y="816"/>
                    </a:lnTo>
                    <a:lnTo>
                      <a:pt x="921" y="818"/>
                    </a:lnTo>
                    <a:lnTo>
                      <a:pt x="894" y="825"/>
                    </a:lnTo>
                    <a:lnTo>
                      <a:pt x="866" y="832"/>
                    </a:lnTo>
                    <a:lnTo>
                      <a:pt x="839" y="843"/>
                    </a:lnTo>
                    <a:lnTo>
                      <a:pt x="811" y="854"/>
                    </a:lnTo>
                    <a:lnTo>
                      <a:pt x="784" y="868"/>
                    </a:lnTo>
                    <a:lnTo>
                      <a:pt x="756" y="887"/>
                    </a:lnTo>
                    <a:lnTo>
                      <a:pt x="729" y="905"/>
                    </a:lnTo>
                    <a:lnTo>
                      <a:pt x="701" y="928"/>
                    </a:lnTo>
                    <a:lnTo>
                      <a:pt x="459" y="483"/>
                    </a:lnTo>
                    <a:lnTo>
                      <a:pt x="0" y="479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42"/>
              <p:cNvSpPr>
                <a:spLocks/>
              </p:cNvSpPr>
              <p:nvPr/>
            </p:nvSpPr>
            <p:spPr bwMode="auto">
              <a:xfrm>
                <a:off x="3705" y="1952"/>
                <a:ext cx="1608" cy="1929"/>
              </a:xfrm>
              <a:custGeom>
                <a:avLst/>
                <a:gdLst>
                  <a:gd name="T0" fmla="*/ 1518 w 1608"/>
                  <a:gd name="T1" fmla="*/ 0 h 1929"/>
                  <a:gd name="T2" fmla="*/ 1557 w 1608"/>
                  <a:gd name="T3" fmla="*/ 94 h 1929"/>
                  <a:gd name="T4" fmla="*/ 1587 w 1608"/>
                  <a:gd name="T5" fmla="*/ 206 h 1929"/>
                  <a:gd name="T6" fmla="*/ 1605 w 1608"/>
                  <a:gd name="T7" fmla="*/ 330 h 1929"/>
                  <a:gd name="T8" fmla="*/ 1608 w 1608"/>
                  <a:gd name="T9" fmla="*/ 465 h 1929"/>
                  <a:gd name="T10" fmla="*/ 1596 w 1608"/>
                  <a:gd name="T11" fmla="*/ 605 h 1929"/>
                  <a:gd name="T12" fmla="*/ 1571 w 1608"/>
                  <a:gd name="T13" fmla="*/ 752 h 1929"/>
                  <a:gd name="T14" fmla="*/ 1530 w 1608"/>
                  <a:gd name="T15" fmla="*/ 896 h 1929"/>
                  <a:gd name="T16" fmla="*/ 1473 w 1608"/>
                  <a:gd name="T17" fmla="*/ 1040 h 1929"/>
                  <a:gd name="T18" fmla="*/ 1397 w 1608"/>
                  <a:gd name="T19" fmla="*/ 1180 h 1929"/>
                  <a:gd name="T20" fmla="*/ 1303 w 1608"/>
                  <a:gd name="T21" fmla="*/ 1310 h 1929"/>
                  <a:gd name="T22" fmla="*/ 1248 w 1608"/>
                  <a:gd name="T23" fmla="*/ 1372 h 1929"/>
                  <a:gd name="T24" fmla="*/ 1191 w 1608"/>
                  <a:gd name="T25" fmla="*/ 1430 h 1929"/>
                  <a:gd name="T26" fmla="*/ 1127 w 1608"/>
                  <a:gd name="T27" fmla="*/ 1485 h 1929"/>
                  <a:gd name="T28" fmla="*/ 1058 w 1608"/>
                  <a:gd name="T29" fmla="*/ 1537 h 1929"/>
                  <a:gd name="T30" fmla="*/ 982 w 1608"/>
                  <a:gd name="T31" fmla="*/ 1583 h 1929"/>
                  <a:gd name="T32" fmla="*/ 904 w 1608"/>
                  <a:gd name="T33" fmla="*/ 1627 h 1929"/>
                  <a:gd name="T34" fmla="*/ 820 w 1608"/>
                  <a:gd name="T35" fmla="*/ 1663 h 1929"/>
                  <a:gd name="T36" fmla="*/ 728 w 1608"/>
                  <a:gd name="T37" fmla="*/ 1695 h 1929"/>
                  <a:gd name="T38" fmla="*/ 632 w 1608"/>
                  <a:gd name="T39" fmla="*/ 1723 h 1929"/>
                  <a:gd name="T40" fmla="*/ 531 w 1608"/>
                  <a:gd name="T41" fmla="*/ 1743 h 1929"/>
                  <a:gd name="T42" fmla="*/ 423 w 1608"/>
                  <a:gd name="T43" fmla="*/ 1757 h 1929"/>
                  <a:gd name="T44" fmla="*/ 311 w 1608"/>
                  <a:gd name="T45" fmla="*/ 1764 h 1929"/>
                  <a:gd name="T46" fmla="*/ 0 w 1608"/>
                  <a:gd name="T47" fmla="*/ 1402 h 1929"/>
                  <a:gd name="T48" fmla="*/ 307 w 1608"/>
                  <a:gd name="T49" fmla="*/ 946 h 1929"/>
                  <a:gd name="T50" fmla="*/ 343 w 1608"/>
                  <a:gd name="T51" fmla="*/ 946 h 1929"/>
                  <a:gd name="T52" fmla="*/ 428 w 1608"/>
                  <a:gd name="T53" fmla="*/ 930 h 1929"/>
                  <a:gd name="T54" fmla="*/ 517 w 1608"/>
                  <a:gd name="T55" fmla="*/ 898 h 1929"/>
                  <a:gd name="T56" fmla="*/ 604 w 1608"/>
                  <a:gd name="T57" fmla="*/ 845 h 1929"/>
                  <a:gd name="T58" fmla="*/ 664 w 1608"/>
                  <a:gd name="T59" fmla="*/ 793 h 1929"/>
                  <a:gd name="T60" fmla="*/ 701 w 1608"/>
                  <a:gd name="T61" fmla="*/ 754 h 1929"/>
                  <a:gd name="T62" fmla="*/ 730 w 1608"/>
                  <a:gd name="T63" fmla="*/ 708 h 1929"/>
                  <a:gd name="T64" fmla="*/ 756 w 1608"/>
                  <a:gd name="T65" fmla="*/ 660 h 1929"/>
                  <a:gd name="T66" fmla="*/ 776 w 1608"/>
                  <a:gd name="T67" fmla="*/ 607 h 1929"/>
                  <a:gd name="T68" fmla="*/ 788 w 1608"/>
                  <a:gd name="T69" fmla="*/ 550 h 1929"/>
                  <a:gd name="T70" fmla="*/ 792 w 1608"/>
                  <a:gd name="T71" fmla="*/ 488 h 1929"/>
                  <a:gd name="T72" fmla="*/ 788 w 1608"/>
                  <a:gd name="T73" fmla="*/ 422 h 1929"/>
                  <a:gd name="T74" fmla="*/ 1287 w 1608"/>
                  <a:gd name="T75" fmla="*/ 396 h 1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8" h="1929">
                    <a:moveTo>
                      <a:pt x="1518" y="0"/>
                    </a:moveTo>
                    <a:lnTo>
                      <a:pt x="1518" y="0"/>
                    </a:lnTo>
                    <a:lnTo>
                      <a:pt x="1539" y="46"/>
                    </a:lnTo>
                    <a:lnTo>
                      <a:pt x="1557" y="94"/>
                    </a:lnTo>
                    <a:lnTo>
                      <a:pt x="1573" y="149"/>
                    </a:lnTo>
                    <a:lnTo>
                      <a:pt x="1587" y="206"/>
                    </a:lnTo>
                    <a:lnTo>
                      <a:pt x="1599" y="268"/>
                    </a:lnTo>
                    <a:lnTo>
                      <a:pt x="1605" y="330"/>
                    </a:lnTo>
                    <a:lnTo>
                      <a:pt x="1608" y="396"/>
                    </a:lnTo>
                    <a:lnTo>
                      <a:pt x="1608" y="465"/>
                    </a:lnTo>
                    <a:lnTo>
                      <a:pt x="1605" y="534"/>
                    </a:lnTo>
                    <a:lnTo>
                      <a:pt x="1596" y="605"/>
                    </a:lnTo>
                    <a:lnTo>
                      <a:pt x="1587" y="678"/>
                    </a:lnTo>
                    <a:lnTo>
                      <a:pt x="1571" y="752"/>
                    </a:lnTo>
                    <a:lnTo>
                      <a:pt x="1553" y="823"/>
                    </a:lnTo>
                    <a:lnTo>
                      <a:pt x="1530" y="896"/>
                    </a:lnTo>
                    <a:lnTo>
                      <a:pt x="1502" y="969"/>
                    </a:lnTo>
                    <a:lnTo>
                      <a:pt x="1473" y="1040"/>
                    </a:lnTo>
                    <a:lnTo>
                      <a:pt x="1436" y="1111"/>
                    </a:lnTo>
                    <a:lnTo>
                      <a:pt x="1397" y="1180"/>
                    </a:lnTo>
                    <a:lnTo>
                      <a:pt x="1351" y="1246"/>
                    </a:lnTo>
                    <a:lnTo>
                      <a:pt x="1303" y="1310"/>
                    </a:lnTo>
                    <a:lnTo>
                      <a:pt x="1276" y="1343"/>
                    </a:lnTo>
                    <a:lnTo>
                      <a:pt x="1248" y="1372"/>
                    </a:lnTo>
                    <a:lnTo>
                      <a:pt x="1221" y="1402"/>
                    </a:lnTo>
                    <a:lnTo>
                      <a:pt x="1191" y="1430"/>
                    </a:lnTo>
                    <a:lnTo>
                      <a:pt x="1159" y="1459"/>
                    </a:lnTo>
                    <a:lnTo>
                      <a:pt x="1127" y="1485"/>
                    </a:lnTo>
                    <a:lnTo>
                      <a:pt x="1092" y="1512"/>
                    </a:lnTo>
                    <a:lnTo>
                      <a:pt x="1058" y="1537"/>
                    </a:lnTo>
                    <a:lnTo>
                      <a:pt x="1021" y="1560"/>
                    </a:lnTo>
                    <a:lnTo>
                      <a:pt x="982" y="1583"/>
                    </a:lnTo>
                    <a:lnTo>
                      <a:pt x="943" y="1606"/>
                    </a:lnTo>
                    <a:lnTo>
                      <a:pt x="904" y="1627"/>
                    </a:lnTo>
                    <a:lnTo>
                      <a:pt x="861" y="1645"/>
                    </a:lnTo>
                    <a:lnTo>
                      <a:pt x="820" y="1663"/>
                    </a:lnTo>
                    <a:lnTo>
                      <a:pt x="774" y="1682"/>
                    </a:lnTo>
                    <a:lnTo>
                      <a:pt x="728" y="1695"/>
                    </a:lnTo>
                    <a:lnTo>
                      <a:pt x="682" y="1709"/>
                    </a:lnTo>
                    <a:lnTo>
                      <a:pt x="632" y="1723"/>
                    </a:lnTo>
                    <a:lnTo>
                      <a:pt x="581" y="1734"/>
                    </a:lnTo>
                    <a:lnTo>
                      <a:pt x="531" y="1743"/>
                    </a:lnTo>
                    <a:lnTo>
                      <a:pt x="478" y="1750"/>
                    </a:lnTo>
                    <a:lnTo>
                      <a:pt x="423" y="1757"/>
                    </a:lnTo>
                    <a:lnTo>
                      <a:pt x="368" y="1762"/>
                    </a:lnTo>
                    <a:lnTo>
                      <a:pt x="311" y="1764"/>
                    </a:lnTo>
                    <a:lnTo>
                      <a:pt x="323" y="1929"/>
                    </a:lnTo>
                    <a:lnTo>
                      <a:pt x="0" y="1402"/>
                    </a:lnTo>
                    <a:lnTo>
                      <a:pt x="309" y="848"/>
                    </a:lnTo>
                    <a:lnTo>
                      <a:pt x="307" y="946"/>
                    </a:lnTo>
                    <a:lnTo>
                      <a:pt x="307" y="946"/>
                    </a:lnTo>
                    <a:lnTo>
                      <a:pt x="343" y="946"/>
                    </a:lnTo>
                    <a:lnTo>
                      <a:pt x="384" y="942"/>
                    </a:lnTo>
                    <a:lnTo>
                      <a:pt x="428" y="930"/>
                    </a:lnTo>
                    <a:lnTo>
                      <a:pt x="472" y="916"/>
                    </a:lnTo>
                    <a:lnTo>
                      <a:pt x="517" y="898"/>
                    </a:lnTo>
                    <a:lnTo>
                      <a:pt x="561" y="873"/>
                    </a:lnTo>
                    <a:lnTo>
                      <a:pt x="604" y="845"/>
                    </a:lnTo>
                    <a:lnTo>
                      <a:pt x="646" y="811"/>
                    </a:lnTo>
                    <a:lnTo>
                      <a:pt x="664" y="793"/>
                    </a:lnTo>
                    <a:lnTo>
                      <a:pt x="682" y="772"/>
                    </a:lnTo>
                    <a:lnTo>
                      <a:pt x="701" y="754"/>
                    </a:lnTo>
                    <a:lnTo>
                      <a:pt x="717" y="731"/>
                    </a:lnTo>
                    <a:lnTo>
                      <a:pt x="730" y="708"/>
                    </a:lnTo>
                    <a:lnTo>
                      <a:pt x="744" y="685"/>
                    </a:lnTo>
                    <a:lnTo>
                      <a:pt x="756" y="660"/>
                    </a:lnTo>
                    <a:lnTo>
                      <a:pt x="767" y="632"/>
                    </a:lnTo>
                    <a:lnTo>
                      <a:pt x="776" y="607"/>
                    </a:lnTo>
                    <a:lnTo>
                      <a:pt x="783" y="577"/>
                    </a:lnTo>
                    <a:lnTo>
                      <a:pt x="788" y="550"/>
                    </a:lnTo>
                    <a:lnTo>
                      <a:pt x="790" y="518"/>
                    </a:lnTo>
                    <a:lnTo>
                      <a:pt x="792" y="488"/>
                    </a:lnTo>
                    <a:lnTo>
                      <a:pt x="790" y="456"/>
                    </a:lnTo>
                    <a:lnTo>
                      <a:pt x="788" y="422"/>
                    </a:lnTo>
                    <a:lnTo>
                      <a:pt x="781" y="387"/>
                    </a:lnTo>
                    <a:lnTo>
                      <a:pt x="1287" y="396"/>
                    </a:lnTo>
                    <a:lnTo>
                      <a:pt x="1518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43"/>
              <p:cNvSpPr>
                <a:spLocks/>
              </p:cNvSpPr>
              <p:nvPr/>
            </p:nvSpPr>
            <p:spPr bwMode="auto">
              <a:xfrm>
                <a:off x="3705" y="1952"/>
                <a:ext cx="1608" cy="1929"/>
              </a:xfrm>
              <a:custGeom>
                <a:avLst/>
                <a:gdLst>
                  <a:gd name="T0" fmla="*/ 1518 w 1608"/>
                  <a:gd name="T1" fmla="*/ 0 h 1929"/>
                  <a:gd name="T2" fmla="*/ 1557 w 1608"/>
                  <a:gd name="T3" fmla="*/ 94 h 1929"/>
                  <a:gd name="T4" fmla="*/ 1587 w 1608"/>
                  <a:gd name="T5" fmla="*/ 206 h 1929"/>
                  <a:gd name="T6" fmla="*/ 1605 w 1608"/>
                  <a:gd name="T7" fmla="*/ 330 h 1929"/>
                  <a:gd name="T8" fmla="*/ 1608 w 1608"/>
                  <a:gd name="T9" fmla="*/ 465 h 1929"/>
                  <a:gd name="T10" fmla="*/ 1596 w 1608"/>
                  <a:gd name="T11" fmla="*/ 605 h 1929"/>
                  <a:gd name="T12" fmla="*/ 1571 w 1608"/>
                  <a:gd name="T13" fmla="*/ 752 h 1929"/>
                  <a:gd name="T14" fmla="*/ 1530 w 1608"/>
                  <a:gd name="T15" fmla="*/ 896 h 1929"/>
                  <a:gd name="T16" fmla="*/ 1473 w 1608"/>
                  <a:gd name="T17" fmla="*/ 1040 h 1929"/>
                  <a:gd name="T18" fmla="*/ 1397 w 1608"/>
                  <a:gd name="T19" fmla="*/ 1180 h 1929"/>
                  <a:gd name="T20" fmla="*/ 1303 w 1608"/>
                  <a:gd name="T21" fmla="*/ 1310 h 1929"/>
                  <a:gd name="T22" fmla="*/ 1248 w 1608"/>
                  <a:gd name="T23" fmla="*/ 1372 h 1929"/>
                  <a:gd name="T24" fmla="*/ 1191 w 1608"/>
                  <a:gd name="T25" fmla="*/ 1430 h 1929"/>
                  <a:gd name="T26" fmla="*/ 1127 w 1608"/>
                  <a:gd name="T27" fmla="*/ 1485 h 1929"/>
                  <a:gd name="T28" fmla="*/ 1058 w 1608"/>
                  <a:gd name="T29" fmla="*/ 1537 h 1929"/>
                  <a:gd name="T30" fmla="*/ 982 w 1608"/>
                  <a:gd name="T31" fmla="*/ 1583 h 1929"/>
                  <a:gd name="T32" fmla="*/ 904 w 1608"/>
                  <a:gd name="T33" fmla="*/ 1627 h 1929"/>
                  <a:gd name="T34" fmla="*/ 820 w 1608"/>
                  <a:gd name="T35" fmla="*/ 1663 h 1929"/>
                  <a:gd name="T36" fmla="*/ 728 w 1608"/>
                  <a:gd name="T37" fmla="*/ 1695 h 1929"/>
                  <a:gd name="T38" fmla="*/ 632 w 1608"/>
                  <a:gd name="T39" fmla="*/ 1723 h 1929"/>
                  <a:gd name="T40" fmla="*/ 531 w 1608"/>
                  <a:gd name="T41" fmla="*/ 1743 h 1929"/>
                  <a:gd name="T42" fmla="*/ 423 w 1608"/>
                  <a:gd name="T43" fmla="*/ 1757 h 1929"/>
                  <a:gd name="T44" fmla="*/ 311 w 1608"/>
                  <a:gd name="T45" fmla="*/ 1764 h 1929"/>
                  <a:gd name="T46" fmla="*/ 0 w 1608"/>
                  <a:gd name="T47" fmla="*/ 1402 h 1929"/>
                  <a:gd name="T48" fmla="*/ 307 w 1608"/>
                  <a:gd name="T49" fmla="*/ 946 h 1929"/>
                  <a:gd name="T50" fmla="*/ 343 w 1608"/>
                  <a:gd name="T51" fmla="*/ 946 h 1929"/>
                  <a:gd name="T52" fmla="*/ 428 w 1608"/>
                  <a:gd name="T53" fmla="*/ 930 h 1929"/>
                  <a:gd name="T54" fmla="*/ 517 w 1608"/>
                  <a:gd name="T55" fmla="*/ 898 h 1929"/>
                  <a:gd name="T56" fmla="*/ 604 w 1608"/>
                  <a:gd name="T57" fmla="*/ 845 h 1929"/>
                  <a:gd name="T58" fmla="*/ 664 w 1608"/>
                  <a:gd name="T59" fmla="*/ 793 h 1929"/>
                  <a:gd name="T60" fmla="*/ 701 w 1608"/>
                  <a:gd name="T61" fmla="*/ 754 h 1929"/>
                  <a:gd name="T62" fmla="*/ 730 w 1608"/>
                  <a:gd name="T63" fmla="*/ 708 h 1929"/>
                  <a:gd name="T64" fmla="*/ 756 w 1608"/>
                  <a:gd name="T65" fmla="*/ 660 h 1929"/>
                  <a:gd name="T66" fmla="*/ 776 w 1608"/>
                  <a:gd name="T67" fmla="*/ 607 h 1929"/>
                  <a:gd name="T68" fmla="*/ 788 w 1608"/>
                  <a:gd name="T69" fmla="*/ 550 h 1929"/>
                  <a:gd name="T70" fmla="*/ 792 w 1608"/>
                  <a:gd name="T71" fmla="*/ 488 h 1929"/>
                  <a:gd name="T72" fmla="*/ 788 w 1608"/>
                  <a:gd name="T73" fmla="*/ 422 h 1929"/>
                  <a:gd name="T74" fmla="*/ 1287 w 1608"/>
                  <a:gd name="T75" fmla="*/ 396 h 19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608" h="1929">
                    <a:moveTo>
                      <a:pt x="1518" y="0"/>
                    </a:moveTo>
                    <a:lnTo>
                      <a:pt x="1518" y="0"/>
                    </a:lnTo>
                    <a:lnTo>
                      <a:pt x="1539" y="46"/>
                    </a:lnTo>
                    <a:lnTo>
                      <a:pt x="1557" y="94"/>
                    </a:lnTo>
                    <a:lnTo>
                      <a:pt x="1573" y="149"/>
                    </a:lnTo>
                    <a:lnTo>
                      <a:pt x="1587" y="206"/>
                    </a:lnTo>
                    <a:lnTo>
                      <a:pt x="1599" y="268"/>
                    </a:lnTo>
                    <a:lnTo>
                      <a:pt x="1605" y="330"/>
                    </a:lnTo>
                    <a:lnTo>
                      <a:pt x="1608" y="396"/>
                    </a:lnTo>
                    <a:lnTo>
                      <a:pt x="1608" y="465"/>
                    </a:lnTo>
                    <a:lnTo>
                      <a:pt x="1605" y="534"/>
                    </a:lnTo>
                    <a:lnTo>
                      <a:pt x="1596" y="605"/>
                    </a:lnTo>
                    <a:lnTo>
                      <a:pt x="1587" y="678"/>
                    </a:lnTo>
                    <a:lnTo>
                      <a:pt x="1571" y="752"/>
                    </a:lnTo>
                    <a:lnTo>
                      <a:pt x="1553" y="823"/>
                    </a:lnTo>
                    <a:lnTo>
                      <a:pt x="1530" y="896"/>
                    </a:lnTo>
                    <a:lnTo>
                      <a:pt x="1502" y="969"/>
                    </a:lnTo>
                    <a:lnTo>
                      <a:pt x="1473" y="1040"/>
                    </a:lnTo>
                    <a:lnTo>
                      <a:pt x="1436" y="1111"/>
                    </a:lnTo>
                    <a:lnTo>
                      <a:pt x="1397" y="1180"/>
                    </a:lnTo>
                    <a:lnTo>
                      <a:pt x="1351" y="1246"/>
                    </a:lnTo>
                    <a:lnTo>
                      <a:pt x="1303" y="1310"/>
                    </a:lnTo>
                    <a:lnTo>
                      <a:pt x="1276" y="1343"/>
                    </a:lnTo>
                    <a:lnTo>
                      <a:pt x="1248" y="1372"/>
                    </a:lnTo>
                    <a:lnTo>
                      <a:pt x="1221" y="1402"/>
                    </a:lnTo>
                    <a:lnTo>
                      <a:pt x="1191" y="1430"/>
                    </a:lnTo>
                    <a:lnTo>
                      <a:pt x="1159" y="1459"/>
                    </a:lnTo>
                    <a:lnTo>
                      <a:pt x="1127" y="1485"/>
                    </a:lnTo>
                    <a:lnTo>
                      <a:pt x="1092" y="1512"/>
                    </a:lnTo>
                    <a:lnTo>
                      <a:pt x="1058" y="1537"/>
                    </a:lnTo>
                    <a:lnTo>
                      <a:pt x="1021" y="1560"/>
                    </a:lnTo>
                    <a:lnTo>
                      <a:pt x="982" y="1583"/>
                    </a:lnTo>
                    <a:lnTo>
                      <a:pt x="943" y="1606"/>
                    </a:lnTo>
                    <a:lnTo>
                      <a:pt x="904" y="1627"/>
                    </a:lnTo>
                    <a:lnTo>
                      <a:pt x="861" y="1645"/>
                    </a:lnTo>
                    <a:lnTo>
                      <a:pt x="820" y="1663"/>
                    </a:lnTo>
                    <a:lnTo>
                      <a:pt x="774" y="1682"/>
                    </a:lnTo>
                    <a:lnTo>
                      <a:pt x="728" y="1695"/>
                    </a:lnTo>
                    <a:lnTo>
                      <a:pt x="682" y="1709"/>
                    </a:lnTo>
                    <a:lnTo>
                      <a:pt x="632" y="1723"/>
                    </a:lnTo>
                    <a:lnTo>
                      <a:pt x="581" y="1734"/>
                    </a:lnTo>
                    <a:lnTo>
                      <a:pt x="531" y="1743"/>
                    </a:lnTo>
                    <a:lnTo>
                      <a:pt x="478" y="1750"/>
                    </a:lnTo>
                    <a:lnTo>
                      <a:pt x="423" y="1757"/>
                    </a:lnTo>
                    <a:lnTo>
                      <a:pt x="368" y="1762"/>
                    </a:lnTo>
                    <a:lnTo>
                      <a:pt x="311" y="1764"/>
                    </a:lnTo>
                    <a:lnTo>
                      <a:pt x="323" y="1929"/>
                    </a:lnTo>
                    <a:lnTo>
                      <a:pt x="0" y="1402"/>
                    </a:lnTo>
                    <a:lnTo>
                      <a:pt x="309" y="848"/>
                    </a:lnTo>
                    <a:lnTo>
                      <a:pt x="307" y="946"/>
                    </a:lnTo>
                    <a:lnTo>
                      <a:pt x="307" y="946"/>
                    </a:lnTo>
                    <a:lnTo>
                      <a:pt x="343" y="946"/>
                    </a:lnTo>
                    <a:lnTo>
                      <a:pt x="384" y="942"/>
                    </a:lnTo>
                    <a:lnTo>
                      <a:pt x="428" y="930"/>
                    </a:lnTo>
                    <a:lnTo>
                      <a:pt x="472" y="916"/>
                    </a:lnTo>
                    <a:lnTo>
                      <a:pt x="517" y="898"/>
                    </a:lnTo>
                    <a:lnTo>
                      <a:pt x="561" y="873"/>
                    </a:lnTo>
                    <a:lnTo>
                      <a:pt x="604" y="845"/>
                    </a:lnTo>
                    <a:lnTo>
                      <a:pt x="646" y="811"/>
                    </a:lnTo>
                    <a:lnTo>
                      <a:pt x="664" y="793"/>
                    </a:lnTo>
                    <a:lnTo>
                      <a:pt x="682" y="772"/>
                    </a:lnTo>
                    <a:lnTo>
                      <a:pt x="701" y="754"/>
                    </a:lnTo>
                    <a:lnTo>
                      <a:pt x="717" y="731"/>
                    </a:lnTo>
                    <a:lnTo>
                      <a:pt x="730" y="708"/>
                    </a:lnTo>
                    <a:lnTo>
                      <a:pt x="744" y="685"/>
                    </a:lnTo>
                    <a:lnTo>
                      <a:pt x="756" y="660"/>
                    </a:lnTo>
                    <a:lnTo>
                      <a:pt x="767" y="632"/>
                    </a:lnTo>
                    <a:lnTo>
                      <a:pt x="776" y="607"/>
                    </a:lnTo>
                    <a:lnTo>
                      <a:pt x="783" y="577"/>
                    </a:lnTo>
                    <a:lnTo>
                      <a:pt x="788" y="550"/>
                    </a:lnTo>
                    <a:lnTo>
                      <a:pt x="790" y="518"/>
                    </a:lnTo>
                    <a:lnTo>
                      <a:pt x="792" y="488"/>
                    </a:lnTo>
                    <a:lnTo>
                      <a:pt x="790" y="456"/>
                    </a:lnTo>
                    <a:lnTo>
                      <a:pt x="788" y="422"/>
                    </a:lnTo>
                    <a:lnTo>
                      <a:pt x="781" y="387"/>
                    </a:lnTo>
                    <a:lnTo>
                      <a:pt x="1287" y="396"/>
                    </a:lnTo>
                    <a:lnTo>
                      <a:pt x="1518" y="0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44"/>
              <p:cNvSpPr>
                <a:spLocks/>
              </p:cNvSpPr>
              <p:nvPr/>
            </p:nvSpPr>
            <p:spPr bwMode="auto">
              <a:xfrm>
                <a:off x="2715" y="1675"/>
                <a:ext cx="1139" cy="2016"/>
              </a:xfrm>
              <a:custGeom>
                <a:avLst/>
                <a:gdLst>
                  <a:gd name="T0" fmla="*/ 1106 w 1139"/>
                  <a:gd name="T1" fmla="*/ 2016 h 2016"/>
                  <a:gd name="T2" fmla="*/ 1003 w 1139"/>
                  <a:gd name="T3" fmla="*/ 2004 h 2016"/>
                  <a:gd name="T4" fmla="*/ 893 w 1139"/>
                  <a:gd name="T5" fmla="*/ 1975 h 2016"/>
                  <a:gd name="T6" fmla="*/ 777 w 1139"/>
                  <a:gd name="T7" fmla="*/ 1927 h 2016"/>
                  <a:gd name="T8" fmla="*/ 660 w 1139"/>
                  <a:gd name="T9" fmla="*/ 1862 h 2016"/>
                  <a:gd name="T10" fmla="*/ 543 w 1139"/>
                  <a:gd name="T11" fmla="*/ 1782 h 2016"/>
                  <a:gd name="T12" fmla="*/ 428 w 1139"/>
                  <a:gd name="T13" fmla="*/ 1688 h 2016"/>
                  <a:gd name="T14" fmla="*/ 323 w 1139"/>
                  <a:gd name="T15" fmla="*/ 1581 h 2016"/>
                  <a:gd name="T16" fmla="*/ 227 w 1139"/>
                  <a:gd name="T17" fmla="*/ 1457 h 2016"/>
                  <a:gd name="T18" fmla="*/ 144 w 1139"/>
                  <a:gd name="T19" fmla="*/ 1322 h 2016"/>
                  <a:gd name="T20" fmla="*/ 78 w 1139"/>
                  <a:gd name="T21" fmla="*/ 1175 h 2016"/>
                  <a:gd name="T22" fmla="*/ 53 w 1139"/>
                  <a:gd name="T23" fmla="*/ 1100 h 2016"/>
                  <a:gd name="T24" fmla="*/ 30 w 1139"/>
                  <a:gd name="T25" fmla="*/ 1019 h 2016"/>
                  <a:gd name="T26" fmla="*/ 14 w 1139"/>
                  <a:gd name="T27" fmla="*/ 935 h 2016"/>
                  <a:gd name="T28" fmla="*/ 5 w 1139"/>
                  <a:gd name="T29" fmla="*/ 850 h 2016"/>
                  <a:gd name="T30" fmla="*/ 0 w 1139"/>
                  <a:gd name="T31" fmla="*/ 763 h 2016"/>
                  <a:gd name="T32" fmla="*/ 5 w 1139"/>
                  <a:gd name="T33" fmla="*/ 673 h 2016"/>
                  <a:gd name="T34" fmla="*/ 14 w 1139"/>
                  <a:gd name="T35" fmla="*/ 580 h 2016"/>
                  <a:gd name="T36" fmla="*/ 30 w 1139"/>
                  <a:gd name="T37" fmla="*/ 486 h 2016"/>
                  <a:gd name="T38" fmla="*/ 55 w 1139"/>
                  <a:gd name="T39" fmla="*/ 389 h 2016"/>
                  <a:gd name="T40" fmla="*/ 87 w 1139"/>
                  <a:gd name="T41" fmla="*/ 291 h 2016"/>
                  <a:gd name="T42" fmla="*/ 131 w 1139"/>
                  <a:gd name="T43" fmla="*/ 192 h 2016"/>
                  <a:gd name="T44" fmla="*/ 179 w 1139"/>
                  <a:gd name="T45" fmla="*/ 89 h 2016"/>
                  <a:gd name="T46" fmla="*/ 648 w 1139"/>
                  <a:gd name="T47" fmla="*/ 0 h 2016"/>
                  <a:gd name="T48" fmla="*/ 891 w 1139"/>
                  <a:gd name="T49" fmla="*/ 495 h 2016"/>
                  <a:gd name="T50" fmla="*/ 873 w 1139"/>
                  <a:gd name="T51" fmla="*/ 527 h 2016"/>
                  <a:gd name="T52" fmla="*/ 843 w 1139"/>
                  <a:gd name="T53" fmla="*/ 607 h 2016"/>
                  <a:gd name="T54" fmla="*/ 827 w 1139"/>
                  <a:gd name="T55" fmla="*/ 701 h 2016"/>
                  <a:gd name="T56" fmla="*/ 829 w 1139"/>
                  <a:gd name="T57" fmla="*/ 804 h 2016"/>
                  <a:gd name="T58" fmla="*/ 845 w 1139"/>
                  <a:gd name="T59" fmla="*/ 882 h 2016"/>
                  <a:gd name="T60" fmla="*/ 861 w 1139"/>
                  <a:gd name="T61" fmla="*/ 932 h 2016"/>
                  <a:gd name="T62" fmla="*/ 884 w 1139"/>
                  <a:gd name="T63" fmla="*/ 980 h 2016"/>
                  <a:gd name="T64" fmla="*/ 914 w 1139"/>
                  <a:gd name="T65" fmla="*/ 1029 h 2016"/>
                  <a:gd name="T66" fmla="*/ 951 w 1139"/>
                  <a:gd name="T67" fmla="*/ 1072 h 2016"/>
                  <a:gd name="T68" fmla="*/ 994 w 1139"/>
                  <a:gd name="T69" fmla="*/ 1111 h 2016"/>
                  <a:gd name="T70" fmla="*/ 1047 w 1139"/>
                  <a:gd name="T71" fmla="*/ 1143 h 2016"/>
                  <a:gd name="T72" fmla="*/ 1106 w 1139"/>
                  <a:gd name="T73" fmla="*/ 1173 h 2016"/>
                  <a:gd name="T74" fmla="*/ 877 w 1139"/>
                  <a:gd name="T75" fmla="*/ 162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9" h="2016">
                    <a:moveTo>
                      <a:pt x="1106" y="2016"/>
                    </a:moveTo>
                    <a:lnTo>
                      <a:pt x="1106" y="2016"/>
                    </a:lnTo>
                    <a:lnTo>
                      <a:pt x="1056" y="2014"/>
                    </a:lnTo>
                    <a:lnTo>
                      <a:pt x="1003" y="2004"/>
                    </a:lnTo>
                    <a:lnTo>
                      <a:pt x="948" y="1991"/>
                    </a:lnTo>
                    <a:lnTo>
                      <a:pt x="893" y="1975"/>
                    </a:lnTo>
                    <a:lnTo>
                      <a:pt x="836" y="1952"/>
                    </a:lnTo>
                    <a:lnTo>
                      <a:pt x="777" y="1927"/>
                    </a:lnTo>
                    <a:lnTo>
                      <a:pt x="717" y="1897"/>
                    </a:lnTo>
                    <a:lnTo>
                      <a:pt x="660" y="1862"/>
                    </a:lnTo>
                    <a:lnTo>
                      <a:pt x="600" y="1826"/>
                    </a:lnTo>
                    <a:lnTo>
                      <a:pt x="543" y="1782"/>
                    </a:lnTo>
                    <a:lnTo>
                      <a:pt x="486" y="1739"/>
                    </a:lnTo>
                    <a:lnTo>
                      <a:pt x="428" y="1688"/>
                    </a:lnTo>
                    <a:lnTo>
                      <a:pt x="376" y="1636"/>
                    </a:lnTo>
                    <a:lnTo>
                      <a:pt x="323" y="1581"/>
                    </a:lnTo>
                    <a:lnTo>
                      <a:pt x="275" y="1521"/>
                    </a:lnTo>
                    <a:lnTo>
                      <a:pt x="227" y="1457"/>
                    </a:lnTo>
                    <a:lnTo>
                      <a:pt x="186" y="1393"/>
                    </a:lnTo>
                    <a:lnTo>
                      <a:pt x="144" y="1322"/>
                    </a:lnTo>
                    <a:lnTo>
                      <a:pt x="110" y="1251"/>
                    </a:lnTo>
                    <a:lnTo>
                      <a:pt x="78" y="1175"/>
                    </a:lnTo>
                    <a:lnTo>
                      <a:pt x="64" y="1138"/>
                    </a:lnTo>
                    <a:lnTo>
                      <a:pt x="53" y="1100"/>
                    </a:lnTo>
                    <a:lnTo>
                      <a:pt x="41" y="1058"/>
                    </a:lnTo>
                    <a:lnTo>
                      <a:pt x="30" y="1019"/>
                    </a:lnTo>
                    <a:lnTo>
                      <a:pt x="21" y="978"/>
                    </a:lnTo>
                    <a:lnTo>
                      <a:pt x="14" y="935"/>
                    </a:lnTo>
                    <a:lnTo>
                      <a:pt x="9" y="893"/>
                    </a:lnTo>
                    <a:lnTo>
                      <a:pt x="5" y="850"/>
                    </a:lnTo>
                    <a:lnTo>
                      <a:pt x="2" y="806"/>
                    </a:lnTo>
                    <a:lnTo>
                      <a:pt x="0" y="763"/>
                    </a:lnTo>
                    <a:lnTo>
                      <a:pt x="2" y="717"/>
                    </a:lnTo>
                    <a:lnTo>
                      <a:pt x="5" y="673"/>
                    </a:lnTo>
                    <a:lnTo>
                      <a:pt x="7" y="628"/>
                    </a:lnTo>
                    <a:lnTo>
                      <a:pt x="14" y="580"/>
                    </a:lnTo>
                    <a:lnTo>
                      <a:pt x="21" y="534"/>
                    </a:lnTo>
                    <a:lnTo>
                      <a:pt x="30" y="486"/>
                    </a:lnTo>
                    <a:lnTo>
                      <a:pt x="41" y="437"/>
                    </a:lnTo>
                    <a:lnTo>
                      <a:pt x="55" y="389"/>
                    </a:lnTo>
                    <a:lnTo>
                      <a:pt x="71" y="341"/>
                    </a:lnTo>
                    <a:lnTo>
                      <a:pt x="87" y="291"/>
                    </a:lnTo>
                    <a:lnTo>
                      <a:pt x="108" y="243"/>
                    </a:lnTo>
                    <a:lnTo>
                      <a:pt x="131" y="192"/>
                    </a:lnTo>
                    <a:lnTo>
                      <a:pt x="153" y="142"/>
                    </a:lnTo>
                    <a:lnTo>
                      <a:pt x="179" y="89"/>
                    </a:lnTo>
                    <a:lnTo>
                      <a:pt x="32" y="18"/>
                    </a:lnTo>
                    <a:lnTo>
                      <a:pt x="648" y="0"/>
                    </a:lnTo>
                    <a:lnTo>
                      <a:pt x="976" y="547"/>
                    </a:lnTo>
                    <a:lnTo>
                      <a:pt x="891" y="495"/>
                    </a:lnTo>
                    <a:lnTo>
                      <a:pt x="891" y="495"/>
                    </a:lnTo>
                    <a:lnTo>
                      <a:pt x="873" y="527"/>
                    </a:lnTo>
                    <a:lnTo>
                      <a:pt x="857" y="566"/>
                    </a:lnTo>
                    <a:lnTo>
                      <a:pt x="843" y="607"/>
                    </a:lnTo>
                    <a:lnTo>
                      <a:pt x="834" y="653"/>
                    </a:lnTo>
                    <a:lnTo>
                      <a:pt x="827" y="701"/>
                    </a:lnTo>
                    <a:lnTo>
                      <a:pt x="827" y="751"/>
                    </a:lnTo>
                    <a:lnTo>
                      <a:pt x="829" y="804"/>
                    </a:lnTo>
                    <a:lnTo>
                      <a:pt x="838" y="857"/>
                    </a:lnTo>
                    <a:lnTo>
                      <a:pt x="845" y="882"/>
                    </a:lnTo>
                    <a:lnTo>
                      <a:pt x="852" y="907"/>
                    </a:lnTo>
                    <a:lnTo>
                      <a:pt x="861" y="932"/>
                    </a:lnTo>
                    <a:lnTo>
                      <a:pt x="873" y="957"/>
                    </a:lnTo>
                    <a:lnTo>
                      <a:pt x="884" y="980"/>
                    </a:lnTo>
                    <a:lnTo>
                      <a:pt x="898" y="1006"/>
                    </a:lnTo>
                    <a:lnTo>
                      <a:pt x="914" y="1029"/>
                    </a:lnTo>
                    <a:lnTo>
                      <a:pt x="932" y="1049"/>
                    </a:lnTo>
                    <a:lnTo>
                      <a:pt x="951" y="1072"/>
                    </a:lnTo>
                    <a:lnTo>
                      <a:pt x="971" y="1090"/>
                    </a:lnTo>
                    <a:lnTo>
                      <a:pt x="994" y="1111"/>
                    </a:lnTo>
                    <a:lnTo>
                      <a:pt x="1019" y="1127"/>
                    </a:lnTo>
                    <a:lnTo>
                      <a:pt x="1047" y="1143"/>
                    </a:lnTo>
                    <a:lnTo>
                      <a:pt x="1074" y="1159"/>
                    </a:lnTo>
                    <a:lnTo>
                      <a:pt x="1106" y="1173"/>
                    </a:lnTo>
                    <a:lnTo>
                      <a:pt x="1139" y="1184"/>
                    </a:lnTo>
                    <a:lnTo>
                      <a:pt x="877" y="1620"/>
                    </a:lnTo>
                    <a:lnTo>
                      <a:pt x="1106" y="2016"/>
                    </a:lnTo>
                    <a:close/>
                  </a:path>
                </a:pathLst>
              </a:custGeom>
              <a:solidFill>
                <a:srgbClr val="C9CAC8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45"/>
              <p:cNvSpPr>
                <a:spLocks/>
              </p:cNvSpPr>
              <p:nvPr/>
            </p:nvSpPr>
            <p:spPr bwMode="auto">
              <a:xfrm>
                <a:off x="2715" y="1675"/>
                <a:ext cx="1139" cy="2016"/>
              </a:xfrm>
              <a:custGeom>
                <a:avLst/>
                <a:gdLst>
                  <a:gd name="T0" fmla="*/ 1106 w 1139"/>
                  <a:gd name="T1" fmla="*/ 2016 h 2016"/>
                  <a:gd name="T2" fmla="*/ 1003 w 1139"/>
                  <a:gd name="T3" fmla="*/ 2004 h 2016"/>
                  <a:gd name="T4" fmla="*/ 893 w 1139"/>
                  <a:gd name="T5" fmla="*/ 1975 h 2016"/>
                  <a:gd name="T6" fmla="*/ 777 w 1139"/>
                  <a:gd name="T7" fmla="*/ 1927 h 2016"/>
                  <a:gd name="T8" fmla="*/ 660 w 1139"/>
                  <a:gd name="T9" fmla="*/ 1862 h 2016"/>
                  <a:gd name="T10" fmla="*/ 543 w 1139"/>
                  <a:gd name="T11" fmla="*/ 1782 h 2016"/>
                  <a:gd name="T12" fmla="*/ 428 w 1139"/>
                  <a:gd name="T13" fmla="*/ 1688 h 2016"/>
                  <a:gd name="T14" fmla="*/ 323 w 1139"/>
                  <a:gd name="T15" fmla="*/ 1581 h 2016"/>
                  <a:gd name="T16" fmla="*/ 227 w 1139"/>
                  <a:gd name="T17" fmla="*/ 1457 h 2016"/>
                  <a:gd name="T18" fmla="*/ 144 w 1139"/>
                  <a:gd name="T19" fmla="*/ 1322 h 2016"/>
                  <a:gd name="T20" fmla="*/ 78 w 1139"/>
                  <a:gd name="T21" fmla="*/ 1175 h 2016"/>
                  <a:gd name="T22" fmla="*/ 53 w 1139"/>
                  <a:gd name="T23" fmla="*/ 1100 h 2016"/>
                  <a:gd name="T24" fmla="*/ 30 w 1139"/>
                  <a:gd name="T25" fmla="*/ 1019 h 2016"/>
                  <a:gd name="T26" fmla="*/ 14 w 1139"/>
                  <a:gd name="T27" fmla="*/ 935 h 2016"/>
                  <a:gd name="T28" fmla="*/ 5 w 1139"/>
                  <a:gd name="T29" fmla="*/ 850 h 2016"/>
                  <a:gd name="T30" fmla="*/ 0 w 1139"/>
                  <a:gd name="T31" fmla="*/ 763 h 2016"/>
                  <a:gd name="T32" fmla="*/ 5 w 1139"/>
                  <a:gd name="T33" fmla="*/ 673 h 2016"/>
                  <a:gd name="T34" fmla="*/ 14 w 1139"/>
                  <a:gd name="T35" fmla="*/ 580 h 2016"/>
                  <a:gd name="T36" fmla="*/ 30 w 1139"/>
                  <a:gd name="T37" fmla="*/ 486 h 2016"/>
                  <a:gd name="T38" fmla="*/ 55 w 1139"/>
                  <a:gd name="T39" fmla="*/ 389 h 2016"/>
                  <a:gd name="T40" fmla="*/ 87 w 1139"/>
                  <a:gd name="T41" fmla="*/ 291 h 2016"/>
                  <a:gd name="T42" fmla="*/ 131 w 1139"/>
                  <a:gd name="T43" fmla="*/ 192 h 2016"/>
                  <a:gd name="T44" fmla="*/ 179 w 1139"/>
                  <a:gd name="T45" fmla="*/ 89 h 2016"/>
                  <a:gd name="T46" fmla="*/ 648 w 1139"/>
                  <a:gd name="T47" fmla="*/ 0 h 2016"/>
                  <a:gd name="T48" fmla="*/ 891 w 1139"/>
                  <a:gd name="T49" fmla="*/ 495 h 2016"/>
                  <a:gd name="T50" fmla="*/ 873 w 1139"/>
                  <a:gd name="T51" fmla="*/ 527 h 2016"/>
                  <a:gd name="T52" fmla="*/ 843 w 1139"/>
                  <a:gd name="T53" fmla="*/ 607 h 2016"/>
                  <a:gd name="T54" fmla="*/ 827 w 1139"/>
                  <a:gd name="T55" fmla="*/ 701 h 2016"/>
                  <a:gd name="T56" fmla="*/ 829 w 1139"/>
                  <a:gd name="T57" fmla="*/ 804 h 2016"/>
                  <a:gd name="T58" fmla="*/ 845 w 1139"/>
                  <a:gd name="T59" fmla="*/ 882 h 2016"/>
                  <a:gd name="T60" fmla="*/ 861 w 1139"/>
                  <a:gd name="T61" fmla="*/ 932 h 2016"/>
                  <a:gd name="T62" fmla="*/ 884 w 1139"/>
                  <a:gd name="T63" fmla="*/ 980 h 2016"/>
                  <a:gd name="T64" fmla="*/ 914 w 1139"/>
                  <a:gd name="T65" fmla="*/ 1029 h 2016"/>
                  <a:gd name="T66" fmla="*/ 951 w 1139"/>
                  <a:gd name="T67" fmla="*/ 1072 h 2016"/>
                  <a:gd name="T68" fmla="*/ 994 w 1139"/>
                  <a:gd name="T69" fmla="*/ 1111 h 2016"/>
                  <a:gd name="T70" fmla="*/ 1047 w 1139"/>
                  <a:gd name="T71" fmla="*/ 1143 h 2016"/>
                  <a:gd name="T72" fmla="*/ 1106 w 1139"/>
                  <a:gd name="T73" fmla="*/ 1173 h 2016"/>
                  <a:gd name="T74" fmla="*/ 877 w 1139"/>
                  <a:gd name="T75" fmla="*/ 1620 h 20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9" h="2016">
                    <a:moveTo>
                      <a:pt x="1106" y="2016"/>
                    </a:moveTo>
                    <a:lnTo>
                      <a:pt x="1106" y="2016"/>
                    </a:lnTo>
                    <a:lnTo>
                      <a:pt x="1056" y="2014"/>
                    </a:lnTo>
                    <a:lnTo>
                      <a:pt x="1003" y="2004"/>
                    </a:lnTo>
                    <a:lnTo>
                      <a:pt x="948" y="1991"/>
                    </a:lnTo>
                    <a:lnTo>
                      <a:pt x="893" y="1975"/>
                    </a:lnTo>
                    <a:lnTo>
                      <a:pt x="836" y="1952"/>
                    </a:lnTo>
                    <a:lnTo>
                      <a:pt x="777" y="1927"/>
                    </a:lnTo>
                    <a:lnTo>
                      <a:pt x="717" y="1897"/>
                    </a:lnTo>
                    <a:lnTo>
                      <a:pt x="660" y="1862"/>
                    </a:lnTo>
                    <a:lnTo>
                      <a:pt x="600" y="1826"/>
                    </a:lnTo>
                    <a:lnTo>
                      <a:pt x="543" y="1782"/>
                    </a:lnTo>
                    <a:lnTo>
                      <a:pt x="486" y="1739"/>
                    </a:lnTo>
                    <a:lnTo>
                      <a:pt x="428" y="1688"/>
                    </a:lnTo>
                    <a:lnTo>
                      <a:pt x="376" y="1636"/>
                    </a:lnTo>
                    <a:lnTo>
                      <a:pt x="323" y="1581"/>
                    </a:lnTo>
                    <a:lnTo>
                      <a:pt x="275" y="1521"/>
                    </a:lnTo>
                    <a:lnTo>
                      <a:pt x="227" y="1457"/>
                    </a:lnTo>
                    <a:lnTo>
                      <a:pt x="186" y="1393"/>
                    </a:lnTo>
                    <a:lnTo>
                      <a:pt x="144" y="1322"/>
                    </a:lnTo>
                    <a:lnTo>
                      <a:pt x="110" y="1251"/>
                    </a:lnTo>
                    <a:lnTo>
                      <a:pt x="78" y="1175"/>
                    </a:lnTo>
                    <a:lnTo>
                      <a:pt x="64" y="1138"/>
                    </a:lnTo>
                    <a:lnTo>
                      <a:pt x="53" y="1100"/>
                    </a:lnTo>
                    <a:lnTo>
                      <a:pt x="41" y="1058"/>
                    </a:lnTo>
                    <a:lnTo>
                      <a:pt x="30" y="1019"/>
                    </a:lnTo>
                    <a:lnTo>
                      <a:pt x="21" y="978"/>
                    </a:lnTo>
                    <a:lnTo>
                      <a:pt x="14" y="935"/>
                    </a:lnTo>
                    <a:lnTo>
                      <a:pt x="9" y="893"/>
                    </a:lnTo>
                    <a:lnTo>
                      <a:pt x="5" y="850"/>
                    </a:lnTo>
                    <a:lnTo>
                      <a:pt x="2" y="806"/>
                    </a:lnTo>
                    <a:lnTo>
                      <a:pt x="0" y="763"/>
                    </a:lnTo>
                    <a:lnTo>
                      <a:pt x="2" y="717"/>
                    </a:lnTo>
                    <a:lnTo>
                      <a:pt x="5" y="673"/>
                    </a:lnTo>
                    <a:lnTo>
                      <a:pt x="7" y="628"/>
                    </a:lnTo>
                    <a:lnTo>
                      <a:pt x="14" y="580"/>
                    </a:lnTo>
                    <a:lnTo>
                      <a:pt x="21" y="534"/>
                    </a:lnTo>
                    <a:lnTo>
                      <a:pt x="30" y="486"/>
                    </a:lnTo>
                    <a:lnTo>
                      <a:pt x="41" y="437"/>
                    </a:lnTo>
                    <a:lnTo>
                      <a:pt x="55" y="389"/>
                    </a:lnTo>
                    <a:lnTo>
                      <a:pt x="71" y="341"/>
                    </a:lnTo>
                    <a:lnTo>
                      <a:pt x="87" y="291"/>
                    </a:lnTo>
                    <a:lnTo>
                      <a:pt x="108" y="243"/>
                    </a:lnTo>
                    <a:lnTo>
                      <a:pt x="131" y="192"/>
                    </a:lnTo>
                    <a:lnTo>
                      <a:pt x="153" y="142"/>
                    </a:lnTo>
                    <a:lnTo>
                      <a:pt x="179" y="89"/>
                    </a:lnTo>
                    <a:lnTo>
                      <a:pt x="32" y="18"/>
                    </a:lnTo>
                    <a:lnTo>
                      <a:pt x="648" y="0"/>
                    </a:lnTo>
                    <a:lnTo>
                      <a:pt x="976" y="547"/>
                    </a:lnTo>
                    <a:lnTo>
                      <a:pt x="891" y="495"/>
                    </a:lnTo>
                    <a:lnTo>
                      <a:pt x="891" y="495"/>
                    </a:lnTo>
                    <a:lnTo>
                      <a:pt x="873" y="527"/>
                    </a:lnTo>
                    <a:lnTo>
                      <a:pt x="857" y="566"/>
                    </a:lnTo>
                    <a:lnTo>
                      <a:pt x="843" y="607"/>
                    </a:lnTo>
                    <a:lnTo>
                      <a:pt x="834" y="653"/>
                    </a:lnTo>
                    <a:lnTo>
                      <a:pt x="827" y="701"/>
                    </a:lnTo>
                    <a:lnTo>
                      <a:pt x="827" y="751"/>
                    </a:lnTo>
                    <a:lnTo>
                      <a:pt x="829" y="804"/>
                    </a:lnTo>
                    <a:lnTo>
                      <a:pt x="838" y="857"/>
                    </a:lnTo>
                    <a:lnTo>
                      <a:pt x="845" y="882"/>
                    </a:lnTo>
                    <a:lnTo>
                      <a:pt x="852" y="907"/>
                    </a:lnTo>
                    <a:lnTo>
                      <a:pt x="861" y="932"/>
                    </a:lnTo>
                    <a:lnTo>
                      <a:pt x="873" y="957"/>
                    </a:lnTo>
                    <a:lnTo>
                      <a:pt x="884" y="980"/>
                    </a:lnTo>
                    <a:lnTo>
                      <a:pt x="898" y="1006"/>
                    </a:lnTo>
                    <a:lnTo>
                      <a:pt x="914" y="1029"/>
                    </a:lnTo>
                    <a:lnTo>
                      <a:pt x="932" y="1049"/>
                    </a:lnTo>
                    <a:lnTo>
                      <a:pt x="951" y="1072"/>
                    </a:lnTo>
                    <a:lnTo>
                      <a:pt x="971" y="1090"/>
                    </a:lnTo>
                    <a:lnTo>
                      <a:pt x="994" y="1111"/>
                    </a:lnTo>
                    <a:lnTo>
                      <a:pt x="1019" y="1127"/>
                    </a:lnTo>
                    <a:lnTo>
                      <a:pt x="1047" y="1143"/>
                    </a:lnTo>
                    <a:lnTo>
                      <a:pt x="1074" y="1159"/>
                    </a:lnTo>
                    <a:lnTo>
                      <a:pt x="1106" y="1173"/>
                    </a:lnTo>
                    <a:lnTo>
                      <a:pt x="1139" y="1184"/>
                    </a:lnTo>
                    <a:lnTo>
                      <a:pt x="877" y="1620"/>
                    </a:lnTo>
                    <a:lnTo>
                      <a:pt x="1106" y="2016"/>
                    </a:lnTo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38" name="Text Box 6"/>
            <p:cNvSpPr txBox="1">
              <a:spLocks noChangeArrowheads="1"/>
            </p:cNvSpPr>
            <p:nvPr/>
          </p:nvSpPr>
          <p:spPr bwMode="gray">
            <a:xfrm>
              <a:off x="2405936" y="1905000"/>
              <a:ext cx="2274387" cy="680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I.</a:t>
              </a:r>
              <a:br>
                <a:rPr lang="en-US" sz="1600" b="1" dirty="0"/>
              </a:br>
              <a:r>
                <a:rPr lang="en-US" sz="1600" dirty="0"/>
                <a:t>Performance Planning/ Expectation Setting</a:t>
              </a: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gray">
            <a:xfrm>
              <a:off x="1282435" y="3543423"/>
              <a:ext cx="1274873" cy="6800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III.</a:t>
              </a:r>
              <a:br>
                <a:rPr lang="en-US" sz="1600" b="1" dirty="0"/>
              </a:br>
              <a:r>
                <a:rPr lang="en-US" sz="1600" dirty="0"/>
                <a:t>End of Year Evaluation</a:t>
              </a:r>
            </a:p>
          </p:txBody>
        </p:sp>
        <p:sp>
          <p:nvSpPr>
            <p:cNvPr id="40" name="Text Box 15"/>
            <p:cNvSpPr txBox="1">
              <a:spLocks noChangeArrowheads="1"/>
            </p:cNvSpPr>
            <p:nvPr/>
          </p:nvSpPr>
          <p:spPr bwMode="gray">
            <a:xfrm>
              <a:off x="3384911" y="4114668"/>
              <a:ext cx="1434612" cy="8790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1pPr>
              <a:lvl2pPr marL="4572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2pPr>
              <a:lvl3pPr marL="9144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3pPr>
              <a:lvl4pPr marL="13716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4pPr>
              <a:lvl5pPr marL="1828800" algn="l" rtl="0" fontAlgn="base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II.</a:t>
              </a:r>
              <a:br>
                <a:rPr lang="en-US" sz="1600" b="1" dirty="0"/>
              </a:br>
              <a:r>
                <a:rPr lang="en-US" sz="1600" dirty="0"/>
                <a:t>Ongoing Review and Feedback</a:t>
              </a: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E456D-3422-5A4D-BCED-319C1E03247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9" name="Rectangle 2"/>
          <p:cNvSpPr txBox="1">
            <a:spLocks noChangeArrowheads="1"/>
          </p:cNvSpPr>
          <p:nvPr/>
        </p:nvSpPr>
        <p:spPr>
          <a:xfrm>
            <a:off x="533400" y="1066800"/>
            <a:ext cx="82296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4200" b="0" dirty="0" smtClean="0">
                <a:ea typeface="ＭＳ Ｐゴシック" charset="-128"/>
              </a:rPr>
              <a:t>The Performance Management Cycle</a:t>
            </a:r>
          </a:p>
        </p:txBody>
      </p:sp>
    </p:spTree>
    <p:extLst>
      <p:ext uri="{BB962C8B-B14F-4D97-AF65-F5344CB8AC3E}">
        <p14:creationId xmlns:p14="http://schemas.microsoft.com/office/powerpoint/2010/main" val="2646934031"/>
      </p:ext>
    </p:extLst>
  </p:cSld>
  <p:clrMapOvr>
    <a:masterClrMapping/>
  </p:clrMapOvr>
  <p:transition spd="med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31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792288" y="4572000"/>
            <a:ext cx="5486400" cy="566738"/>
          </a:xfrm>
        </p:spPr>
        <p:txBody>
          <a:bodyPr/>
          <a:lstStyle/>
          <a:p>
            <a:pPr algn="ctr"/>
            <a:r>
              <a:rPr lang="en-US" dirty="0" smtClean="0">
                <a:hlinkClick r:id="rId3"/>
              </a:rPr>
              <a:t>Goals &amp; Setting Expectations Scenarios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A22C-4FFD-8541-BE0C-851C9C37FE8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2" name="Picture 3" descr="C:\Users\akestner\AppData\Local\Microsoft\Windows\Temporary Internet Files\Content.IE5\0W75R77T\MP900400320[1]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343400" cy="2894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218703"/>
      </p:ext>
    </p:extLst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 flipH="1">
            <a:off x="457200" y="1981200"/>
            <a:ext cx="4495800" cy="3047999"/>
          </a:xfrm>
        </p:spPr>
        <p:txBody>
          <a:bodyPr/>
          <a:lstStyle/>
          <a:p>
            <a:r>
              <a:rPr lang="en-US" sz="1600" dirty="0"/>
              <a:t>Drivers that impact performance</a:t>
            </a:r>
          </a:p>
          <a:p>
            <a:pPr lvl="1"/>
            <a:r>
              <a:rPr lang="en-US" sz="1400" dirty="0"/>
              <a:t>Understanding of performance standards</a:t>
            </a:r>
          </a:p>
          <a:p>
            <a:pPr lvl="1"/>
            <a:r>
              <a:rPr lang="en-US" sz="1400" dirty="0" smtClean="0"/>
              <a:t>Understanding </a:t>
            </a:r>
            <a:r>
              <a:rPr lang="en-US" sz="1400" dirty="0"/>
              <a:t>how the systems </a:t>
            </a:r>
            <a:r>
              <a:rPr lang="en-US" sz="1400" dirty="0" smtClean="0"/>
              <a:t>work</a:t>
            </a:r>
          </a:p>
          <a:p>
            <a:pPr lvl="1"/>
            <a:r>
              <a:rPr lang="en-US" sz="1400" dirty="0">
                <a:solidFill>
                  <a:prstClr val="black"/>
                </a:solidFill>
              </a:rPr>
              <a:t>Accountability for “things that matter</a:t>
            </a:r>
            <a:r>
              <a:rPr lang="en-US" sz="1400" dirty="0" smtClean="0">
                <a:solidFill>
                  <a:prstClr val="black"/>
                </a:solidFill>
              </a:rPr>
              <a:t>”</a:t>
            </a:r>
            <a:endParaRPr lang="en-US" sz="1800" dirty="0" smtClean="0"/>
          </a:p>
          <a:p>
            <a:endParaRPr lang="en-US" sz="1600" dirty="0" smtClean="0"/>
          </a:p>
          <a:p>
            <a:r>
              <a:rPr lang="en-US" sz="1600" dirty="0" smtClean="0"/>
              <a:t>Linking individual work to “things that matter” </a:t>
            </a:r>
          </a:p>
          <a:p>
            <a:pPr lvl="1"/>
            <a:r>
              <a:rPr lang="en-US" sz="1400" dirty="0" smtClean="0"/>
              <a:t>Know what organizational issues influence work</a:t>
            </a:r>
          </a:p>
          <a:p>
            <a:pPr lvl="1"/>
            <a:r>
              <a:rPr lang="en-US" sz="1400" dirty="0" smtClean="0"/>
              <a:t>Know how the unit contributes to the University </a:t>
            </a:r>
          </a:p>
          <a:p>
            <a:pPr lvl="1"/>
            <a:r>
              <a:rPr lang="en-US" sz="1400" dirty="0" smtClean="0"/>
              <a:t>Know how the team contributes</a:t>
            </a:r>
          </a:p>
          <a:p>
            <a:pPr lvl="1"/>
            <a:r>
              <a:rPr lang="en-US" sz="1400" dirty="0" smtClean="0"/>
              <a:t>Know how the individual contributes</a:t>
            </a:r>
          </a:p>
          <a:p>
            <a:pPr marL="0" indent="0">
              <a:buNone/>
            </a:pPr>
            <a:endParaRPr lang="en-US" sz="1600" dirty="0"/>
          </a:p>
        </p:txBody>
      </p:sp>
      <p:graphicFrame>
        <p:nvGraphicFramePr>
          <p:cNvPr id="12" name="Content Placeholder 11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4178782"/>
              </p:ext>
            </p:extLst>
          </p:nvPr>
        </p:nvGraphicFramePr>
        <p:xfrm flipH="1">
          <a:off x="5257800" y="1367779"/>
          <a:ext cx="37338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330200" y="5481935"/>
            <a:ext cx="8051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DD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CBC6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eaLnBrk="1" hangingPunct="1"/>
            <a:r>
              <a:rPr lang="en-US" sz="1200" b="0" dirty="0">
                <a:latin typeface="+mn-lt"/>
                <a:cs typeface="Arial" panose="020B0604020202020204" pitchFamily="34" charset="0"/>
              </a:rPr>
              <a:t>Corporate Leadership Council – Building High-Performance Workforce: Chapter Two-Seven Keys to High </a:t>
            </a:r>
            <a:r>
              <a:rPr lang="en-US" sz="1200" b="0" dirty="0" smtClean="0">
                <a:latin typeface="+mn-lt"/>
                <a:cs typeface="Arial" panose="020B0604020202020204" pitchFamily="34" charset="0"/>
              </a:rPr>
              <a:t>Performance</a:t>
            </a:r>
          </a:p>
          <a:p>
            <a:pPr algn="l" eaLnBrk="1" hangingPunct="1"/>
            <a:r>
              <a:rPr lang="en-US" sz="1200" b="0" dirty="0">
                <a:latin typeface="+mn-lt"/>
                <a:cs typeface="Arial" panose="020B0604020202020204" pitchFamily="34" charset="0"/>
              </a:rPr>
              <a:t>Corporate Leadership Council - Driving </a:t>
            </a:r>
            <a:r>
              <a:rPr lang="en-US" sz="1200" b="0" dirty="0" smtClean="0">
                <a:latin typeface="+mn-lt"/>
                <a:cs typeface="Arial" panose="020B0604020202020204" pitchFamily="34" charset="0"/>
              </a:rPr>
              <a:t>employee performance </a:t>
            </a:r>
            <a:r>
              <a:rPr lang="en-US" sz="1200" b="0" dirty="0">
                <a:latin typeface="+mn-lt"/>
                <a:cs typeface="Arial" panose="020B0604020202020204" pitchFamily="34" charset="0"/>
              </a:rPr>
              <a:t>and retention </a:t>
            </a:r>
            <a:r>
              <a:rPr lang="en-US" sz="1200" b="0" dirty="0" smtClean="0">
                <a:latin typeface="+mn-lt"/>
                <a:cs typeface="Arial" panose="020B0604020202020204" pitchFamily="34" charset="0"/>
              </a:rPr>
              <a:t>through engagement</a:t>
            </a:r>
            <a:endParaRPr lang="en-US" sz="1200" b="0" dirty="0">
              <a:latin typeface="+mn-lt"/>
              <a:cs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533400" y="1066800"/>
            <a:ext cx="82296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>
                <a:ea typeface="ＭＳ Ｐゴシック" charset="-128"/>
              </a:rPr>
              <a:t>It’s all about alignment</a:t>
            </a:r>
          </a:p>
        </p:txBody>
      </p:sp>
    </p:spTree>
    <p:extLst>
      <p:ext uri="{BB962C8B-B14F-4D97-AF65-F5344CB8AC3E}">
        <p14:creationId xmlns:p14="http://schemas.microsoft.com/office/powerpoint/2010/main" val="1664257671"/>
      </p:ext>
    </p:extLst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2057400"/>
            <a:ext cx="5299910" cy="3813551"/>
          </a:xfrm>
        </p:spPr>
        <p:txBody>
          <a:bodyPr>
            <a:normAutofit fontScale="92500" lnSpcReduction="20000"/>
          </a:bodyPr>
          <a:lstStyle/>
          <a:p>
            <a:pPr marL="350838" lvl="0" indent="-350838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Focus on the individual’s work </a:t>
            </a:r>
            <a:r>
              <a:rPr lang="en-US" sz="2200" kern="0" dirty="0">
                <a:solidFill>
                  <a:srgbClr val="000000"/>
                </a:solidFill>
                <a:ea typeface="ＭＳ Ｐゴシック"/>
              </a:rPr>
              <a:t>to ensure 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their </a:t>
            </a:r>
            <a:r>
              <a:rPr lang="en-US" sz="2200" kern="0" dirty="0">
                <a:solidFill>
                  <a:srgbClr val="000000"/>
                </a:solidFill>
                <a:ea typeface="ＭＳ Ｐゴシック"/>
              </a:rPr>
              <a:t>actions are directed 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at achieving </a:t>
            </a:r>
            <a:r>
              <a:rPr lang="en-US" sz="2200" kern="0" dirty="0">
                <a:solidFill>
                  <a:srgbClr val="000000"/>
                </a:solidFill>
                <a:ea typeface="ＭＳ Ｐゴシック"/>
              </a:rPr>
              <a:t>results critical to the organization's 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success</a:t>
            </a:r>
            <a:endParaRPr lang="en-US" sz="1000" kern="0" dirty="0" smtClean="0">
              <a:solidFill>
                <a:srgbClr val="000000"/>
              </a:solidFill>
              <a:ea typeface="ＭＳ Ｐゴシック"/>
            </a:endParaRPr>
          </a:p>
          <a:p>
            <a:pPr marL="350838" indent="-350838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Connect the </a:t>
            </a:r>
            <a:r>
              <a:rPr lang="en-US" sz="2200" kern="0" dirty="0">
                <a:solidFill>
                  <a:srgbClr val="000000"/>
                </a:solidFill>
                <a:ea typeface="ＭＳ Ｐゴシック"/>
              </a:rPr>
              <a:t>individual’s work 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to </a:t>
            </a:r>
            <a:r>
              <a:rPr lang="en-US" sz="2200" kern="0" dirty="0">
                <a:solidFill>
                  <a:srgbClr val="000000"/>
                </a:solidFill>
                <a:ea typeface="ＭＳ Ｐゴシック"/>
              </a:rPr>
              <a:t>the goals of the department, division and 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Northeastern overall</a:t>
            </a:r>
            <a:endParaRPr lang="en-US" sz="1000" kern="0" dirty="0" smtClean="0">
              <a:solidFill>
                <a:srgbClr val="000000"/>
              </a:solidFill>
              <a:ea typeface="ＭＳ Ｐゴシック"/>
            </a:endParaRPr>
          </a:p>
          <a:p>
            <a:pPr marL="350838" lvl="0" indent="-350838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Do </a:t>
            </a:r>
            <a:r>
              <a:rPr lang="en-US" sz="2200" kern="0" dirty="0">
                <a:solidFill>
                  <a:srgbClr val="000000"/>
                </a:solidFill>
                <a:ea typeface="ＭＳ Ｐゴシック"/>
              </a:rPr>
              <a:t>not encapsulate the 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entire </a:t>
            </a:r>
            <a:r>
              <a:rPr lang="en-US" sz="2200" kern="0" dirty="0">
                <a:solidFill>
                  <a:srgbClr val="000000"/>
                </a:solidFill>
                <a:ea typeface="ＭＳ Ｐゴシック"/>
              </a:rPr>
              <a:t>job, only the key goals, projects, and 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accountabilities. </a:t>
            </a:r>
            <a:r>
              <a:rPr lang="en-US" sz="2200" kern="0" dirty="0">
                <a:solidFill>
                  <a:srgbClr val="000000"/>
                </a:solidFill>
                <a:ea typeface="ＭＳ Ｐゴシック"/>
              </a:rPr>
              <a:t>S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et one professional development goal each year.  </a:t>
            </a:r>
            <a:endParaRPr lang="en-US" sz="1000" kern="0" dirty="0">
              <a:solidFill>
                <a:srgbClr val="000000"/>
              </a:solidFill>
              <a:ea typeface="ＭＳ Ｐゴシック"/>
            </a:endParaRPr>
          </a:p>
          <a:p>
            <a:pPr marL="350838" indent="-350838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sz="2200" kern="0" dirty="0">
                <a:solidFill>
                  <a:srgbClr val="000000"/>
                </a:solidFill>
                <a:ea typeface="ＭＳ Ｐゴシック"/>
              </a:rPr>
              <a:t>Typically goals start with a verb and focus on the end </a:t>
            </a: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results</a:t>
            </a:r>
          </a:p>
          <a:p>
            <a:pPr marL="350838" lvl="0" indent="-350838">
              <a:lnSpc>
                <a:spcPct val="90000"/>
              </a:lnSpc>
              <a:spcAft>
                <a:spcPts val="1200"/>
              </a:spcAft>
              <a:buFontTx/>
              <a:buChar char="•"/>
            </a:pPr>
            <a:r>
              <a:rPr lang="en-US" sz="2200" kern="0" dirty="0" smtClean="0">
                <a:solidFill>
                  <a:srgbClr val="000000"/>
                </a:solidFill>
                <a:ea typeface="ＭＳ Ｐゴシック"/>
              </a:rPr>
              <a:t>Goals should be SMART</a:t>
            </a:r>
          </a:p>
          <a:p>
            <a:pPr marL="750888" lvl="1" indent="-350838">
              <a:lnSpc>
                <a:spcPct val="90000"/>
              </a:lnSpc>
              <a:buFontTx/>
              <a:buChar char="•"/>
            </a:pPr>
            <a:endParaRPr lang="en-US" sz="1800" kern="0" dirty="0">
              <a:solidFill>
                <a:srgbClr val="000000"/>
              </a:solidFill>
              <a:ea typeface="ＭＳ Ｐゴシック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5943600" y="2057400"/>
            <a:ext cx="3048000" cy="3048000"/>
            <a:chOff x="5943600" y="2057400"/>
            <a:chExt cx="3048000" cy="3048000"/>
          </a:xfrm>
        </p:grpSpPr>
        <p:graphicFrame>
          <p:nvGraphicFramePr>
            <p:cNvPr id="5" name="Diagram 4"/>
            <p:cNvGraphicFramePr/>
            <p:nvPr>
              <p:extLst>
                <p:ext uri="{D42A27DB-BD31-4B8C-83A1-F6EECF244321}">
                  <p14:modId xmlns:p14="http://schemas.microsoft.com/office/powerpoint/2010/main" val="590875123"/>
                </p:ext>
              </p:extLst>
            </p:nvPr>
          </p:nvGraphicFramePr>
          <p:xfrm>
            <a:off x="5943600" y="2590800"/>
            <a:ext cx="3048000" cy="25146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6" name="TextBox 5"/>
            <p:cNvSpPr txBox="1"/>
            <p:nvPr/>
          </p:nvSpPr>
          <p:spPr>
            <a:xfrm>
              <a:off x="5943600" y="2057400"/>
              <a:ext cx="2971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+mj-lt"/>
                </a:rPr>
                <a:t>SMART Goals</a:t>
              </a:r>
              <a:endParaRPr lang="en-US" dirty="0">
                <a:latin typeface="+mj-lt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533400" y="1066800"/>
            <a:ext cx="82296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/>
              <a:t>Key Tips on Writing Goals</a:t>
            </a:r>
            <a:endParaRPr lang="en-US" b="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76973346"/>
      </p:ext>
    </p:extLst>
  </p:cSld>
  <p:clrMapOvr>
    <a:masterClrMapping/>
  </p:clrMapOvr>
  <p:transition spd="med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72781"/>
            <a:ext cx="2286000" cy="1554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/>
          <a:lstStyle/>
          <a:p>
            <a:r>
              <a:rPr lang="en-US" dirty="0" smtClean="0"/>
              <a:t>Setting Expectations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/>
          <a:p>
            <a:r>
              <a:rPr lang="en-US" dirty="0" smtClean="0"/>
              <a:t>Be clear &amp; specific</a:t>
            </a:r>
          </a:p>
          <a:p>
            <a:r>
              <a:rPr lang="en-US" dirty="0"/>
              <a:t>Review job responsibilities</a:t>
            </a:r>
          </a:p>
          <a:p>
            <a:r>
              <a:rPr lang="en-US" dirty="0"/>
              <a:t>Discuss “fully meets”</a:t>
            </a:r>
          </a:p>
          <a:p>
            <a:r>
              <a:rPr lang="en-US" dirty="0" smtClean="0"/>
              <a:t>Create a plan</a:t>
            </a:r>
          </a:p>
          <a:p>
            <a:r>
              <a:rPr lang="en-US" dirty="0" smtClean="0"/>
              <a:t>Check in regularly</a:t>
            </a:r>
          </a:p>
          <a:p>
            <a:r>
              <a:rPr lang="en-US" dirty="0"/>
              <a:t>Ask for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3"/>
          </p:nvPr>
        </p:nvSpPr>
        <p:spPr>
          <a:xfrm>
            <a:off x="4645025" y="1809750"/>
            <a:ext cx="4041775" cy="639762"/>
          </a:xfrm>
        </p:spPr>
        <p:txBody>
          <a:bodyPr/>
          <a:lstStyle/>
          <a:p>
            <a:r>
              <a:rPr lang="en-US" dirty="0" smtClean="0"/>
              <a:t>Being Consistent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/>
          <a:p>
            <a:r>
              <a:rPr lang="en-US" dirty="0" smtClean="0"/>
              <a:t>Provide frequent feedback</a:t>
            </a:r>
          </a:p>
          <a:p>
            <a:r>
              <a:rPr lang="en-US" dirty="0"/>
              <a:t>Review goals </a:t>
            </a:r>
            <a:r>
              <a:rPr lang="en-US" dirty="0" smtClean="0"/>
              <a:t>regularly</a:t>
            </a:r>
            <a:endParaRPr lang="en-US" dirty="0"/>
          </a:p>
          <a:p>
            <a:r>
              <a:rPr lang="en-US" dirty="0" smtClean="0"/>
              <a:t>Discuss expectations </a:t>
            </a:r>
          </a:p>
          <a:p>
            <a:r>
              <a:rPr lang="en-US" dirty="0" smtClean="0"/>
              <a:t>Assess results </a:t>
            </a:r>
          </a:p>
          <a:p>
            <a:r>
              <a:rPr lang="en-US" dirty="0" smtClean="0"/>
              <a:t>Foster open environment</a:t>
            </a:r>
          </a:p>
          <a:p>
            <a:r>
              <a:rPr lang="en-US" dirty="0" smtClean="0"/>
              <a:t>Gather feedback, too </a:t>
            </a:r>
          </a:p>
          <a:p>
            <a:pPr lvl="1"/>
            <a:r>
              <a:rPr lang="en-US" dirty="0" smtClean="0"/>
              <a:t>don’t just give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33400" y="1066800"/>
            <a:ext cx="8229600" cy="685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200" b="0" dirty="0" smtClean="0">
                <a:ea typeface="ＭＳ Ｐゴシック" charset="-128"/>
              </a:rPr>
              <a:t>Key Points about Performance</a:t>
            </a:r>
          </a:p>
        </p:txBody>
      </p:sp>
    </p:spTree>
    <p:extLst>
      <p:ext uri="{BB962C8B-B14F-4D97-AF65-F5344CB8AC3E}">
        <p14:creationId xmlns:p14="http://schemas.microsoft.com/office/powerpoint/2010/main" val="4177378476"/>
      </p:ext>
    </p:extLst>
  </p:cSld>
  <p:clrMapOvr>
    <a:masterClrMapping/>
  </p:clrMapOvr>
  <p:transition spd="med" advClick="0" advTm="10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B7327-7276-2D43-8442-1995AE5B6E54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" t="7618"/>
          <a:stretch/>
        </p:blipFill>
        <p:spPr bwMode="auto">
          <a:xfrm>
            <a:off x="676274" y="1292486"/>
            <a:ext cx="7629526" cy="43180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238460"/>
      </p:ext>
    </p:extLst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9156741"/>
              </p:ext>
            </p:extLst>
          </p:nvPr>
        </p:nvGraphicFramePr>
        <p:xfrm>
          <a:off x="228600" y="1828800"/>
          <a:ext cx="8686800" cy="37160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10468"/>
                <a:gridCol w="7676332"/>
              </a:tblGrid>
              <a:tr h="23620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Step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Action</a:t>
                      </a:r>
                      <a:endParaRPr lang="en-US" sz="1800" b="1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839849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1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Define the development need.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Define in behavioral detail.  Ask yourself what is the evidence that this is a development need?  What are the consequences if I don’t address this?  What are the root skills</a:t>
                      </a: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98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Create a timeline.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Include due dates.  Deadlines anchor your intentions to daily activities.  Include action/by when/resources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29888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 measures.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When development occurs, how will you know it?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How will you measure your progress</a:t>
                      </a: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8878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4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 “backstage” actions.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How do I find out more about ___?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Locate a course, attend it, and extract </a:t>
                      </a:r>
                      <a:r>
                        <a:rPr lang="en-US" sz="1400" dirty="0" smtClean="0">
                          <a:effectLst/>
                        </a:rPr>
                        <a:t>learning </a:t>
                      </a:r>
                      <a:r>
                        <a:rPr lang="en-US" sz="1400" dirty="0">
                          <a:effectLst/>
                        </a:rPr>
                        <a:t>from it to put in your development plan.  Read a book or talk to a subject matter expert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  <a:endParaRPr lang="en-US" sz="1400" dirty="0">
                        <a:effectLst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339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5</a:t>
                      </a:r>
                      <a:endParaRPr lang="en-US" sz="1400" dirty="0"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Add “onstage” actions.  </a:t>
                      </a: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These are the things you do on the job.  Things you will do DIFFERENTLY</a:t>
                      </a:r>
                      <a:r>
                        <a:rPr lang="en-US" sz="1400" dirty="0" smtClean="0">
                          <a:effectLst/>
                        </a:rPr>
                        <a:t>.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41E6-1BE9-D74E-B0AF-BB631B9776F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3400" y="1066800"/>
            <a:ext cx="8229600" cy="10668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b="0" dirty="0" smtClean="0"/>
              <a:t>Creating a Development Goal</a:t>
            </a:r>
            <a:endParaRPr lang="en-US" b="0" dirty="0" smtClean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31784395"/>
      </p:ext>
    </p:extLst>
  </p:cSld>
  <p:clrMapOvr>
    <a:masterClrMapping/>
  </p:clrMapOvr>
  <p:transition spd="med" advClick="0" advTm="1000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7665</TotalTime>
  <Words>873</Words>
  <Application>Microsoft Office PowerPoint</Application>
  <PresentationFormat>On-screen Show (4:3)</PresentationFormat>
  <Paragraphs>164</Paragraphs>
  <Slides>14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Performance Management</vt:lpstr>
      <vt:lpstr>Agenda</vt:lpstr>
      <vt:lpstr>PowerPoint Presentation</vt:lpstr>
      <vt:lpstr>Goals &amp; Setting Expectations Scenarios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Tools &amp; Resources</vt:lpstr>
      <vt:lpstr>PowerPoint Presentation</vt:lpstr>
      <vt:lpstr>PowerPoint Presentation</vt:lpstr>
    </vt:vector>
  </TitlesOfParts>
  <Company>Northeastern University Publications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Hughes, Elisabeth</dc:creator>
  <cp:lastModifiedBy>Hughes, Elisabeth</cp:lastModifiedBy>
  <cp:revision>294</cp:revision>
  <cp:lastPrinted>2013-10-02T18:04:45Z</cp:lastPrinted>
  <dcterms:created xsi:type="dcterms:W3CDTF">2008-09-15T17:49:59Z</dcterms:created>
  <dcterms:modified xsi:type="dcterms:W3CDTF">2013-10-10T14:21:06Z</dcterms:modified>
</cp:coreProperties>
</file>