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66" r:id="rId2"/>
    <p:sldId id="257" r:id="rId3"/>
    <p:sldId id="258" r:id="rId4"/>
    <p:sldId id="259" r:id="rId5"/>
    <p:sldId id="260" r:id="rId6"/>
    <p:sldId id="262" r:id="rId7"/>
    <p:sldId id="263" r:id="rId8"/>
    <p:sldId id="264" r:id="rId9"/>
    <p:sldId id="275" r:id="rId10"/>
    <p:sldId id="276" r:id="rId11"/>
    <p:sldId id="265"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260"/>
  </p:normalViewPr>
  <p:slideViewPr>
    <p:cSldViewPr snapToGrid="0">
      <p:cViewPr>
        <p:scale>
          <a:sx n="110" d="100"/>
          <a:sy n="110" d="100"/>
        </p:scale>
        <p:origin x="872"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6.svg"/><Relationship Id="rId4" Type="http://schemas.openxmlformats.org/officeDocument/2006/relationships/image" Target="../media/image32.svg"/><Relationship Id="rId9" Type="http://schemas.openxmlformats.org/officeDocument/2006/relationships/image" Target="../media/image3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6.svg"/><Relationship Id="rId4" Type="http://schemas.openxmlformats.org/officeDocument/2006/relationships/image" Target="../media/image32.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63ACF-D7DA-4375-8DF5-0A064E5E2CB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7E2D3A7-177A-4732-8C5C-94A8FE76B33E}">
      <dgm:prSet/>
      <dgm:spPr/>
      <dgm:t>
        <a:bodyPr/>
        <a:lstStyle/>
        <a:p>
          <a:r>
            <a:rPr lang="en-US" b="1" dirty="0"/>
            <a:t>Python</a:t>
          </a:r>
          <a:endParaRPr lang="en-US" dirty="0"/>
        </a:p>
      </dgm:t>
    </dgm:pt>
    <dgm:pt modelId="{9D4B97C5-B89B-40C2-9E04-B1E067ECE572}" type="parTrans" cxnId="{93434C44-1561-4F0C-A476-00E7D72F1F59}">
      <dgm:prSet/>
      <dgm:spPr/>
      <dgm:t>
        <a:bodyPr/>
        <a:lstStyle/>
        <a:p>
          <a:endParaRPr lang="en-US"/>
        </a:p>
      </dgm:t>
    </dgm:pt>
    <dgm:pt modelId="{446952FA-7C95-44A4-A9ED-E2A1BF094E5D}" type="sibTrans" cxnId="{93434C44-1561-4F0C-A476-00E7D72F1F59}">
      <dgm:prSet/>
      <dgm:spPr/>
      <dgm:t>
        <a:bodyPr/>
        <a:lstStyle/>
        <a:p>
          <a:endParaRPr lang="en-US"/>
        </a:p>
      </dgm:t>
    </dgm:pt>
    <dgm:pt modelId="{405F0EED-B445-45D1-AD59-962714444DD5}">
      <dgm:prSet/>
      <dgm:spPr/>
      <dgm:t>
        <a:bodyPr/>
        <a:lstStyle/>
        <a:p>
          <a:r>
            <a:rPr lang="en-US" b="1" dirty="0" err="1"/>
            <a:t>PyTorch</a:t>
          </a:r>
          <a:r>
            <a:rPr lang="en-US" b="1" dirty="0"/>
            <a:t> </a:t>
          </a:r>
          <a:endParaRPr lang="en-US" dirty="0"/>
        </a:p>
      </dgm:t>
    </dgm:pt>
    <dgm:pt modelId="{BC0CB682-CEDA-4C3E-9757-BFEFA51D8C77}" type="parTrans" cxnId="{326BC7F9-3BF3-44E3-82F3-44B44D72D239}">
      <dgm:prSet/>
      <dgm:spPr/>
      <dgm:t>
        <a:bodyPr/>
        <a:lstStyle/>
        <a:p>
          <a:endParaRPr lang="en-US"/>
        </a:p>
      </dgm:t>
    </dgm:pt>
    <dgm:pt modelId="{7B5985D8-F41D-461A-8064-D661E0AB5475}" type="sibTrans" cxnId="{326BC7F9-3BF3-44E3-82F3-44B44D72D239}">
      <dgm:prSet/>
      <dgm:spPr/>
      <dgm:t>
        <a:bodyPr/>
        <a:lstStyle/>
        <a:p>
          <a:endParaRPr lang="en-US"/>
        </a:p>
      </dgm:t>
    </dgm:pt>
    <dgm:pt modelId="{4B9D107D-DE69-4721-8DDF-73B2DA1C87D3}">
      <dgm:prSet/>
      <dgm:spPr/>
      <dgm:t>
        <a:bodyPr/>
        <a:lstStyle/>
        <a:p>
          <a:r>
            <a:rPr lang="en-US" b="1" dirty="0"/>
            <a:t>Amazon </a:t>
          </a:r>
          <a:r>
            <a:rPr lang="en-US" b="1" dirty="0" err="1"/>
            <a:t>SageMaker</a:t>
          </a:r>
          <a:endParaRPr lang="en-US" dirty="0"/>
        </a:p>
      </dgm:t>
    </dgm:pt>
    <dgm:pt modelId="{DBF97BC5-6648-45E0-B26F-24C89624586B}" type="parTrans" cxnId="{7EDBB9F9-D8E1-4CD1-893D-7874D668BAF4}">
      <dgm:prSet/>
      <dgm:spPr/>
      <dgm:t>
        <a:bodyPr/>
        <a:lstStyle/>
        <a:p>
          <a:endParaRPr lang="en-US"/>
        </a:p>
      </dgm:t>
    </dgm:pt>
    <dgm:pt modelId="{373CD298-036E-4C2F-9432-A6DB59D0460E}" type="sibTrans" cxnId="{7EDBB9F9-D8E1-4CD1-893D-7874D668BAF4}">
      <dgm:prSet/>
      <dgm:spPr/>
      <dgm:t>
        <a:bodyPr/>
        <a:lstStyle/>
        <a:p>
          <a:endParaRPr lang="en-US"/>
        </a:p>
      </dgm:t>
    </dgm:pt>
    <dgm:pt modelId="{FE4762A0-2B08-48F9-943D-CD041808D164}">
      <dgm:prSet/>
      <dgm:spPr/>
      <dgm:t>
        <a:bodyPr/>
        <a:lstStyle/>
        <a:p>
          <a:r>
            <a:rPr lang="en-US" b="1"/>
            <a:t>AWS Lambda </a:t>
          </a:r>
          <a:endParaRPr lang="en-US"/>
        </a:p>
      </dgm:t>
    </dgm:pt>
    <dgm:pt modelId="{D5DCC1E3-096E-4558-AB81-0A8C0DAFD115}" type="parTrans" cxnId="{EB3811E1-A8D3-4876-B666-7CEDE651C960}">
      <dgm:prSet/>
      <dgm:spPr/>
      <dgm:t>
        <a:bodyPr/>
        <a:lstStyle/>
        <a:p>
          <a:endParaRPr lang="en-US"/>
        </a:p>
      </dgm:t>
    </dgm:pt>
    <dgm:pt modelId="{A74FBF91-6AB8-4E02-918A-AEC14CFFB0AB}" type="sibTrans" cxnId="{EB3811E1-A8D3-4876-B666-7CEDE651C960}">
      <dgm:prSet/>
      <dgm:spPr/>
      <dgm:t>
        <a:bodyPr/>
        <a:lstStyle/>
        <a:p>
          <a:endParaRPr lang="en-US"/>
        </a:p>
      </dgm:t>
    </dgm:pt>
    <dgm:pt modelId="{7FB115FF-1EEF-4869-8232-57D08707A0E2}">
      <dgm:prSet/>
      <dgm:spPr/>
      <dgm:t>
        <a:bodyPr/>
        <a:lstStyle/>
        <a:p>
          <a:r>
            <a:rPr lang="en-US" b="1"/>
            <a:t>AWS API Gateway</a:t>
          </a:r>
          <a:endParaRPr lang="en-US"/>
        </a:p>
      </dgm:t>
    </dgm:pt>
    <dgm:pt modelId="{E43BD094-6CA9-42C6-8EAF-8851652D3056}" type="parTrans" cxnId="{3C19DDB1-2B65-434D-95DE-71781421A3D2}">
      <dgm:prSet/>
      <dgm:spPr/>
      <dgm:t>
        <a:bodyPr/>
        <a:lstStyle/>
        <a:p>
          <a:endParaRPr lang="en-US"/>
        </a:p>
      </dgm:t>
    </dgm:pt>
    <dgm:pt modelId="{7959207F-B26C-4014-A5FC-3824C5DCEE1F}" type="sibTrans" cxnId="{3C19DDB1-2B65-434D-95DE-71781421A3D2}">
      <dgm:prSet/>
      <dgm:spPr/>
      <dgm:t>
        <a:bodyPr/>
        <a:lstStyle/>
        <a:p>
          <a:endParaRPr lang="en-US"/>
        </a:p>
      </dgm:t>
    </dgm:pt>
    <dgm:pt modelId="{E8DCCFAE-3D24-E64F-A2BF-60650D64A9F2}">
      <dgm:prSet/>
      <dgm:spPr/>
      <dgm:t>
        <a:bodyPr/>
        <a:lstStyle/>
        <a:p>
          <a:r>
            <a:rPr lang="en-US" b="1" dirty="0"/>
            <a:t>HTML/CSS</a:t>
          </a:r>
          <a:endParaRPr lang="en-US" dirty="0"/>
        </a:p>
      </dgm:t>
    </dgm:pt>
    <dgm:pt modelId="{6F0D742B-628F-664F-83B8-A1B778198943}" type="parTrans" cxnId="{CF4B15D2-A32D-354A-B557-42074551B0C2}">
      <dgm:prSet/>
      <dgm:spPr/>
      <dgm:t>
        <a:bodyPr/>
        <a:lstStyle/>
        <a:p>
          <a:endParaRPr lang="en-US"/>
        </a:p>
      </dgm:t>
    </dgm:pt>
    <dgm:pt modelId="{E6794597-0F52-DD49-B4CC-B8D939653F55}" type="sibTrans" cxnId="{CF4B15D2-A32D-354A-B557-42074551B0C2}">
      <dgm:prSet/>
      <dgm:spPr/>
      <dgm:t>
        <a:bodyPr/>
        <a:lstStyle/>
        <a:p>
          <a:endParaRPr lang="en-US"/>
        </a:p>
      </dgm:t>
    </dgm:pt>
    <dgm:pt modelId="{4643CBA0-BEBA-6447-AC7F-ECDAD8624871}" type="pres">
      <dgm:prSet presAssocID="{BEC63ACF-D7DA-4375-8DF5-0A064E5E2CB9}" presName="hierChild1" presStyleCnt="0">
        <dgm:presLayoutVars>
          <dgm:chPref val="1"/>
          <dgm:dir/>
          <dgm:animOne val="branch"/>
          <dgm:animLvl val="lvl"/>
          <dgm:resizeHandles/>
        </dgm:presLayoutVars>
      </dgm:prSet>
      <dgm:spPr/>
    </dgm:pt>
    <dgm:pt modelId="{07A50FF4-3754-0F49-A776-190DACB2EE61}" type="pres">
      <dgm:prSet presAssocID="{37E2D3A7-177A-4732-8C5C-94A8FE76B33E}" presName="hierRoot1" presStyleCnt="0"/>
      <dgm:spPr/>
    </dgm:pt>
    <dgm:pt modelId="{47A439DB-0B99-8749-84D2-70B426D62CFC}" type="pres">
      <dgm:prSet presAssocID="{37E2D3A7-177A-4732-8C5C-94A8FE76B33E}" presName="composite" presStyleCnt="0"/>
      <dgm:spPr/>
    </dgm:pt>
    <dgm:pt modelId="{966032C8-8D7D-BF43-8512-06FAF5C014F6}" type="pres">
      <dgm:prSet presAssocID="{37E2D3A7-177A-4732-8C5C-94A8FE76B33E}" presName="background" presStyleLbl="node0" presStyleIdx="0" presStyleCnt="6"/>
      <dgm:spPr/>
    </dgm:pt>
    <dgm:pt modelId="{DE6FEC07-7915-9C48-9C8F-CA535AE8BDBF}" type="pres">
      <dgm:prSet presAssocID="{37E2D3A7-177A-4732-8C5C-94A8FE76B33E}" presName="text" presStyleLbl="fgAcc0" presStyleIdx="0" presStyleCnt="6" custLinFactY="-100000" custLinFactNeighborX="29254" custLinFactNeighborY="-144201">
        <dgm:presLayoutVars>
          <dgm:chPref val="3"/>
        </dgm:presLayoutVars>
      </dgm:prSet>
      <dgm:spPr/>
    </dgm:pt>
    <dgm:pt modelId="{D377672D-5C28-5248-96A6-3B780D037F10}" type="pres">
      <dgm:prSet presAssocID="{37E2D3A7-177A-4732-8C5C-94A8FE76B33E}" presName="hierChild2" presStyleCnt="0"/>
      <dgm:spPr/>
    </dgm:pt>
    <dgm:pt modelId="{74D853B2-7118-AF40-AAC8-ABD36B290182}" type="pres">
      <dgm:prSet presAssocID="{405F0EED-B445-45D1-AD59-962714444DD5}" presName="hierRoot1" presStyleCnt="0"/>
      <dgm:spPr/>
    </dgm:pt>
    <dgm:pt modelId="{75FB1B70-E0DF-DD40-9987-9C84351E1879}" type="pres">
      <dgm:prSet presAssocID="{405F0EED-B445-45D1-AD59-962714444DD5}" presName="composite" presStyleCnt="0"/>
      <dgm:spPr/>
    </dgm:pt>
    <dgm:pt modelId="{104157AB-3C03-6F40-99D9-47B13338F9DA}" type="pres">
      <dgm:prSet presAssocID="{405F0EED-B445-45D1-AD59-962714444DD5}" presName="background" presStyleLbl="node0" presStyleIdx="1" presStyleCnt="6"/>
      <dgm:spPr/>
    </dgm:pt>
    <dgm:pt modelId="{BC240812-4F19-E04C-BDB0-8933157905C6}" type="pres">
      <dgm:prSet presAssocID="{405F0EED-B445-45D1-AD59-962714444DD5}" presName="text" presStyleLbl="fgAcc0" presStyleIdx="1" presStyleCnt="6" custLinFactY="-100000" custLinFactNeighborX="57290" custLinFactNeighborY="-144201">
        <dgm:presLayoutVars>
          <dgm:chPref val="3"/>
        </dgm:presLayoutVars>
      </dgm:prSet>
      <dgm:spPr/>
    </dgm:pt>
    <dgm:pt modelId="{C9784BF8-7E6A-7941-AD15-2A8743F78E88}" type="pres">
      <dgm:prSet presAssocID="{405F0EED-B445-45D1-AD59-962714444DD5}" presName="hierChild2" presStyleCnt="0"/>
      <dgm:spPr/>
    </dgm:pt>
    <dgm:pt modelId="{1573D7B7-3439-4C4F-BA0A-2EBB993A2C99}" type="pres">
      <dgm:prSet presAssocID="{4B9D107D-DE69-4721-8DDF-73B2DA1C87D3}" presName="hierRoot1" presStyleCnt="0"/>
      <dgm:spPr/>
    </dgm:pt>
    <dgm:pt modelId="{F6FFE84B-D08B-9E46-A458-95BF512E86EF}" type="pres">
      <dgm:prSet presAssocID="{4B9D107D-DE69-4721-8DDF-73B2DA1C87D3}" presName="composite" presStyleCnt="0"/>
      <dgm:spPr/>
    </dgm:pt>
    <dgm:pt modelId="{782CB615-A8DB-BC46-9E42-7AC0B6FB8661}" type="pres">
      <dgm:prSet presAssocID="{4B9D107D-DE69-4721-8DDF-73B2DA1C87D3}" presName="background" presStyleLbl="node0" presStyleIdx="2" presStyleCnt="6"/>
      <dgm:spPr/>
    </dgm:pt>
    <dgm:pt modelId="{D10C47C2-F853-294B-8EED-FDCE51E0D877}" type="pres">
      <dgm:prSet presAssocID="{4B9D107D-DE69-4721-8DDF-73B2DA1C87D3}" presName="text" presStyleLbl="fgAcc0" presStyleIdx="2" presStyleCnt="6" custLinFactY="-100000" custLinFactNeighborX="79230" custLinFactNeighborY="-144201">
        <dgm:presLayoutVars>
          <dgm:chPref val="3"/>
        </dgm:presLayoutVars>
      </dgm:prSet>
      <dgm:spPr/>
    </dgm:pt>
    <dgm:pt modelId="{F124252B-D44C-EB49-982A-6C511119ABE4}" type="pres">
      <dgm:prSet presAssocID="{4B9D107D-DE69-4721-8DDF-73B2DA1C87D3}" presName="hierChild2" presStyleCnt="0"/>
      <dgm:spPr/>
    </dgm:pt>
    <dgm:pt modelId="{D84764B1-4B70-C44E-BC58-54008ABD3A0C}" type="pres">
      <dgm:prSet presAssocID="{FE4762A0-2B08-48F9-943D-CD041808D164}" presName="hierRoot1" presStyleCnt="0"/>
      <dgm:spPr/>
    </dgm:pt>
    <dgm:pt modelId="{5250FD25-0EE4-4641-AD2D-3A83F1CA66F6}" type="pres">
      <dgm:prSet presAssocID="{FE4762A0-2B08-48F9-943D-CD041808D164}" presName="composite" presStyleCnt="0"/>
      <dgm:spPr/>
    </dgm:pt>
    <dgm:pt modelId="{3497BD62-BE35-5D48-83AE-BEAEEE8FF8AA}" type="pres">
      <dgm:prSet presAssocID="{FE4762A0-2B08-48F9-943D-CD041808D164}" presName="background" presStyleLbl="node0" presStyleIdx="3" presStyleCnt="6"/>
      <dgm:spPr/>
    </dgm:pt>
    <dgm:pt modelId="{4BEBD0F6-981B-A444-8826-745E565FA358}" type="pres">
      <dgm:prSet presAssocID="{FE4762A0-2B08-48F9-943D-CD041808D164}" presName="text" presStyleLbl="fgAcc0" presStyleIdx="3" presStyleCnt="6" custLinFactX="-133984" custLinFactNeighborX="-200000">
        <dgm:presLayoutVars>
          <dgm:chPref val="3"/>
        </dgm:presLayoutVars>
      </dgm:prSet>
      <dgm:spPr/>
    </dgm:pt>
    <dgm:pt modelId="{33C165E5-2D66-6645-936A-A9ED326CC865}" type="pres">
      <dgm:prSet presAssocID="{FE4762A0-2B08-48F9-943D-CD041808D164}" presName="hierChild2" presStyleCnt="0"/>
      <dgm:spPr/>
    </dgm:pt>
    <dgm:pt modelId="{77BF9F7C-039D-CE44-B7A8-6F799945F9BF}" type="pres">
      <dgm:prSet presAssocID="{7FB115FF-1EEF-4869-8232-57D08707A0E2}" presName="hierRoot1" presStyleCnt="0"/>
      <dgm:spPr/>
    </dgm:pt>
    <dgm:pt modelId="{C8FD7562-97E9-0A4F-8354-F6896EC35249}" type="pres">
      <dgm:prSet presAssocID="{7FB115FF-1EEF-4869-8232-57D08707A0E2}" presName="composite" presStyleCnt="0"/>
      <dgm:spPr/>
    </dgm:pt>
    <dgm:pt modelId="{D6F92D6B-7A8D-3C4B-A6A7-DF6499E0B041}" type="pres">
      <dgm:prSet presAssocID="{7FB115FF-1EEF-4869-8232-57D08707A0E2}" presName="background" presStyleLbl="node0" presStyleIdx="4" presStyleCnt="6"/>
      <dgm:spPr/>
    </dgm:pt>
    <dgm:pt modelId="{3A938FCC-66AC-F843-9A9F-CAA5BA001E0E}" type="pres">
      <dgm:prSet presAssocID="{7FB115FF-1EEF-4869-8232-57D08707A0E2}" presName="text" presStyleLbl="fgAcc0" presStyleIdx="4" presStyleCnt="6" custLinFactX="-103511" custLinFactNeighborX="-200000">
        <dgm:presLayoutVars>
          <dgm:chPref val="3"/>
        </dgm:presLayoutVars>
      </dgm:prSet>
      <dgm:spPr/>
    </dgm:pt>
    <dgm:pt modelId="{C4B69B5E-074A-D34A-BD94-C61066E3AC47}" type="pres">
      <dgm:prSet presAssocID="{7FB115FF-1EEF-4869-8232-57D08707A0E2}" presName="hierChild2" presStyleCnt="0"/>
      <dgm:spPr/>
    </dgm:pt>
    <dgm:pt modelId="{C22107CF-05C9-A145-B0E4-0913B7075C87}" type="pres">
      <dgm:prSet presAssocID="{E8DCCFAE-3D24-E64F-A2BF-60650D64A9F2}" presName="hierRoot1" presStyleCnt="0"/>
      <dgm:spPr/>
    </dgm:pt>
    <dgm:pt modelId="{7135E5D6-B41C-E146-AE1F-625160FBB17A}" type="pres">
      <dgm:prSet presAssocID="{E8DCCFAE-3D24-E64F-A2BF-60650D64A9F2}" presName="composite" presStyleCnt="0"/>
      <dgm:spPr/>
    </dgm:pt>
    <dgm:pt modelId="{A99F7FCC-E6BE-3742-83E2-5E6EBD7F91D3}" type="pres">
      <dgm:prSet presAssocID="{E8DCCFAE-3D24-E64F-A2BF-60650D64A9F2}" presName="background" presStyleLbl="node0" presStyleIdx="5" presStyleCnt="6"/>
      <dgm:spPr/>
    </dgm:pt>
    <dgm:pt modelId="{210B7A56-C34E-2C4E-9E82-B578318DFEA7}" type="pres">
      <dgm:prSet presAssocID="{E8DCCFAE-3D24-E64F-A2BF-60650D64A9F2}" presName="text" presStyleLbl="fgAcc0" presStyleIdx="5" presStyleCnt="6" custLinFactX="-100000" custLinFactNeighborX="-180314" custLinFactNeighborY="1660">
        <dgm:presLayoutVars>
          <dgm:chPref val="3"/>
        </dgm:presLayoutVars>
      </dgm:prSet>
      <dgm:spPr/>
    </dgm:pt>
    <dgm:pt modelId="{5BE9DA08-98BA-5B42-B239-8521816471C8}" type="pres">
      <dgm:prSet presAssocID="{E8DCCFAE-3D24-E64F-A2BF-60650D64A9F2}" presName="hierChild2" presStyleCnt="0"/>
      <dgm:spPr/>
    </dgm:pt>
  </dgm:ptLst>
  <dgm:cxnLst>
    <dgm:cxn modelId="{0EC0D836-CA9D-2949-929C-D89069569129}" type="presOf" srcId="{37E2D3A7-177A-4732-8C5C-94A8FE76B33E}" destId="{DE6FEC07-7915-9C48-9C8F-CA535AE8BDBF}" srcOrd="0" destOrd="0" presId="urn:microsoft.com/office/officeart/2005/8/layout/hierarchy1"/>
    <dgm:cxn modelId="{93434C44-1561-4F0C-A476-00E7D72F1F59}" srcId="{BEC63ACF-D7DA-4375-8DF5-0A064E5E2CB9}" destId="{37E2D3A7-177A-4732-8C5C-94A8FE76B33E}" srcOrd="0" destOrd="0" parTransId="{9D4B97C5-B89B-40C2-9E04-B1E067ECE572}" sibTransId="{446952FA-7C95-44A4-A9ED-E2A1BF094E5D}"/>
    <dgm:cxn modelId="{47471B84-C56D-0F42-8E6D-67829988619A}" type="presOf" srcId="{7FB115FF-1EEF-4869-8232-57D08707A0E2}" destId="{3A938FCC-66AC-F843-9A9F-CAA5BA001E0E}" srcOrd="0" destOrd="0" presId="urn:microsoft.com/office/officeart/2005/8/layout/hierarchy1"/>
    <dgm:cxn modelId="{3C19DDB1-2B65-434D-95DE-71781421A3D2}" srcId="{BEC63ACF-D7DA-4375-8DF5-0A064E5E2CB9}" destId="{7FB115FF-1EEF-4869-8232-57D08707A0E2}" srcOrd="4" destOrd="0" parTransId="{E43BD094-6CA9-42C6-8EAF-8851652D3056}" sibTransId="{7959207F-B26C-4014-A5FC-3824C5DCEE1F}"/>
    <dgm:cxn modelId="{F6F8D8BF-F056-284C-BA91-50E1523CAEDD}" type="presOf" srcId="{FE4762A0-2B08-48F9-943D-CD041808D164}" destId="{4BEBD0F6-981B-A444-8826-745E565FA358}" srcOrd="0" destOrd="0" presId="urn:microsoft.com/office/officeart/2005/8/layout/hierarchy1"/>
    <dgm:cxn modelId="{CF4B15D2-A32D-354A-B557-42074551B0C2}" srcId="{BEC63ACF-D7DA-4375-8DF5-0A064E5E2CB9}" destId="{E8DCCFAE-3D24-E64F-A2BF-60650D64A9F2}" srcOrd="5" destOrd="0" parTransId="{6F0D742B-628F-664F-83B8-A1B778198943}" sibTransId="{E6794597-0F52-DD49-B4CC-B8D939653F55}"/>
    <dgm:cxn modelId="{0B840BDF-10C8-5C44-929D-12A5D1A2E201}" type="presOf" srcId="{405F0EED-B445-45D1-AD59-962714444DD5}" destId="{BC240812-4F19-E04C-BDB0-8933157905C6}" srcOrd="0" destOrd="0" presId="urn:microsoft.com/office/officeart/2005/8/layout/hierarchy1"/>
    <dgm:cxn modelId="{EB3811E1-A8D3-4876-B666-7CEDE651C960}" srcId="{BEC63ACF-D7DA-4375-8DF5-0A064E5E2CB9}" destId="{FE4762A0-2B08-48F9-943D-CD041808D164}" srcOrd="3" destOrd="0" parTransId="{D5DCC1E3-096E-4558-AB81-0A8C0DAFD115}" sibTransId="{A74FBF91-6AB8-4E02-918A-AEC14CFFB0AB}"/>
    <dgm:cxn modelId="{F82A11F5-45E7-A248-8735-2D956CA4FA73}" type="presOf" srcId="{4B9D107D-DE69-4721-8DDF-73B2DA1C87D3}" destId="{D10C47C2-F853-294B-8EED-FDCE51E0D877}" srcOrd="0" destOrd="0" presId="urn:microsoft.com/office/officeart/2005/8/layout/hierarchy1"/>
    <dgm:cxn modelId="{5FA152F8-7B45-2442-944E-1C483E5D0120}" type="presOf" srcId="{BEC63ACF-D7DA-4375-8DF5-0A064E5E2CB9}" destId="{4643CBA0-BEBA-6447-AC7F-ECDAD8624871}" srcOrd="0" destOrd="0" presId="urn:microsoft.com/office/officeart/2005/8/layout/hierarchy1"/>
    <dgm:cxn modelId="{B31BF9F8-DD27-E348-9C62-BF6B2559C88E}" type="presOf" srcId="{E8DCCFAE-3D24-E64F-A2BF-60650D64A9F2}" destId="{210B7A56-C34E-2C4E-9E82-B578318DFEA7}" srcOrd="0" destOrd="0" presId="urn:microsoft.com/office/officeart/2005/8/layout/hierarchy1"/>
    <dgm:cxn modelId="{7EDBB9F9-D8E1-4CD1-893D-7874D668BAF4}" srcId="{BEC63ACF-D7DA-4375-8DF5-0A064E5E2CB9}" destId="{4B9D107D-DE69-4721-8DDF-73B2DA1C87D3}" srcOrd="2" destOrd="0" parTransId="{DBF97BC5-6648-45E0-B26F-24C89624586B}" sibTransId="{373CD298-036E-4C2F-9432-A6DB59D0460E}"/>
    <dgm:cxn modelId="{326BC7F9-3BF3-44E3-82F3-44B44D72D239}" srcId="{BEC63ACF-D7DA-4375-8DF5-0A064E5E2CB9}" destId="{405F0EED-B445-45D1-AD59-962714444DD5}" srcOrd="1" destOrd="0" parTransId="{BC0CB682-CEDA-4C3E-9757-BFEFA51D8C77}" sibTransId="{7B5985D8-F41D-461A-8064-D661E0AB5475}"/>
    <dgm:cxn modelId="{8F562864-B66A-3B48-9779-A466243C7506}" type="presParOf" srcId="{4643CBA0-BEBA-6447-AC7F-ECDAD8624871}" destId="{07A50FF4-3754-0F49-A776-190DACB2EE61}" srcOrd="0" destOrd="0" presId="urn:microsoft.com/office/officeart/2005/8/layout/hierarchy1"/>
    <dgm:cxn modelId="{BFCD8E8C-9AE3-E44F-ADF2-1A22716A3345}" type="presParOf" srcId="{07A50FF4-3754-0F49-A776-190DACB2EE61}" destId="{47A439DB-0B99-8749-84D2-70B426D62CFC}" srcOrd="0" destOrd="0" presId="urn:microsoft.com/office/officeart/2005/8/layout/hierarchy1"/>
    <dgm:cxn modelId="{A3CCC996-ADBA-7241-80C8-FAAE650B45FE}" type="presParOf" srcId="{47A439DB-0B99-8749-84D2-70B426D62CFC}" destId="{966032C8-8D7D-BF43-8512-06FAF5C014F6}" srcOrd="0" destOrd="0" presId="urn:microsoft.com/office/officeart/2005/8/layout/hierarchy1"/>
    <dgm:cxn modelId="{B331051B-A87C-B34D-9879-B49825C5DA2A}" type="presParOf" srcId="{47A439DB-0B99-8749-84D2-70B426D62CFC}" destId="{DE6FEC07-7915-9C48-9C8F-CA535AE8BDBF}" srcOrd="1" destOrd="0" presId="urn:microsoft.com/office/officeart/2005/8/layout/hierarchy1"/>
    <dgm:cxn modelId="{68F5E7CD-CE45-754A-A926-3D3BBB1F1173}" type="presParOf" srcId="{07A50FF4-3754-0F49-A776-190DACB2EE61}" destId="{D377672D-5C28-5248-96A6-3B780D037F10}" srcOrd="1" destOrd="0" presId="urn:microsoft.com/office/officeart/2005/8/layout/hierarchy1"/>
    <dgm:cxn modelId="{D35FE13C-A27E-C44B-9156-402E6A0C3CFE}" type="presParOf" srcId="{4643CBA0-BEBA-6447-AC7F-ECDAD8624871}" destId="{74D853B2-7118-AF40-AAC8-ABD36B290182}" srcOrd="1" destOrd="0" presId="urn:microsoft.com/office/officeart/2005/8/layout/hierarchy1"/>
    <dgm:cxn modelId="{4E0038B7-D89B-D747-A25F-260A419CA690}" type="presParOf" srcId="{74D853B2-7118-AF40-AAC8-ABD36B290182}" destId="{75FB1B70-E0DF-DD40-9987-9C84351E1879}" srcOrd="0" destOrd="0" presId="urn:microsoft.com/office/officeart/2005/8/layout/hierarchy1"/>
    <dgm:cxn modelId="{48941EE3-EF5F-2844-A7EA-82834A812B5B}" type="presParOf" srcId="{75FB1B70-E0DF-DD40-9987-9C84351E1879}" destId="{104157AB-3C03-6F40-99D9-47B13338F9DA}" srcOrd="0" destOrd="0" presId="urn:microsoft.com/office/officeart/2005/8/layout/hierarchy1"/>
    <dgm:cxn modelId="{1F5EF42A-0747-8D43-9F25-A97F4A12E49C}" type="presParOf" srcId="{75FB1B70-E0DF-DD40-9987-9C84351E1879}" destId="{BC240812-4F19-E04C-BDB0-8933157905C6}" srcOrd="1" destOrd="0" presId="urn:microsoft.com/office/officeart/2005/8/layout/hierarchy1"/>
    <dgm:cxn modelId="{7CA7F6CF-00E3-3C48-AEA1-8B1131B2D69B}" type="presParOf" srcId="{74D853B2-7118-AF40-AAC8-ABD36B290182}" destId="{C9784BF8-7E6A-7941-AD15-2A8743F78E88}" srcOrd="1" destOrd="0" presId="urn:microsoft.com/office/officeart/2005/8/layout/hierarchy1"/>
    <dgm:cxn modelId="{9E86E201-F221-784B-B31B-8F81A6C1EB91}" type="presParOf" srcId="{4643CBA0-BEBA-6447-AC7F-ECDAD8624871}" destId="{1573D7B7-3439-4C4F-BA0A-2EBB993A2C99}" srcOrd="2" destOrd="0" presId="urn:microsoft.com/office/officeart/2005/8/layout/hierarchy1"/>
    <dgm:cxn modelId="{83FEBC4C-58A6-884F-9F9D-0D34D8ED5AAC}" type="presParOf" srcId="{1573D7B7-3439-4C4F-BA0A-2EBB993A2C99}" destId="{F6FFE84B-D08B-9E46-A458-95BF512E86EF}" srcOrd="0" destOrd="0" presId="urn:microsoft.com/office/officeart/2005/8/layout/hierarchy1"/>
    <dgm:cxn modelId="{69BF4DA7-85D9-8A49-8328-E4A9D6AB5E7F}" type="presParOf" srcId="{F6FFE84B-D08B-9E46-A458-95BF512E86EF}" destId="{782CB615-A8DB-BC46-9E42-7AC0B6FB8661}" srcOrd="0" destOrd="0" presId="urn:microsoft.com/office/officeart/2005/8/layout/hierarchy1"/>
    <dgm:cxn modelId="{F75631E5-404D-4C49-9575-98E2759396BF}" type="presParOf" srcId="{F6FFE84B-D08B-9E46-A458-95BF512E86EF}" destId="{D10C47C2-F853-294B-8EED-FDCE51E0D877}" srcOrd="1" destOrd="0" presId="urn:microsoft.com/office/officeart/2005/8/layout/hierarchy1"/>
    <dgm:cxn modelId="{47E27FDD-C1FC-B541-A5BC-83823CF3A86C}" type="presParOf" srcId="{1573D7B7-3439-4C4F-BA0A-2EBB993A2C99}" destId="{F124252B-D44C-EB49-982A-6C511119ABE4}" srcOrd="1" destOrd="0" presId="urn:microsoft.com/office/officeart/2005/8/layout/hierarchy1"/>
    <dgm:cxn modelId="{6FC628C0-3451-E64C-9041-AF5606D22E1C}" type="presParOf" srcId="{4643CBA0-BEBA-6447-AC7F-ECDAD8624871}" destId="{D84764B1-4B70-C44E-BC58-54008ABD3A0C}" srcOrd="3" destOrd="0" presId="urn:microsoft.com/office/officeart/2005/8/layout/hierarchy1"/>
    <dgm:cxn modelId="{A0FDB521-3B48-AB41-86B6-8CE38C4F1C7E}" type="presParOf" srcId="{D84764B1-4B70-C44E-BC58-54008ABD3A0C}" destId="{5250FD25-0EE4-4641-AD2D-3A83F1CA66F6}" srcOrd="0" destOrd="0" presId="urn:microsoft.com/office/officeart/2005/8/layout/hierarchy1"/>
    <dgm:cxn modelId="{7F1F88CB-CE91-F14F-98B3-8447841A653F}" type="presParOf" srcId="{5250FD25-0EE4-4641-AD2D-3A83F1CA66F6}" destId="{3497BD62-BE35-5D48-83AE-BEAEEE8FF8AA}" srcOrd="0" destOrd="0" presId="urn:microsoft.com/office/officeart/2005/8/layout/hierarchy1"/>
    <dgm:cxn modelId="{57BBE3D4-C55C-764F-9061-B4F1C74B2E6E}" type="presParOf" srcId="{5250FD25-0EE4-4641-AD2D-3A83F1CA66F6}" destId="{4BEBD0F6-981B-A444-8826-745E565FA358}" srcOrd="1" destOrd="0" presId="urn:microsoft.com/office/officeart/2005/8/layout/hierarchy1"/>
    <dgm:cxn modelId="{1E6BB09A-1E05-9849-946F-85E01B9D86AC}" type="presParOf" srcId="{D84764B1-4B70-C44E-BC58-54008ABD3A0C}" destId="{33C165E5-2D66-6645-936A-A9ED326CC865}" srcOrd="1" destOrd="0" presId="urn:microsoft.com/office/officeart/2005/8/layout/hierarchy1"/>
    <dgm:cxn modelId="{75E54326-4618-CF41-9217-2F91E090DC8D}" type="presParOf" srcId="{4643CBA0-BEBA-6447-AC7F-ECDAD8624871}" destId="{77BF9F7C-039D-CE44-B7A8-6F799945F9BF}" srcOrd="4" destOrd="0" presId="urn:microsoft.com/office/officeart/2005/8/layout/hierarchy1"/>
    <dgm:cxn modelId="{BAAA58A3-2A11-1F44-87E5-EE85C27FB8E3}" type="presParOf" srcId="{77BF9F7C-039D-CE44-B7A8-6F799945F9BF}" destId="{C8FD7562-97E9-0A4F-8354-F6896EC35249}" srcOrd="0" destOrd="0" presId="urn:microsoft.com/office/officeart/2005/8/layout/hierarchy1"/>
    <dgm:cxn modelId="{77C60BF2-B2EC-BF4C-A157-757CB544791F}" type="presParOf" srcId="{C8FD7562-97E9-0A4F-8354-F6896EC35249}" destId="{D6F92D6B-7A8D-3C4B-A6A7-DF6499E0B041}" srcOrd="0" destOrd="0" presId="urn:microsoft.com/office/officeart/2005/8/layout/hierarchy1"/>
    <dgm:cxn modelId="{0104A515-8685-544A-9378-8A8029EEB3C7}" type="presParOf" srcId="{C8FD7562-97E9-0A4F-8354-F6896EC35249}" destId="{3A938FCC-66AC-F843-9A9F-CAA5BA001E0E}" srcOrd="1" destOrd="0" presId="urn:microsoft.com/office/officeart/2005/8/layout/hierarchy1"/>
    <dgm:cxn modelId="{624595E7-1F7D-904A-96BC-DD924795E86D}" type="presParOf" srcId="{77BF9F7C-039D-CE44-B7A8-6F799945F9BF}" destId="{C4B69B5E-074A-D34A-BD94-C61066E3AC47}" srcOrd="1" destOrd="0" presId="urn:microsoft.com/office/officeart/2005/8/layout/hierarchy1"/>
    <dgm:cxn modelId="{A2FB0AD6-2055-3642-A33B-7ABC3DF142A3}" type="presParOf" srcId="{4643CBA0-BEBA-6447-AC7F-ECDAD8624871}" destId="{C22107CF-05C9-A145-B0E4-0913B7075C87}" srcOrd="5" destOrd="0" presId="urn:microsoft.com/office/officeart/2005/8/layout/hierarchy1"/>
    <dgm:cxn modelId="{9D7EFC5F-058C-CB4E-A98A-5DFA76F1FB00}" type="presParOf" srcId="{C22107CF-05C9-A145-B0E4-0913B7075C87}" destId="{7135E5D6-B41C-E146-AE1F-625160FBB17A}" srcOrd="0" destOrd="0" presId="urn:microsoft.com/office/officeart/2005/8/layout/hierarchy1"/>
    <dgm:cxn modelId="{75DA42FD-0B71-7C47-8D9A-D214FF5C3EF6}" type="presParOf" srcId="{7135E5D6-B41C-E146-AE1F-625160FBB17A}" destId="{A99F7FCC-E6BE-3742-83E2-5E6EBD7F91D3}" srcOrd="0" destOrd="0" presId="urn:microsoft.com/office/officeart/2005/8/layout/hierarchy1"/>
    <dgm:cxn modelId="{3792AD05-44AB-4048-B079-9D8E8264E755}" type="presParOf" srcId="{7135E5D6-B41C-E146-AE1F-625160FBB17A}" destId="{210B7A56-C34E-2C4E-9E82-B578318DFEA7}" srcOrd="1" destOrd="0" presId="urn:microsoft.com/office/officeart/2005/8/layout/hierarchy1"/>
    <dgm:cxn modelId="{0C97B56B-F378-354A-8742-74DEFEA26CFA}" type="presParOf" srcId="{C22107CF-05C9-A145-B0E4-0913B7075C87}" destId="{5BE9DA08-98BA-5B42-B239-8521816471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B51446-544B-4E7B-991D-1FAAAFD9F2C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10DF2FE-9C92-46D3-A7EA-95FF7AB6490D}">
      <dgm:prSet/>
      <dgm:spPr/>
      <dgm:t>
        <a:bodyPr/>
        <a:lstStyle/>
        <a:p>
          <a:pPr>
            <a:lnSpc>
              <a:spcPct val="100000"/>
            </a:lnSpc>
          </a:pPr>
          <a:r>
            <a:rPr lang="en-US"/>
            <a:t>Remove HTML tags : BeautifulSoup library </a:t>
          </a:r>
        </a:p>
      </dgm:t>
    </dgm:pt>
    <dgm:pt modelId="{2A3A716E-BE7D-4601-AB83-1DFE6F2997A0}" type="parTrans" cxnId="{CC98D4F1-CC02-49E9-8D6A-49F49178A3D3}">
      <dgm:prSet/>
      <dgm:spPr/>
      <dgm:t>
        <a:bodyPr/>
        <a:lstStyle/>
        <a:p>
          <a:endParaRPr lang="en-US"/>
        </a:p>
      </dgm:t>
    </dgm:pt>
    <dgm:pt modelId="{120D5CC8-BE68-4C36-A23A-551AD2CE5C93}" type="sibTrans" cxnId="{CC98D4F1-CC02-49E9-8D6A-49F49178A3D3}">
      <dgm:prSet/>
      <dgm:spPr/>
      <dgm:t>
        <a:bodyPr/>
        <a:lstStyle/>
        <a:p>
          <a:endParaRPr lang="en-US"/>
        </a:p>
      </dgm:t>
    </dgm:pt>
    <dgm:pt modelId="{CA49C4F8-D3CF-4C8D-8244-FAF3E2789C13}">
      <dgm:prSet/>
      <dgm:spPr/>
      <dgm:t>
        <a:bodyPr/>
        <a:lstStyle/>
        <a:p>
          <a:pPr>
            <a:lnSpc>
              <a:spcPct val="100000"/>
            </a:lnSpc>
          </a:pPr>
          <a:r>
            <a:rPr lang="en-US"/>
            <a:t>Text Normalization : re.sub()</a:t>
          </a:r>
        </a:p>
      </dgm:t>
    </dgm:pt>
    <dgm:pt modelId="{BA7C7F74-CF33-42DD-964F-634B2AC05514}" type="parTrans" cxnId="{3247E47B-3210-41F7-88C0-4E5C79B45C41}">
      <dgm:prSet/>
      <dgm:spPr/>
      <dgm:t>
        <a:bodyPr/>
        <a:lstStyle/>
        <a:p>
          <a:endParaRPr lang="en-US"/>
        </a:p>
      </dgm:t>
    </dgm:pt>
    <dgm:pt modelId="{35310CC4-8EF0-424E-B647-CCDFCC4AFA6E}" type="sibTrans" cxnId="{3247E47B-3210-41F7-88C0-4E5C79B45C41}">
      <dgm:prSet/>
      <dgm:spPr/>
      <dgm:t>
        <a:bodyPr/>
        <a:lstStyle/>
        <a:p>
          <a:endParaRPr lang="en-US"/>
        </a:p>
      </dgm:t>
    </dgm:pt>
    <dgm:pt modelId="{B1A12797-65FA-4EFA-8C0A-FCE32BFF958D}">
      <dgm:prSet/>
      <dgm:spPr/>
      <dgm:t>
        <a:bodyPr/>
        <a:lstStyle/>
        <a:p>
          <a:pPr>
            <a:lnSpc>
              <a:spcPct val="100000"/>
            </a:lnSpc>
          </a:pPr>
          <a:r>
            <a:rPr lang="en-US"/>
            <a:t>Tokenization : Python's split()</a:t>
          </a:r>
        </a:p>
      </dgm:t>
    </dgm:pt>
    <dgm:pt modelId="{5E5C1226-D0E1-4F6B-872B-D8D5E09DC8BD}" type="parTrans" cxnId="{8B2382ED-C16E-447D-B120-0B5B32A7F8CD}">
      <dgm:prSet/>
      <dgm:spPr/>
      <dgm:t>
        <a:bodyPr/>
        <a:lstStyle/>
        <a:p>
          <a:endParaRPr lang="en-US"/>
        </a:p>
      </dgm:t>
    </dgm:pt>
    <dgm:pt modelId="{A276EE85-781B-4BB4-A4C1-869992A0EF95}" type="sibTrans" cxnId="{8B2382ED-C16E-447D-B120-0B5B32A7F8CD}">
      <dgm:prSet/>
      <dgm:spPr/>
      <dgm:t>
        <a:bodyPr/>
        <a:lstStyle/>
        <a:p>
          <a:endParaRPr lang="en-US"/>
        </a:p>
      </dgm:t>
    </dgm:pt>
    <dgm:pt modelId="{765AC363-CE4C-4E40-8675-5307CAA927F5}">
      <dgm:prSet/>
      <dgm:spPr/>
      <dgm:t>
        <a:bodyPr/>
        <a:lstStyle/>
        <a:p>
          <a:pPr>
            <a:lnSpc>
              <a:spcPct val="100000"/>
            </a:lnSpc>
          </a:pPr>
          <a:r>
            <a:rPr lang="en-US"/>
            <a:t>Stopword Removal : NLTK's stopword corpus</a:t>
          </a:r>
        </a:p>
      </dgm:t>
    </dgm:pt>
    <dgm:pt modelId="{48667DA7-1F42-49A8-AF7E-D067299AD681}" type="parTrans" cxnId="{5449B1C5-7553-49C5-892B-B2AB898BCAB2}">
      <dgm:prSet/>
      <dgm:spPr/>
      <dgm:t>
        <a:bodyPr/>
        <a:lstStyle/>
        <a:p>
          <a:endParaRPr lang="en-US"/>
        </a:p>
      </dgm:t>
    </dgm:pt>
    <dgm:pt modelId="{D29A3DFB-9BB9-467A-B596-AD9BF6C0E04F}" type="sibTrans" cxnId="{5449B1C5-7553-49C5-892B-B2AB898BCAB2}">
      <dgm:prSet/>
      <dgm:spPr/>
      <dgm:t>
        <a:bodyPr/>
        <a:lstStyle/>
        <a:p>
          <a:endParaRPr lang="en-US"/>
        </a:p>
      </dgm:t>
    </dgm:pt>
    <dgm:pt modelId="{3E8F466E-7FF3-4834-9292-18E24BC94710}">
      <dgm:prSet/>
      <dgm:spPr/>
      <dgm:t>
        <a:bodyPr/>
        <a:lstStyle/>
        <a:p>
          <a:pPr>
            <a:lnSpc>
              <a:spcPct val="100000"/>
            </a:lnSpc>
          </a:pPr>
          <a:r>
            <a:rPr lang="en-US"/>
            <a:t>Stemming : NLTK's PorterStemmer</a:t>
          </a:r>
        </a:p>
      </dgm:t>
    </dgm:pt>
    <dgm:pt modelId="{A622013C-FC35-4AEB-ACBC-A56D30E43EA5}" type="parTrans" cxnId="{57495286-6BA4-41AD-9B6D-F1885660F329}">
      <dgm:prSet/>
      <dgm:spPr/>
      <dgm:t>
        <a:bodyPr/>
        <a:lstStyle/>
        <a:p>
          <a:endParaRPr lang="en-US"/>
        </a:p>
      </dgm:t>
    </dgm:pt>
    <dgm:pt modelId="{9AE7DA7B-4811-4040-9522-72FD09D7241C}" type="sibTrans" cxnId="{57495286-6BA4-41AD-9B6D-F1885660F329}">
      <dgm:prSet/>
      <dgm:spPr/>
      <dgm:t>
        <a:bodyPr/>
        <a:lstStyle/>
        <a:p>
          <a:endParaRPr lang="en-US"/>
        </a:p>
      </dgm:t>
    </dgm:pt>
    <dgm:pt modelId="{507DF5BC-3B7F-4FE9-89C9-EFA68A3111A9}" type="pres">
      <dgm:prSet presAssocID="{AFB51446-544B-4E7B-991D-1FAAAFD9F2CB}" presName="root" presStyleCnt="0">
        <dgm:presLayoutVars>
          <dgm:dir/>
          <dgm:resizeHandles val="exact"/>
        </dgm:presLayoutVars>
      </dgm:prSet>
      <dgm:spPr/>
    </dgm:pt>
    <dgm:pt modelId="{7BD07A62-C800-43E1-891F-8A0707F5CDFB}" type="pres">
      <dgm:prSet presAssocID="{510DF2FE-9C92-46D3-A7EA-95FF7AB6490D}" presName="compNode" presStyleCnt="0"/>
      <dgm:spPr/>
    </dgm:pt>
    <dgm:pt modelId="{52125572-50A9-4CA6-A112-00C21A147E20}" type="pres">
      <dgm:prSet presAssocID="{510DF2FE-9C92-46D3-A7EA-95FF7AB6490D}" presName="bgRect" presStyleLbl="bgShp" presStyleIdx="0" presStyleCnt="5"/>
      <dgm:spPr/>
    </dgm:pt>
    <dgm:pt modelId="{7DEC81A4-453B-477E-B32E-0BCA21D2815D}" type="pres">
      <dgm:prSet presAssocID="{510DF2FE-9C92-46D3-A7EA-95FF7AB6490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code"/>
        </a:ext>
      </dgm:extLst>
    </dgm:pt>
    <dgm:pt modelId="{131DD39E-22CE-4618-8CA1-545FCFB0FDB1}" type="pres">
      <dgm:prSet presAssocID="{510DF2FE-9C92-46D3-A7EA-95FF7AB6490D}" presName="spaceRect" presStyleCnt="0"/>
      <dgm:spPr/>
    </dgm:pt>
    <dgm:pt modelId="{0E87FB25-3554-42E6-A74D-381A41B2DF4F}" type="pres">
      <dgm:prSet presAssocID="{510DF2FE-9C92-46D3-A7EA-95FF7AB6490D}" presName="parTx" presStyleLbl="revTx" presStyleIdx="0" presStyleCnt="5">
        <dgm:presLayoutVars>
          <dgm:chMax val="0"/>
          <dgm:chPref val="0"/>
        </dgm:presLayoutVars>
      </dgm:prSet>
      <dgm:spPr/>
    </dgm:pt>
    <dgm:pt modelId="{A3BC040D-BEFE-4ED9-A086-744976FC353F}" type="pres">
      <dgm:prSet presAssocID="{120D5CC8-BE68-4C36-A23A-551AD2CE5C93}" presName="sibTrans" presStyleCnt="0"/>
      <dgm:spPr/>
    </dgm:pt>
    <dgm:pt modelId="{2F1BD624-885C-40C2-83A6-F0F49156E78C}" type="pres">
      <dgm:prSet presAssocID="{CA49C4F8-D3CF-4C8D-8244-FAF3E2789C13}" presName="compNode" presStyleCnt="0"/>
      <dgm:spPr/>
    </dgm:pt>
    <dgm:pt modelId="{EF4A9A05-AC17-4E2F-AA55-E9214109275C}" type="pres">
      <dgm:prSet presAssocID="{CA49C4F8-D3CF-4C8D-8244-FAF3E2789C13}" presName="bgRect" presStyleLbl="bgShp" presStyleIdx="1" presStyleCnt="5"/>
      <dgm:spPr/>
    </dgm:pt>
    <dgm:pt modelId="{12220FED-1D90-4827-9FC6-03260EC94E41}" type="pres">
      <dgm:prSet presAssocID="{CA49C4F8-D3CF-4C8D-8244-FAF3E2789C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D6627C30-0812-48DC-97D7-E6F4E0A6FF5B}" type="pres">
      <dgm:prSet presAssocID="{CA49C4F8-D3CF-4C8D-8244-FAF3E2789C13}" presName="spaceRect" presStyleCnt="0"/>
      <dgm:spPr/>
    </dgm:pt>
    <dgm:pt modelId="{476A2AD9-4138-4388-BD01-2B58350AEAB2}" type="pres">
      <dgm:prSet presAssocID="{CA49C4F8-D3CF-4C8D-8244-FAF3E2789C13}" presName="parTx" presStyleLbl="revTx" presStyleIdx="1" presStyleCnt="5">
        <dgm:presLayoutVars>
          <dgm:chMax val="0"/>
          <dgm:chPref val="0"/>
        </dgm:presLayoutVars>
      </dgm:prSet>
      <dgm:spPr/>
    </dgm:pt>
    <dgm:pt modelId="{2F5AC5DA-9815-46C1-BB63-AADAE27443DA}" type="pres">
      <dgm:prSet presAssocID="{35310CC4-8EF0-424E-B647-CCDFCC4AFA6E}" presName="sibTrans" presStyleCnt="0"/>
      <dgm:spPr/>
    </dgm:pt>
    <dgm:pt modelId="{24B137E7-0403-4410-99B9-F19BFFDDFC2B}" type="pres">
      <dgm:prSet presAssocID="{B1A12797-65FA-4EFA-8C0A-FCE32BFF958D}" presName="compNode" presStyleCnt="0"/>
      <dgm:spPr/>
    </dgm:pt>
    <dgm:pt modelId="{09D9AEF6-3B7D-4FA3-BA58-91050E985B42}" type="pres">
      <dgm:prSet presAssocID="{B1A12797-65FA-4EFA-8C0A-FCE32BFF958D}" presName="bgRect" presStyleLbl="bgShp" presStyleIdx="2" presStyleCnt="5"/>
      <dgm:spPr/>
    </dgm:pt>
    <dgm:pt modelId="{CC197D20-6327-45B7-B62A-C46838DE9462}" type="pres">
      <dgm:prSet presAssocID="{B1A12797-65FA-4EFA-8C0A-FCE32BFF958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32EFD8DD-F489-4F4D-9C2D-482A1332F34F}" type="pres">
      <dgm:prSet presAssocID="{B1A12797-65FA-4EFA-8C0A-FCE32BFF958D}" presName="spaceRect" presStyleCnt="0"/>
      <dgm:spPr/>
    </dgm:pt>
    <dgm:pt modelId="{7BC44A28-2FFA-4BE5-9FFD-48F4C051560C}" type="pres">
      <dgm:prSet presAssocID="{B1A12797-65FA-4EFA-8C0A-FCE32BFF958D}" presName="parTx" presStyleLbl="revTx" presStyleIdx="2" presStyleCnt="5">
        <dgm:presLayoutVars>
          <dgm:chMax val="0"/>
          <dgm:chPref val="0"/>
        </dgm:presLayoutVars>
      </dgm:prSet>
      <dgm:spPr/>
    </dgm:pt>
    <dgm:pt modelId="{2390AB7F-1DF9-4593-A437-69F59221057D}" type="pres">
      <dgm:prSet presAssocID="{A276EE85-781B-4BB4-A4C1-869992A0EF95}" presName="sibTrans" presStyleCnt="0"/>
      <dgm:spPr/>
    </dgm:pt>
    <dgm:pt modelId="{13399CC7-B6CB-47ED-A5F0-60479B3C5076}" type="pres">
      <dgm:prSet presAssocID="{765AC363-CE4C-4E40-8675-5307CAA927F5}" presName="compNode" presStyleCnt="0"/>
      <dgm:spPr/>
    </dgm:pt>
    <dgm:pt modelId="{BDCF3E4D-B767-43D3-A988-564AEE77FC36}" type="pres">
      <dgm:prSet presAssocID="{765AC363-CE4C-4E40-8675-5307CAA927F5}" presName="bgRect" presStyleLbl="bgShp" presStyleIdx="3" presStyleCnt="5"/>
      <dgm:spPr/>
    </dgm:pt>
    <dgm:pt modelId="{B95A958F-DFAA-410E-B645-E5AFB306FEE5}" type="pres">
      <dgm:prSet presAssocID="{765AC363-CE4C-4E40-8675-5307CAA927F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A4B7CA5D-42B1-497A-976D-28A0A42FBE4E}" type="pres">
      <dgm:prSet presAssocID="{765AC363-CE4C-4E40-8675-5307CAA927F5}" presName="spaceRect" presStyleCnt="0"/>
      <dgm:spPr/>
    </dgm:pt>
    <dgm:pt modelId="{B98F2DD9-1A3A-4916-8EDC-4F8A7EEB54F7}" type="pres">
      <dgm:prSet presAssocID="{765AC363-CE4C-4E40-8675-5307CAA927F5}" presName="parTx" presStyleLbl="revTx" presStyleIdx="3" presStyleCnt="5">
        <dgm:presLayoutVars>
          <dgm:chMax val="0"/>
          <dgm:chPref val="0"/>
        </dgm:presLayoutVars>
      </dgm:prSet>
      <dgm:spPr/>
    </dgm:pt>
    <dgm:pt modelId="{0106B3D3-3051-4F90-9000-4F9177C0018E}" type="pres">
      <dgm:prSet presAssocID="{D29A3DFB-9BB9-467A-B596-AD9BF6C0E04F}" presName="sibTrans" presStyleCnt="0"/>
      <dgm:spPr/>
    </dgm:pt>
    <dgm:pt modelId="{364E8385-F0E4-453A-A947-1C3FDA2A24F4}" type="pres">
      <dgm:prSet presAssocID="{3E8F466E-7FF3-4834-9292-18E24BC94710}" presName="compNode" presStyleCnt="0"/>
      <dgm:spPr/>
    </dgm:pt>
    <dgm:pt modelId="{4BC9DC28-129A-4801-A62B-7401985AC64C}" type="pres">
      <dgm:prSet presAssocID="{3E8F466E-7FF3-4834-9292-18E24BC94710}" presName="bgRect" presStyleLbl="bgShp" presStyleIdx="4" presStyleCnt="5"/>
      <dgm:spPr/>
    </dgm:pt>
    <dgm:pt modelId="{61ABB1B1-47DD-43BD-ACE8-48BE22C04D14}" type="pres">
      <dgm:prSet presAssocID="{3E8F466E-7FF3-4834-9292-18E24BC947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Japanese Dolls"/>
        </a:ext>
      </dgm:extLst>
    </dgm:pt>
    <dgm:pt modelId="{347FEFD9-8E5F-4266-A0F9-71C1FA727429}" type="pres">
      <dgm:prSet presAssocID="{3E8F466E-7FF3-4834-9292-18E24BC94710}" presName="spaceRect" presStyleCnt="0"/>
      <dgm:spPr/>
    </dgm:pt>
    <dgm:pt modelId="{81A6545D-1E8A-4E90-8C5A-919C3C7D12B8}" type="pres">
      <dgm:prSet presAssocID="{3E8F466E-7FF3-4834-9292-18E24BC94710}" presName="parTx" presStyleLbl="revTx" presStyleIdx="4" presStyleCnt="5">
        <dgm:presLayoutVars>
          <dgm:chMax val="0"/>
          <dgm:chPref val="0"/>
        </dgm:presLayoutVars>
      </dgm:prSet>
      <dgm:spPr/>
    </dgm:pt>
  </dgm:ptLst>
  <dgm:cxnLst>
    <dgm:cxn modelId="{16ED711D-235F-48DF-AF56-21694133E509}" type="presOf" srcId="{765AC363-CE4C-4E40-8675-5307CAA927F5}" destId="{B98F2DD9-1A3A-4916-8EDC-4F8A7EEB54F7}" srcOrd="0" destOrd="0" presId="urn:microsoft.com/office/officeart/2018/2/layout/IconVerticalSolidList"/>
    <dgm:cxn modelId="{1323E326-99F2-4E7B-96F3-1ACFB323BEBA}" type="presOf" srcId="{CA49C4F8-D3CF-4C8D-8244-FAF3E2789C13}" destId="{476A2AD9-4138-4388-BD01-2B58350AEAB2}" srcOrd="0" destOrd="0" presId="urn:microsoft.com/office/officeart/2018/2/layout/IconVerticalSolidList"/>
    <dgm:cxn modelId="{DDD2A165-5D2F-479D-92DD-AB3D43E1644D}" type="presOf" srcId="{AFB51446-544B-4E7B-991D-1FAAAFD9F2CB}" destId="{507DF5BC-3B7F-4FE9-89C9-EFA68A3111A9}" srcOrd="0" destOrd="0" presId="urn:microsoft.com/office/officeart/2018/2/layout/IconVerticalSolidList"/>
    <dgm:cxn modelId="{51A1196F-FE24-43BE-80E6-20DD55B9BF87}" type="presOf" srcId="{B1A12797-65FA-4EFA-8C0A-FCE32BFF958D}" destId="{7BC44A28-2FFA-4BE5-9FFD-48F4C051560C}" srcOrd="0" destOrd="0" presId="urn:microsoft.com/office/officeart/2018/2/layout/IconVerticalSolidList"/>
    <dgm:cxn modelId="{3247E47B-3210-41F7-88C0-4E5C79B45C41}" srcId="{AFB51446-544B-4E7B-991D-1FAAAFD9F2CB}" destId="{CA49C4F8-D3CF-4C8D-8244-FAF3E2789C13}" srcOrd="1" destOrd="0" parTransId="{BA7C7F74-CF33-42DD-964F-634B2AC05514}" sibTransId="{35310CC4-8EF0-424E-B647-CCDFCC4AFA6E}"/>
    <dgm:cxn modelId="{615C8B83-35E0-401C-8AD9-587B54B5A311}" type="presOf" srcId="{510DF2FE-9C92-46D3-A7EA-95FF7AB6490D}" destId="{0E87FB25-3554-42E6-A74D-381A41B2DF4F}" srcOrd="0" destOrd="0" presId="urn:microsoft.com/office/officeart/2018/2/layout/IconVerticalSolidList"/>
    <dgm:cxn modelId="{57495286-6BA4-41AD-9B6D-F1885660F329}" srcId="{AFB51446-544B-4E7B-991D-1FAAAFD9F2CB}" destId="{3E8F466E-7FF3-4834-9292-18E24BC94710}" srcOrd="4" destOrd="0" parTransId="{A622013C-FC35-4AEB-ACBC-A56D30E43EA5}" sibTransId="{9AE7DA7B-4811-4040-9522-72FD09D7241C}"/>
    <dgm:cxn modelId="{7506CDC4-6DAF-4CBD-9A0E-54ABFB8DBFCE}" type="presOf" srcId="{3E8F466E-7FF3-4834-9292-18E24BC94710}" destId="{81A6545D-1E8A-4E90-8C5A-919C3C7D12B8}" srcOrd="0" destOrd="0" presId="urn:microsoft.com/office/officeart/2018/2/layout/IconVerticalSolidList"/>
    <dgm:cxn modelId="{5449B1C5-7553-49C5-892B-B2AB898BCAB2}" srcId="{AFB51446-544B-4E7B-991D-1FAAAFD9F2CB}" destId="{765AC363-CE4C-4E40-8675-5307CAA927F5}" srcOrd="3" destOrd="0" parTransId="{48667DA7-1F42-49A8-AF7E-D067299AD681}" sibTransId="{D29A3DFB-9BB9-467A-B596-AD9BF6C0E04F}"/>
    <dgm:cxn modelId="{8B2382ED-C16E-447D-B120-0B5B32A7F8CD}" srcId="{AFB51446-544B-4E7B-991D-1FAAAFD9F2CB}" destId="{B1A12797-65FA-4EFA-8C0A-FCE32BFF958D}" srcOrd="2" destOrd="0" parTransId="{5E5C1226-D0E1-4F6B-872B-D8D5E09DC8BD}" sibTransId="{A276EE85-781B-4BB4-A4C1-869992A0EF95}"/>
    <dgm:cxn modelId="{CC98D4F1-CC02-49E9-8D6A-49F49178A3D3}" srcId="{AFB51446-544B-4E7B-991D-1FAAAFD9F2CB}" destId="{510DF2FE-9C92-46D3-A7EA-95FF7AB6490D}" srcOrd="0" destOrd="0" parTransId="{2A3A716E-BE7D-4601-AB83-1DFE6F2997A0}" sibTransId="{120D5CC8-BE68-4C36-A23A-551AD2CE5C93}"/>
    <dgm:cxn modelId="{BAC65200-4342-4C0D-8FA9-E910E363A1D4}" type="presParOf" srcId="{507DF5BC-3B7F-4FE9-89C9-EFA68A3111A9}" destId="{7BD07A62-C800-43E1-891F-8A0707F5CDFB}" srcOrd="0" destOrd="0" presId="urn:microsoft.com/office/officeart/2018/2/layout/IconVerticalSolidList"/>
    <dgm:cxn modelId="{77FA7BB0-14CB-417F-8C89-9350A52BCEDC}" type="presParOf" srcId="{7BD07A62-C800-43E1-891F-8A0707F5CDFB}" destId="{52125572-50A9-4CA6-A112-00C21A147E20}" srcOrd="0" destOrd="0" presId="urn:microsoft.com/office/officeart/2018/2/layout/IconVerticalSolidList"/>
    <dgm:cxn modelId="{B5DC5B99-80AA-47DD-817A-E3CE484041BF}" type="presParOf" srcId="{7BD07A62-C800-43E1-891F-8A0707F5CDFB}" destId="{7DEC81A4-453B-477E-B32E-0BCA21D2815D}" srcOrd="1" destOrd="0" presId="urn:microsoft.com/office/officeart/2018/2/layout/IconVerticalSolidList"/>
    <dgm:cxn modelId="{7EAF4BE1-61B1-4E9D-9789-EFFD10EA6502}" type="presParOf" srcId="{7BD07A62-C800-43E1-891F-8A0707F5CDFB}" destId="{131DD39E-22CE-4618-8CA1-545FCFB0FDB1}" srcOrd="2" destOrd="0" presId="urn:microsoft.com/office/officeart/2018/2/layout/IconVerticalSolidList"/>
    <dgm:cxn modelId="{5BEBB349-040C-417E-BE4A-96845F4A4E8B}" type="presParOf" srcId="{7BD07A62-C800-43E1-891F-8A0707F5CDFB}" destId="{0E87FB25-3554-42E6-A74D-381A41B2DF4F}" srcOrd="3" destOrd="0" presId="urn:microsoft.com/office/officeart/2018/2/layout/IconVerticalSolidList"/>
    <dgm:cxn modelId="{1582243A-36B1-47D5-A8A3-2B52F7C3EF94}" type="presParOf" srcId="{507DF5BC-3B7F-4FE9-89C9-EFA68A3111A9}" destId="{A3BC040D-BEFE-4ED9-A086-744976FC353F}" srcOrd="1" destOrd="0" presId="urn:microsoft.com/office/officeart/2018/2/layout/IconVerticalSolidList"/>
    <dgm:cxn modelId="{06725712-6FDB-4938-AE26-AB2EEE72C947}" type="presParOf" srcId="{507DF5BC-3B7F-4FE9-89C9-EFA68A3111A9}" destId="{2F1BD624-885C-40C2-83A6-F0F49156E78C}" srcOrd="2" destOrd="0" presId="urn:microsoft.com/office/officeart/2018/2/layout/IconVerticalSolidList"/>
    <dgm:cxn modelId="{844900A1-AFF0-4083-8D92-022361172CA3}" type="presParOf" srcId="{2F1BD624-885C-40C2-83A6-F0F49156E78C}" destId="{EF4A9A05-AC17-4E2F-AA55-E9214109275C}" srcOrd="0" destOrd="0" presId="urn:microsoft.com/office/officeart/2018/2/layout/IconVerticalSolidList"/>
    <dgm:cxn modelId="{92523222-1C32-4DF3-A02E-9347853E3FF5}" type="presParOf" srcId="{2F1BD624-885C-40C2-83A6-F0F49156E78C}" destId="{12220FED-1D90-4827-9FC6-03260EC94E41}" srcOrd="1" destOrd="0" presId="urn:microsoft.com/office/officeart/2018/2/layout/IconVerticalSolidList"/>
    <dgm:cxn modelId="{B4CB948D-C59B-4726-9156-D651EC3D3897}" type="presParOf" srcId="{2F1BD624-885C-40C2-83A6-F0F49156E78C}" destId="{D6627C30-0812-48DC-97D7-E6F4E0A6FF5B}" srcOrd="2" destOrd="0" presId="urn:microsoft.com/office/officeart/2018/2/layout/IconVerticalSolidList"/>
    <dgm:cxn modelId="{DAB1A6ED-96E4-47C1-81A2-88458D9A375F}" type="presParOf" srcId="{2F1BD624-885C-40C2-83A6-F0F49156E78C}" destId="{476A2AD9-4138-4388-BD01-2B58350AEAB2}" srcOrd="3" destOrd="0" presId="urn:microsoft.com/office/officeart/2018/2/layout/IconVerticalSolidList"/>
    <dgm:cxn modelId="{0A6CAE40-9256-4C37-A8EB-1C7EA133232D}" type="presParOf" srcId="{507DF5BC-3B7F-4FE9-89C9-EFA68A3111A9}" destId="{2F5AC5DA-9815-46C1-BB63-AADAE27443DA}" srcOrd="3" destOrd="0" presId="urn:microsoft.com/office/officeart/2018/2/layout/IconVerticalSolidList"/>
    <dgm:cxn modelId="{215AB414-0B14-4ED1-B43A-DE0E7924ADDD}" type="presParOf" srcId="{507DF5BC-3B7F-4FE9-89C9-EFA68A3111A9}" destId="{24B137E7-0403-4410-99B9-F19BFFDDFC2B}" srcOrd="4" destOrd="0" presId="urn:microsoft.com/office/officeart/2018/2/layout/IconVerticalSolidList"/>
    <dgm:cxn modelId="{E3489FCE-6973-4FE3-AB4B-DEEF5CA89EFE}" type="presParOf" srcId="{24B137E7-0403-4410-99B9-F19BFFDDFC2B}" destId="{09D9AEF6-3B7D-4FA3-BA58-91050E985B42}" srcOrd="0" destOrd="0" presId="urn:microsoft.com/office/officeart/2018/2/layout/IconVerticalSolidList"/>
    <dgm:cxn modelId="{F5420915-36A0-4797-99BA-17D60884BF94}" type="presParOf" srcId="{24B137E7-0403-4410-99B9-F19BFFDDFC2B}" destId="{CC197D20-6327-45B7-B62A-C46838DE9462}" srcOrd="1" destOrd="0" presId="urn:microsoft.com/office/officeart/2018/2/layout/IconVerticalSolidList"/>
    <dgm:cxn modelId="{0D20854A-0094-4228-BEFF-AE2F10A5B653}" type="presParOf" srcId="{24B137E7-0403-4410-99B9-F19BFFDDFC2B}" destId="{32EFD8DD-F489-4F4D-9C2D-482A1332F34F}" srcOrd="2" destOrd="0" presId="urn:microsoft.com/office/officeart/2018/2/layout/IconVerticalSolidList"/>
    <dgm:cxn modelId="{A119F35A-7517-4B49-AB43-47243B68DDB6}" type="presParOf" srcId="{24B137E7-0403-4410-99B9-F19BFFDDFC2B}" destId="{7BC44A28-2FFA-4BE5-9FFD-48F4C051560C}" srcOrd="3" destOrd="0" presId="urn:microsoft.com/office/officeart/2018/2/layout/IconVerticalSolidList"/>
    <dgm:cxn modelId="{928D8973-81A8-47AB-A1FA-665698FD903D}" type="presParOf" srcId="{507DF5BC-3B7F-4FE9-89C9-EFA68A3111A9}" destId="{2390AB7F-1DF9-4593-A437-69F59221057D}" srcOrd="5" destOrd="0" presId="urn:microsoft.com/office/officeart/2018/2/layout/IconVerticalSolidList"/>
    <dgm:cxn modelId="{BD4D4232-1A21-4AAB-8C71-458D87D9BDFE}" type="presParOf" srcId="{507DF5BC-3B7F-4FE9-89C9-EFA68A3111A9}" destId="{13399CC7-B6CB-47ED-A5F0-60479B3C5076}" srcOrd="6" destOrd="0" presId="urn:microsoft.com/office/officeart/2018/2/layout/IconVerticalSolidList"/>
    <dgm:cxn modelId="{B94E88E9-9A7A-41DD-AC7E-0790F56B33FB}" type="presParOf" srcId="{13399CC7-B6CB-47ED-A5F0-60479B3C5076}" destId="{BDCF3E4D-B767-43D3-A988-564AEE77FC36}" srcOrd="0" destOrd="0" presId="urn:microsoft.com/office/officeart/2018/2/layout/IconVerticalSolidList"/>
    <dgm:cxn modelId="{8EF9D29F-FE7F-45CA-B5FF-23AEA8F36905}" type="presParOf" srcId="{13399CC7-B6CB-47ED-A5F0-60479B3C5076}" destId="{B95A958F-DFAA-410E-B645-E5AFB306FEE5}" srcOrd="1" destOrd="0" presId="urn:microsoft.com/office/officeart/2018/2/layout/IconVerticalSolidList"/>
    <dgm:cxn modelId="{A2E135AA-77DA-4A6D-B652-6C8E3AA0285A}" type="presParOf" srcId="{13399CC7-B6CB-47ED-A5F0-60479B3C5076}" destId="{A4B7CA5D-42B1-497A-976D-28A0A42FBE4E}" srcOrd="2" destOrd="0" presId="urn:microsoft.com/office/officeart/2018/2/layout/IconVerticalSolidList"/>
    <dgm:cxn modelId="{3882F04D-7AEB-4873-BEB1-E2A05E9C84C7}" type="presParOf" srcId="{13399CC7-B6CB-47ED-A5F0-60479B3C5076}" destId="{B98F2DD9-1A3A-4916-8EDC-4F8A7EEB54F7}" srcOrd="3" destOrd="0" presId="urn:microsoft.com/office/officeart/2018/2/layout/IconVerticalSolidList"/>
    <dgm:cxn modelId="{CD97B1DC-6E48-45B7-8B3F-D73546628D77}" type="presParOf" srcId="{507DF5BC-3B7F-4FE9-89C9-EFA68A3111A9}" destId="{0106B3D3-3051-4F90-9000-4F9177C0018E}" srcOrd="7" destOrd="0" presId="urn:microsoft.com/office/officeart/2018/2/layout/IconVerticalSolidList"/>
    <dgm:cxn modelId="{39D2C817-512C-4353-AF4D-CFCF508C39EB}" type="presParOf" srcId="{507DF5BC-3B7F-4FE9-89C9-EFA68A3111A9}" destId="{364E8385-F0E4-453A-A947-1C3FDA2A24F4}" srcOrd="8" destOrd="0" presId="urn:microsoft.com/office/officeart/2018/2/layout/IconVerticalSolidList"/>
    <dgm:cxn modelId="{73573AB5-6086-4F86-8021-DF7993CA7221}" type="presParOf" srcId="{364E8385-F0E4-453A-A947-1C3FDA2A24F4}" destId="{4BC9DC28-129A-4801-A62B-7401985AC64C}" srcOrd="0" destOrd="0" presId="urn:microsoft.com/office/officeart/2018/2/layout/IconVerticalSolidList"/>
    <dgm:cxn modelId="{4DC5357C-B2D7-4C1C-AB38-B6403B1431B7}" type="presParOf" srcId="{364E8385-F0E4-453A-A947-1C3FDA2A24F4}" destId="{61ABB1B1-47DD-43BD-ACE8-48BE22C04D14}" srcOrd="1" destOrd="0" presId="urn:microsoft.com/office/officeart/2018/2/layout/IconVerticalSolidList"/>
    <dgm:cxn modelId="{3E901D7E-0D15-472F-A850-9BC368087126}" type="presParOf" srcId="{364E8385-F0E4-453A-A947-1C3FDA2A24F4}" destId="{347FEFD9-8E5F-4266-A0F9-71C1FA727429}" srcOrd="2" destOrd="0" presId="urn:microsoft.com/office/officeart/2018/2/layout/IconVerticalSolidList"/>
    <dgm:cxn modelId="{58B2320C-8AE3-4CBD-A324-2CE5E1BA4507}" type="presParOf" srcId="{364E8385-F0E4-453A-A947-1C3FDA2A24F4}" destId="{81A6545D-1E8A-4E90-8C5A-919C3C7D12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CE1C23-996C-4747-9962-604B8BA8D33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2930054-A70C-4653-B1B9-B05CCE23A696}">
      <dgm:prSet/>
      <dgm:spPr/>
      <dgm:t>
        <a:bodyPr/>
        <a:lstStyle/>
        <a:p>
          <a:pPr>
            <a:lnSpc>
              <a:spcPct val="100000"/>
            </a:lnSpc>
          </a:pPr>
          <a:r>
            <a:rPr lang="en-GB" b="1"/>
            <a:t>Vocabulary Construction : </a:t>
          </a:r>
          <a:r>
            <a:rPr lang="en-GB"/>
            <a:t>Build a dictionary mapping the most frequently used words in the dataset to unique integers, reserving special indices for 'no word' and 'infrequent words'</a:t>
          </a:r>
          <a:endParaRPr lang="en-US"/>
        </a:p>
      </dgm:t>
    </dgm:pt>
    <dgm:pt modelId="{E48B2086-0D33-476D-AD96-5A0C46F62746}" type="parTrans" cxnId="{B02E16C6-F3DE-4029-8271-7AE88B9A714A}">
      <dgm:prSet/>
      <dgm:spPr/>
      <dgm:t>
        <a:bodyPr/>
        <a:lstStyle/>
        <a:p>
          <a:endParaRPr lang="en-US"/>
        </a:p>
      </dgm:t>
    </dgm:pt>
    <dgm:pt modelId="{D40D3824-A6BE-4FF9-826D-EADF7251BBDC}" type="sibTrans" cxnId="{B02E16C6-F3DE-4029-8271-7AE88B9A714A}">
      <dgm:prSet/>
      <dgm:spPr/>
      <dgm:t>
        <a:bodyPr/>
        <a:lstStyle/>
        <a:p>
          <a:endParaRPr lang="en-US"/>
        </a:p>
      </dgm:t>
    </dgm:pt>
    <dgm:pt modelId="{91742547-1E61-4BAD-84A5-B46BD2BE3F2B}">
      <dgm:prSet/>
      <dgm:spPr/>
      <dgm:t>
        <a:bodyPr/>
        <a:lstStyle/>
        <a:p>
          <a:pPr>
            <a:lnSpc>
              <a:spcPct val="100000"/>
            </a:lnSpc>
          </a:pPr>
          <a:r>
            <a:rPr lang="en-GB" b="1"/>
            <a:t>Data Transformation : </a:t>
          </a:r>
          <a:r>
            <a:rPr lang="en-GB"/>
            <a:t>Convert text data into numerical form by replacing each word in a sentence with its corresponding integer from the vocabulary dictionary.</a:t>
          </a:r>
          <a:endParaRPr lang="en-US"/>
        </a:p>
      </dgm:t>
    </dgm:pt>
    <dgm:pt modelId="{FD20D29E-7AF4-4DF5-A3E3-BF95BCFF1E87}" type="parTrans" cxnId="{5FDC7C2E-E097-4748-AA7A-BBDD0386AF42}">
      <dgm:prSet/>
      <dgm:spPr/>
      <dgm:t>
        <a:bodyPr/>
        <a:lstStyle/>
        <a:p>
          <a:endParaRPr lang="en-US"/>
        </a:p>
      </dgm:t>
    </dgm:pt>
    <dgm:pt modelId="{B0770DFC-E6C9-434D-A864-B19A4F15A7EC}" type="sibTrans" cxnId="{5FDC7C2E-E097-4748-AA7A-BBDD0386AF42}">
      <dgm:prSet/>
      <dgm:spPr/>
      <dgm:t>
        <a:bodyPr/>
        <a:lstStyle/>
        <a:p>
          <a:endParaRPr lang="en-US"/>
        </a:p>
      </dgm:t>
    </dgm:pt>
    <dgm:pt modelId="{BA30E994-26B4-448D-A891-B0D0E4814A67}">
      <dgm:prSet/>
      <dgm:spPr/>
      <dgm:t>
        <a:bodyPr/>
        <a:lstStyle/>
        <a:p>
          <a:pPr>
            <a:lnSpc>
              <a:spcPct val="100000"/>
            </a:lnSpc>
          </a:pPr>
          <a:r>
            <a:rPr lang="en-GB" b="1"/>
            <a:t>Sentence Padding :</a:t>
          </a:r>
          <a:r>
            <a:rPr lang="en-GB"/>
            <a:t> Standardize the length of all sentences to a fixed number  using padding</a:t>
          </a:r>
          <a:endParaRPr lang="en-US"/>
        </a:p>
      </dgm:t>
    </dgm:pt>
    <dgm:pt modelId="{D3BDB0CB-3A53-4B0A-9622-27E08FE0DFFD}" type="parTrans" cxnId="{38493DF6-350E-4521-A57B-648C18B9AD8D}">
      <dgm:prSet/>
      <dgm:spPr/>
      <dgm:t>
        <a:bodyPr/>
        <a:lstStyle/>
        <a:p>
          <a:endParaRPr lang="en-US"/>
        </a:p>
      </dgm:t>
    </dgm:pt>
    <dgm:pt modelId="{DC7192F8-7B7F-4741-BE76-AF479F355CD5}" type="sibTrans" cxnId="{38493DF6-350E-4521-A57B-648C18B9AD8D}">
      <dgm:prSet/>
      <dgm:spPr/>
      <dgm:t>
        <a:bodyPr/>
        <a:lstStyle/>
        <a:p>
          <a:endParaRPr lang="en-US"/>
        </a:p>
      </dgm:t>
    </dgm:pt>
    <dgm:pt modelId="{ADF98E12-5066-43D8-8384-2193B83C16B0}">
      <dgm:prSet/>
      <dgm:spPr/>
      <dgm:t>
        <a:bodyPr/>
        <a:lstStyle/>
        <a:p>
          <a:pPr>
            <a:lnSpc>
              <a:spcPct val="100000"/>
            </a:lnSpc>
          </a:pPr>
          <a:r>
            <a:rPr lang="en-GB" b="1"/>
            <a:t>Batch Preparation : </a:t>
          </a:r>
          <a:r>
            <a:rPr lang="en-GB"/>
            <a:t>Transform entire datasets by converting and padding each sentence, capturing both the transformed data and their original lengths for model training. </a:t>
          </a:r>
          <a:endParaRPr lang="en-US"/>
        </a:p>
      </dgm:t>
    </dgm:pt>
    <dgm:pt modelId="{37A2C723-7F74-450C-BF61-6D0A624217E8}" type="parTrans" cxnId="{1B94930F-AE0A-4F68-AB0A-245DF4CFAACC}">
      <dgm:prSet/>
      <dgm:spPr/>
      <dgm:t>
        <a:bodyPr/>
        <a:lstStyle/>
        <a:p>
          <a:endParaRPr lang="en-US"/>
        </a:p>
      </dgm:t>
    </dgm:pt>
    <dgm:pt modelId="{7038EA53-EAF5-4054-891F-CB8630B572C4}" type="sibTrans" cxnId="{1B94930F-AE0A-4F68-AB0A-245DF4CFAACC}">
      <dgm:prSet/>
      <dgm:spPr/>
      <dgm:t>
        <a:bodyPr/>
        <a:lstStyle/>
        <a:p>
          <a:endParaRPr lang="en-US"/>
        </a:p>
      </dgm:t>
    </dgm:pt>
    <dgm:pt modelId="{AB9FD87E-F932-4152-A707-41FDDF89867C}" type="pres">
      <dgm:prSet presAssocID="{ACCE1C23-996C-4747-9962-604B8BA8D33E}" presName="root" presStyleCnt="0">
        <dgm:presLayoutVars>
          <dgm:dir/>
          <dgm:resizeHandles val="exact"/>
        </dgm:presLayoutVars>
      </dgm:prSet>
      <dgm:spPr/>
    </dgm:pt>
    <dgm:pt modelId="{D7FD4A49-D55A-4517-BF6B-17B3C3D9EA14}" type="pres">
      <dgm:prSet presAssocID="{62930054-A70C-4653-B1B9-B05CCE23A696}" presName="compNode" presStyleCnt="0"/>
      <dgm:spPr/>
    </dgm:pt>
    <dgm:pt modelId="{54D6D25C-9AF1-468B-B57F-9E4E9B5E2AB9}" type="pres">
      <dgm:prSet presAssocID="{62930054-A70C-4653-B1B9-B05CCE23A696}" presName="bgRect" presStyleLbl="bgShp" presStyleIdx="0" presStyleCnt="4"/>
      <dgm:spPr/>
    </dgm:pt>
    <dgm:pt modelId="{7DFD44D4-D237-4C88-9E86-842484DDD961}" type="pres">
      <dgm:prSet presAssocID="{62930054-A70C-4653-B1B9-B05CCE23A6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EFACB361-7096-492C-9F49-575524463831}" type="pres">
      <dgm:prSet presAssocID="{62930054-A70C-4653-B1B9-B05CCE23A696}" presName="spaceRect" presStyleCnt="0"/>
      <dgm:spPr/>
    </dgm:pt>
    <dgm:pt modelId="{90E712BB-C2AF-43B2-BD48-733079E2E89E}" type="pres">
      <dgm:prSet presAssocID="{62930054-A70C-4653-B1B9-B05CCE23A696}" presName="parTx" presStyleLbl="revTx" presStyleIdx="0" presStyleCnt="4">
        <dgm:presLayoutVars>
          <dgm:chMax val="0"/>
          <dgm:chPref val="0"/>
        </dgm:presLayoutVars>
      </dgm:prSet>
      <dgm:spPr/>
    </dgm:pt>
    <dgm:pt modelId="{97112A8E-1C3B-4858-9263-BCC6B857BB70}" type="pres">
      <dgm:prSet presAssocID="{D40D3824-A6BE-4FF9-826D-EADF7251BBDC}" presName="sibTrans" presStyleCnt="0"/>
      <dgm:spPr/>
    </dgm:pt>
    <dgm:pt modelId="{43B7E482-8FD6-4992-B221-D68DCBDCE15F}" type="pres">
      <dgm:prSet presAssocID="{91742547-1E61-4BAD-84A5-B46BD2BE3F2B}" presName="compNode" presStyleCnt="0"/>
      <dgm:spPr/>
    </dgm:pt>
    <dgm:pt modelId="{1FACF393-9899-45D3-9E71-603E3100DDE1}" type="pres">
      <dgm:prSet presAssocID="{91742547-1E61-4BAD-84A5-B46BD2BE3F2B}" presName="bgRect" presStyleLbl="bgShp" presStyleIdx="1" presStyleCnt="4"/>
      <dgm:spPr/>
    </dgm:pt>
    <dgm:pt modelId="{AEB58812-433A-4139-9BB0-764C27DA8A51}" type="pres">
      <dgm:prSet presAssocID="{91742547-1E61-4BAD-84A5-B46BD2BE3F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170770F7-004C-425D-AF27-6506CF7C2770}" type="pres">
      <dgm:prSet presAssocID="{91742547-1E61-4BAD-84A5-B46BD2BE3F2B}" presName="spaceRect" presStyleCnt="0"/>
      <dgm:spPr/>
    </dgm:pt>
    <dgm:pt modelId="{D3A51EE6-9899-4FAA-98CC-C3199388D1B7}" type="pres">
      <dgm:prSet presAssocID="{91742547-1E61-4BAD-84A5-B46BD2BE3F2B}" presName="parTx" presStyleLbl="revTx" presStyleIdx="1" presStyleCnt="4">
        <dgm:presLayoutVars>
          <dgm:chMax val="0"/>
          <dgm:chPref val="0"/>
        </dgm:presLayoutVars>
      </dgm:prSet>
      <dgm:spPr/>
    </dgm:pt>
    <dgm:pt modelId="{66F2573B-0D20-46DF-8C49-36BA989A92A6}" type="pres">
      <dgm:prSet presAssocID="{B0770DFC-E6C9-434D-A864-B19A4F15A7EC}" presName="sibTrans" presStyleCnt="0"/>
      <dgm:spPr/>
    </dgm:pt>
    <dgm:pt modelId="{A0F1E7EB-895B-47DB-A6FC-D3BFD304B879}" type="pres">
      <dgm:prSet presAssocID="{BA30E994-26B4-448D-A891-B0D0E4814A67}" presName="compNode" presStyleCnt="0"/>
      <dgm:spPr/>
    </dgm:pt>
    <dgm:pt modelId="{57904100-84EC-43C8-BB8E-36B9BD7FFAFE}" type="pres">
      <dgm:prSet presAssocID="{BA30E994-26B4-448D-A891-B0D0E4814A67}" presName="bgRect" presStyleLbl="bgShp" presStyleIdx="2" presStyleCnt="4"/>
      <dgm:spPr/>
    </dgm:pt>
    <dgm:pt modelId="{C6A04D72-E0BA-4899-99A4-78108F373186}" type="pres">
      <dgm:prSet presAssocID="{BA30E994-26B4-448D-A891-B0D0E4814A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lle"/>
        </a:ext>
      </dgm:extLst>
    </dgm:pt>
    <dgm:pt modelId="{C277C4E2-FB8C-4370-B041-8FB7DBA39508}" type="pres">
      <dgm:prSet presAssocID="{BA30E994-26B4-448D-A891-B0D0E4814A67}" presName="spaceRect" presStyleCnt="0"/>
      <dgm:spPr/>
    </dgm:pt>
    <dgm:pt modelId="{CC3E4884-1831-4A18-863F-C295FABC4706}" type="pres">
      <dgm:prSet presAssocID="{BA30E994-26B4-448D-A891-B0D0E4814A67}" presName="parTx" presStyleLbl="revTx" presStyleIdx="2" presStyleCnt="4">
        <dgm:presLayoutVars>
          <dgm:chMax val="0"/>
          <dgm:chPref val="0"/>
        </dgm:presLayoutVars>
      </dgm:prSet>
      <dgm:spPr/>
    </dgm:pt>
    <dgm:pt modelId="{E91FDEFE-1575-4E88-9BB6-7353A3DFFBF8}" type="pres">
      <dgm:prSet presAssocID="{DC7192F8-7B7F-4741-BE76-AF479F355CD5}" presName="sibTrans" presStyleCnt="0"/>
      <dgm:spPr/>
    </dgm:pt>
    <dgm:pt modelId="{A843C734-B8AB-4130-9AC8-2FEC9E6502CB}" type="pres">
      <dgm:prSet presAssocID="{ADF98E12-5066-43D8-8384-2193B83C16B0}" presName="compNode" presStyleCnt="0"/>
      <dgm:spPr/>
    </dgm:pt>
    <dgm:pt modelId="{D8002EBE-9784-413D-8456-5A71798438DA}" type="pres">
      <dgm:prSet presAssocID="{ADF98E12-5066-43D8-8384-2193B83C16B0}" presName="bgRect" presStyleLbl="bgShp" presStyleIdx="3" presStyleCnt="4"/>
      <dgm:spPr/>
    </dgm:pt>
    <dgm:pt modelId="{7B7B8219-0F61-4B37-847C-CEB0F2E72931}" type="pres">
      <dgm:prSet presAssocID="{ADF98E12-5066-43D8-8384-2193B83C16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67087885-CED6-412D-84A9-79798BBD3654}" type="pres">
      <dgm:prSet presAssocID="{ADF98E12-5066-43D8-8384-2193B83C16B0}" presName="spaceRect" presStyleCnt="0"/>
      <dgm:spPr/>
    </dgm:pt>
    <dgm:pt modelId="{C1416204-5D44-4A3C-82CA-5A34FDAB1A06}" type="pres">
      <dgm:prSet presAssocID="{ADF98E12-5066-43D8-8384-2193B83C16B0}" presName="parTx" presStyleLbl="revTx" presStyleIdx="3" presStyleCnt="4">
        <dgm:presLayoutVars>
          <dgm:chMax val="0"/>
          <dgm:chPref val="0"/>
        </dgm:presLayoutVars>
      </dgm:prSet>
      <dgm:spPr/>
    </dgm:pt>
  </dgm:ptLst>
  <dgm:cxnLst>
    <dgm:cxn modelId="{1B94930F-AE0A-4F68-AB0A-245DF4CFAACC}" srcId="{ACCE1C23-996C-4747-9962-604B8BA8D33E}" destId="{ADF98E12-5066-43D8-8384-2193B83C16B0}" srcOrd="3" destOrd="0" parTransId="{37A2C723-7F74-450C-BF61-6D0A624217E8}" sibTransId="{7038EA53-EAF5-4054-891F-CB8630B572C4}"/>
    <dgm:cxn modelId="{1967D811-25D6-4CB0-8DCC-E976F5B57AF4}" type="presOf" srcId="{62930054-A70C-4653-B1B9-B05CCE23A696}" destId="{90E712BB-C2AF-43B2-BD48-733079E2E89E}" srcOrd="0" destOrd="0" presId="urn:microsoft.com/office/officeart/2018/2/layout/IconVerticalSolidList"/>
    <dgm:cxn modelId="{5FDC7C2E-E097-4748-AA7A-BBDD0386AF42}" srcId="{ACCE1C23-996C-4747-9962-604B8BA8D33E}" destId="{91742547-1E61-4BAD-84A5-B46BD2BE3F2B}" srcOrd="1" destOrd="0" parTransId="{FD20D29E-7AF4-4DF5-A3E3-BF95BCFF1E87}" sibTransId="{B0770DFC-E6C9-434D-A864-B19A4F15A7EC}"/>
    <dgm:cxn modelId="{7239CF4F-A5EC-4C54-9DBC-7B44EFE3AD12}" type="presOf" srcId="{ACCE1C23-996C-4747-9962-604B8BA8D33E}" destId="{AB9FD87E-F932-4152-A707-41FDDF89867C}" srcOrd="0" destOrd="0" presId="urn:microsoft.com/office/officeart/2018/2/layout/IconVerticalSolidList"/>
    <dgm:cxn modelId="{F43F4072-881B-480C-BD42-D9DABE4210A3}" type="presOf" srcId="{ADF98E12-5066-43D8-8384-2193B83C16B0}" destId="{C1416204-5D44-4A3C-82CA-5A34FDAB1A06}" srcOrd="0" destOrd="0" presId="urn:microsoft.com/office/officeart/2018/2/layout/IconVerticalSolidList"/>
    <dgm:cxn modelId="{9479D07C-1FB1-4C02-812E-8DB4FE708CD5}" type="presOf" srcId="{BA30E994-26B4-448D-A891-B0D0E4814A67}" destId="{CC3E4884-1831-4A18-863F-C295FABC4706}" srcOrd="0" destOrd="0" presId="urn:microsoft.com/office/officeart/2018/2/layout/IconVerticalSolidList"/>
    <dgm:cxn modelId="{1F85EA7C-BD6C-4540-82CD-04CB5DFBF863}" type="presOf" srcId="{91742547-1E61-4BAD-84A5-B46BD2BE3F2B}" destId="{D3A51EE6-9899-4FAA-98CC-C3199388D1B7}" srcOrd="0" destOrd="0" presId="urn:microsoft.com/office/officeart/2018/2/layout/IconVerticalSolidList"/>
    <dgm:cxn modelId="{B02E16C6-F3DE-4029-8271-7AE88B9A714A}" srcId="{ACCE1C23-996C-4747-9962-604B8BA8D33E}" destId="{62930054-A70C-4653-B1B9-B05CCE23A696}" srcOrd="0" destOrd="0" parTransId="{E48B2086-0D33-476D-AD96-5A0C46F62746}" sibTransId="{D40D3824-A6BE-4FF9-826D-EADF7251BBDC}"/>
    <dgm:cxn modelId="{38493DF6-350E-4521-A57B-648C18B9AD8D}" srcId="{ACCE1C23-996C-4747-9962-604B8BA8D33E}" destId="{BA30E994-26B4-448D-A891-B0D0E4814A67}" srcOrd="2" destOrd="0" parTransId="{D3BDB0CB-3A53-4B0A-9622-27E08FE0DFFD}" sibTransId="{DC7192F8-7B7F-4741-BE76-AF479F355CD5}"/>
    <dgm:cxn modelId="{21172877-A11B-4131-9BF5-FC0DF3A6408D}" type="presParOf" srcId="{AB9FD87E-F932-4152-A707-41FDDF89867C}" destId="{D7FD4A49-D55A-4517-BF6B-17B3C3D9EA14}" srcOrd="0" destOrd="0" presId="urn:microsoft.com/office/officeart/2018/2/layout/IconVerticalSolidList"/>
    <dgm:cxn modelId="{B177AF3A-8885-42D2-9C6E-97C336A849D9}" type="presParOf" srcId="{D7FD4A49-D55A-4517-BF6B-17B3C3D9EA14}" destId="{54D6D25C-9AF1-468B-B57F-9E4E9B5E2AB9}" srcOrd="0" destOrd="0" presId="urn:microsoft.com/office/officeart/2018/2/layout/IconVerticalSolidList"/>
    <dgm:cxn modelId="{3CC04FD2-1B8B-436C-831D-EA953DFFF591}" type="presParOf" srcId="{D7FD4A49-D55A-4517-BF6B-17B3C3D9EA14}" destId="{7DFD44D4-D237-4C88-9E86-842484DDD961}" srcOrd="1" destOrd="0" presId="urn:microsoft.com/office/officeart/2018/2/layout/IconVerticalSolidList"/>
    <dgm:cxn modelId="{8E32937D-C39A-4A95-B562-AB6A6446951F}" type="presParOf" srcId="{D7FD4A49-D55A-4517-BF6B-17B3C3D9EA14}" destId="{EFACB361-7096-492C-9F49-575524463831}" srcOrd="2" destOrd="0" presId="urn:microsoft.com/office/officeart/2018/2/layout/IconVerticalSolidList"/>
    <dgm:cxn modelId="{D5C8180E-074F-406B-8B16-B0616684BD88}" type="presParOf" srcId="{D7FD4A49-D55A-4517-BF6B-17B3C3D9EA14}" destId="{90E712BB-C2AF-43B2-BD48-733079E2E89E}" srcOrd="3" destOrd="0" presId="urn:microsoft.com/office/officeart/2018/2/layout/IconVerticalSolidList"/>
    <dgm:cxn modelId="{0DE95DBD-0C26-4E74-863C-1019D1C5C7A3}" type="presParOf" srcId="{AB9FD87E-F932-4152-A707-41FDDF89867C}" destId="{97112A8E-1C3B-4858-9263-BCC6B857BB70}" srcOrd="1" destOrd="0" presId="urn:microsoft.com/office/officeart/2018/2/layout/IconVerticalSolidList"/>
    <dgm:cxn modelId="{C6D56F63-AC2B-4A5F-9DB5-949EA1777CEA}" type="presParOf" srcId="{AB9FD87E-F932-4152-A707-41FDDF89867C}" destId="{43B7E482-8FD6-4992-B221-D68DCBDCE15F}" srcOrd="2" destOrd="0" presId="urn:microsoft.com/office/officeart/2018/2/layout/IconVerticalSolidList"/>
    <dgm:cxn modelId="{95D5F5EA-51CC-4A4B-B3F5-B4040E969037}" type="presParOf" srcId="{43B7E482-8FD6-4992-B221-D68DCBDCE15F}" destId="{1FACF393-9899-45D3-9E71-603E3100DDE1}" srcOrd="0" destOrd="0" presId="urn:microsoft.com/office/officeart/2018/2/layout/IconVerticalSolidList"/>
    <dgm:cxn modelId="{B1313A20-859C-4998-A79A-6C5DFA641702}" type="presParOf" srcId="{43B7E482-8FD6-4992-B221-D68DCBDCE15F}" destId="{AEB58812-433A-4139-9BB0-764C27DA8A51}" srcOrd="1" destOrd="0" presId="urn:microsoft.com/office/officeart/2018/2/layout/IconVerticalSolidList"/>
    <dgm:cxn modelId="{7FD1E572-F769-4893-8553-87F5573A013F}" type="presParOf" srcId="{43B7E482-8FD6-4992-B221-D68DCBDCE15F}" destId="{170770F7-004C-425D-AF27-6506CF7C2770}" srcOrd="2" destOrd="0" presId="urn:microsoft.com/office/officeart/2018/2/layout/IconVerticalSolidList"/>
    <dgm:cxn modelId="{47FFC371-2992-4718-A1D4-1A4C133A1A86}" type="presParOf" srcId="{43B7E482-8FD6-4992-B221-D68DCBDCE15F}" destId="{D3A51EE6-9899-4FAA-98CC-C3199388D1B7}" srcOrd="3" destOrd="0" presId="urn:microsoft.com/office/officeart/2018/2/layout/IconVerticalSolidList"/>
    <dgm:cxn modelId="{B557F80D-677A-4586-A020-912EF7E19DDD}" type="presParOf" srcId="{AB9FD87E-F932-4152-A707-41FDDF89867C}" destId="{66F2573B-0D20-46DF-8C49-36BA989A92A6}" srcOrd="3" destOrd="0" presId="urn:microsoft.com/office/officeart/2018/2/layout/IconVerticalSolidList"/>
    <dgm:cxn modelId="{F82054EF-688E-44E7-9627-0496CDD246EE}" type="presParOf" srcId="{AB9FD87E-F932-4152-A707-41FDDF89867C}" destId="{A0F1E7EB-895B-47DB-A6FC-D3BFD304B879}" srcOrd="4" destOrd="0" presId="urn:microsoft.com/office/officeart/2018/2/layout/IconVerticalSolidList"/>
    <dgm:cxn modelId="{69778FAE-26E7-4795-A6B1-998A067280C5}" type="presParOf" srcId="{A0F1E7EB-895B-47DB-A6FC-D3BFD304B879}" destId="{57904100-84EC-43C8-BB8E-36B9BD7FFAFE}" srcOrd="0" destOrd="0" presId="urn:microsoft.com/office/officeart/2018/2/layout/IconVerticalSolidList"/>
    <dgm:cxn modelId="{0B0BEF07-25B6-42D6-A1EE-56AD2CDEC854}" type="presParOf" srcId="{A0F1E7EB-895B-47DB-A6FC-D3BFD304B879}" destId="{C6A04D72-E0BA-4899-99A4-78108F373186}" srcOrd="1" destOrd="0" presId="urn:microsoft.com/office/officeart/2018/2/layout/IconVerticalSolidList"/>
    <dgm:cxn modelId="{3F869039-43B9-4FC1-83FA-EAB0CF3623A9}" type="presParOf" srcId="{A0F1E7EB-895B-47DB-A6FC-D3BFD304B879}" destId="{C277C4E2-FB8C-4370-B041-8FB7DBA39508}" srcOrd="2" destOrd="0" presId="urn:microsoft.com/office/officeart/2018/2/layout/IconVerticalSolidList"/>
    <dgm:cxn modelId="{B0CEF220-BCE8-4903-887E-A40C14D1B915}" type="presParOf" srcId="{A0F1E7EB-895B-47DB-A6FC-D3BFD304B879}" destId="{CC3E4884-1831-4A18-863F-C295FABC4706}" srcOrd="3" destOrd="0" presId="urn:microsoft.com/office/officeart/2018/2/layout/IconVerticalSolidList"/>
    <dgm:cxn modelId="{7AF4F0EC-DD73-4BF9-8C40-78994240AE4A}" type="presParOf" srcId="{AB9FD87E-F932-4152-A707-41FDDF89867C}" destId="{E91FDEFE-1575-4E88-9BB6-7353A3DFFBF8}" srcOrd="5" destOrd="0" presId="urn:microsoft.com/office/officeart/2018/2/layout/IconVerticalSolidList"/>
    <dgm:cxn modelId="{A9B213F5-6094-4088-A3FE-AC85734A6F54}" type="presParOf" srcId="{AB9FD87E-F932-4152-A707-41FDDF89867C}" destId="{A843C734-B8AB-4130-9AC8-2FEC9E6502CB}" srcOrd="6" destOrd="0" presId="urn:microsoft.com/office/officeart/2018/2/layout/IconVerticalSolidList"/>
    <dgm:cxn modelId="{706BEA5B-2F44-4C4A-8D9D-0AF5D8E9B108}" type="presParOf" srcId="{A843C734-B8AB-4130-9AC8-2FEC9E6502CB}" destId="{D8002EBE-9784-413D-8456-5A71798438DA}" srcOrd="0" destOrd="0" presId="urn:microsoft.com/office/officeart/2018/2/layout/IconVerticalSolidList"/>
    <dgm:cxn modelId="{F1CF97B7-446A-49CC-AB2C-FFF6797A9E6B}" type="presParOf" srcId="{A843C734-B8AB-4130-9AC8-2FEC9E6502CB}" destId="{7B7B8219-0F61-4B37-847C-CEB0F2E72931}" srcOrd="1" destOrd="0" presId="urn:microsoft.com/office/officeart/2018/2/layout/IconVerticalSolidList"/>
    <dgm:cxn modelId="{25A3BE32-3BE6-43DF-ACE3-121BB036A467}" type="presParOf" srcId="{A843C734-B8AB-4130-9AC8-2FEC9E6502CB}" destId="{67087885-CED6-412D-84A9-79798BBD3654}" srcOrd="2" destOrd="0" presId="urn:microsoft.com/office/officeart/2018/2/layout/IconVerticalSolidList"/>
    <dgm:cxn modelId="{ED484CDC-8F26-41F5-BBE8-4A3DFABC2720}" type="presParOf" srcId="{A843C734-B8AB-4130-9AC8-2FEC9E6502CB}" destId="{C1416204-5D44-4A3C-82CA-5A34FDAB1A0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C375BC-2D72-4B0B-BFEB-61336DCABD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A2F40F9-D17A-44B5-868D-C0FBC260CC8C}">
      <dgm:prSet/>
      <dgm:spPr/>
      <dgm:t>
        <a:bodyPr/>
        <a:lstStyle/>
        <a:p>
          <a:r>
            <a:rPr lang="en-US" b="1"/>
            <a:t>LSTM Architecture: Combines an embedding layer, LSTM layer, dense layer, and sigmoid activation for effective sentiment analysis.</a:t>
          </a:r>
          <a:endParaRPr lang="en-US"/>
        </a:p>
      </dgm:t>
    </dgm:pt>
    <dgm:pt modelId="{6F12EC3E-61F3-470B-BC9E-A5878765E6E9}" type="parTrans" cxnId="{0E75483A-CE6E-4935-94C2-F21D365273D5}">
      <dgm:prSet/>
      <dgm:spPr/>
      <dgm:t>
        <a:bodyPr/>
        <a:lstStyle/>
        <a:p>
          <a:endParaRPr lang="en-US"/>
        </a:p>
      </dgm:t>
    </dgm:pt>
    <dgm:pt modelId="{4913E810-26F0-4EE7-AB26-6D28E64F852A}" type="sibTrans" cxnId="{0E75483A-CE6E-4935-94C2-F21D365273D5}">
      <dgm:prSet/>
      <dgm:spPr/>
      <dgm:t>
        <a:bodyPr/>
        <a:lstStyle/>
        <a:p>
          <a:endParaRPr lang="en-US"/>
        </a:p>
      </dgm:t>
    </dgm:pt>
    <dgm:pt modelId="{CE284A2C-3D79-4CB7-982B-68E0EAB8BB8B}">
      <dgm:prSet/>
      <dgm:spPr/>
      <dgm:t>
        <a:bodyPr/>
        <a:lstStyle/>
        <a:p>
          <a:r>
            <a:rPr lang="en-US" b="1"/>
            <a:t>Loss Function: Uses Binary Cross-Entropy Loss to align predicted probabilities with actual binary outcomes.</a:t>
          </a:r>
          <a:endParaRPr lang="en-US"/>
        </a:p>
      </dgm:t>
    </dgm:pt>
    <dgm:pt modelId="{84DCE1AC-8BAB-4E6E-9362-32965AC0E32E}" type="parTrans" cxnId="{ED0C4576-7ECE-4306-B395-4898F82452B2}">
      <dgm:prSet/>
      <dgm:spPr/>
      <dgm:t>
        <a:bodyPr/>
        <a:lstStyle/>
        <a:p>
          <a:endParaRPr lang="en-US"/>
        </a:p>
      </dgm:t>
    </dgm:pt>
    <dgm:pt modelId="{2D546FDA-0DB0-4758-835B-0019929CCCD4}" type="sibTrans" cxnId="{ED0C4576-7ECE-4306-B395-4898F82452B2}">
      <dgm:prSet/>
      <dgm:spPr/>
      <dgm:t>
        <a:bodyPr/>
        <a:lstStyle/>
        <a:p>
          <a:endParaRPr lang="en-US"/>
        </a:p>
      </dgm:t>
    </dgm:pt>
    <dgm:pt modelId="{25CEB0DB-FA13-477B-87FA-43B6B9B207D2}">
      <dgm:prSet/>
      <dgm:spPr/>
      <dgm:t>
        <a:bodyPr/>
        <a:lstStyle/>
        <a:p>
          <a:r>
            <a:rPr lang="en-US" b="1"/>
            <a:t>Optimizer: Employs Adam for efficient gradient handling and adaptive learning rate adjustments.</a:t>
          </a:r>
          <a:endParaRPr lang="en-US"/>
        </a:p>
      </dgm:t>
    </dgm:pt>
    <dgm:pt modelId="{8666EB58-0BDB-4856-9928-DA7D8E697BF0}" type="parTrans" cxnId="{B81F1558-7833-47C6-8710-778B0E27CF38}">
      <dgm:prSet/>
      <dgm:spPr/>
      <dgm:t>
        <a:bodyPr/>
        <a:lstStyle/>
        <a:p>
          <a:endParaRPr lang="en-US"/>
        </a:p>
      </dgm:t>
    </dgm:pt>
    <dgm:pt modelId="{FD6FB19D-A6D2-48BB-89E2-49289F003748}" type="sibTrans" cxnId="{B81F1558-7833-47C6-8710-778B0E27CF38}">
      <dgm:prSet/>
      <dgm:spPr/>
      <dgm:t>
        <a:bodyPr/>
        <a:lstStyle/>
        <a:p>
          <a:endParaRPr lang="en-US"/>
        </a:p>
      </dgm:t>
    </dgm:pt>
    <dgm:pt modelId="{9B69A12C-62E8-48EA-A6AF-2F3F62033AFC}">
      <dgm:prSet/>
      <dgm:spPr/>
      <dgm:t>
        <a:bodyPr/>
        <a:lstStyle/>
        <a:p>
          <a:r>
            <a:rPr lang="en-US" b="1"/>
            <a:t>Prevention of Overfitting: Suggests potential regularization methods like dropout to enhance model generalization.</a:t>
          </a:r>
          <a:endParaRPr lang="en-US"/>
        </a:p>
      </dgm:t>
    </dgm:pt>
    <dgm:pt modelId="{65EC3435-6676-42CC-951C-A4E1468F9598}" type="parTrans" cxnId="{0E013174-AFA2-4EB5-AF48-CF293DE2690C}">
      <dgm:prSet/>
      <dgm:spPr/>
      <dgm:t>
        <a:bodyPr/>
        <a:lstStyle/>
        <a:p>
          <a:endParaRPr lang="en-US"/>
        </a:p>
      </dgm:t>
    </dgm:pt>
    <dgm:pt modelId="{BD63A77D-110E-4163-A83A-C565F5EC8891}" type="sibTrans" cxnId="{0E013174-AFA2-4EB5-AF48-CF293DE2690C}">
      <dgm:prSet/>
      <dgm:spPr/>
      <dgm:t>
        <a:bodyPr/>
        <a:lstStyle/>
        <a:p>
          <a:endParaRPr lang="en-US"/>
        </a:p>
      </dgm:t>
    </dgm:pt>
    <dgm:pt modelId="{F3B28523-52F4-4C7C-933C-4C334C545A0F}">
      <dgm:prSet/>
      <dgm:spPr/>
      <dgm:t>
        <a:bodyPr/>
        <a:lstStyle/>
        <a:p>
          <a:r>
            <a:rPr lang="en-US" b="1"/>
            <a:t>Efficient Training: Utilizes mini-batch training and epochs, with possible cross-validation for optimal parameter tuning.</a:t>
          </a:r>
          <a:endParaRPr lang="en-US"/>
        </a:p>
      </dgm:t>
    </dgm:pt>
    <dgm:pt modelId="{D7641A97-ACE6-42C4-9AA9-340D275BF99C}" type="parTrans" cxnId="{91106531-1E54-43D4-A538-A8EDD08D3AA5}">
      <dgm:prSet/>
      <dgm:spPr/>
      <dgm:t>
        <a:bodyPr/>
        <a:lstStyle/>
        <a:p>
          <a:endParaRPr lang="en-US"/>
        </a:p>
      </dgm:t>
    </dgm:pt>
    <dgm:pt modelId="{2ED242B0-25F6-4B81-A7ED-9A4B01AEE6BE}" type="sibTrans" cxnId="{91106531-1E54-43D4-A538-A8EDD08D3AA5}">
      <dgm:prSet/>
      <dgm:spPr/>
      <dgm:t>
        <a:bodyPr/>
        <a:lstStyle/>
        <a:p>
          <a:endParaRPr lang="en-US"/>
        </a:p>
      </dgm:t>
    </dgm:pt>
    <dgm:pt modelId="{99300F55-DE2F-2547-9D1D-C0E5BE9EACB4}" type="pres">
      <dgm:prSet presAssocID="{7BC375BC-2D72-4B0B-BFEB-61336DCABD2A}" presName="linear" presStyleCnt="0">
        <dgm:presLayoutVars>
          <dgm:animLvl val="lvl"/>
          <dgm:resizeHandles val="exact"/>
        </dgm:presLayoutVars>
      </dgm:prSet>
      <dgm:spPr/>
    </dgm:pt>
    <dgm:pt modelId="{0D1290AB-9376-454A-99C7-058E8D627EB3}" type="pres">
      <dgm:prSet presAssocID="{1A2F40F9-D17A-44B5-868D-C0FBC260CC8C}" presName="parentText" presStyleLbl="node1" presStyleIdx="0" presStyleCnt="5">
        <dgm:presLayoutVars>
          <dgm:chMax val="0"/>
          <dgm:bulletEnabled val="1"/>
        </dgm:presLayoutVars>
      </dgm:prSet>
      <dgm:spPr/>
    </dgm:pt>
    <dgm:pt modelId="{921D2F8F-83A5-474F-8D74-2958BBBFD113}" type="pres">
      <dgm:prSet presAssocID="{4913E810-26F0-4EE7-AB26-6D28E64F852A}" presName="spacer" presStyleCnt="0"/>
      <dgm:spPr/>
    </dgm:pt>
    <dgm:pt modelId="{69E34FEE-D3DE-7947-91E1-0EA42924F530}" type="pres">
      <dgm:prSet presAssocID="{CE284A2C-3D79-4CB7-982B-68E0EAB8BB8B}" presName="parentText" presStyleLbl="node1" presStyleIdx="1" presStyleCnt="5">
        <dgm:presLayoutVars>
          <dgm:chMax val="0"/>
          <dgm:bulletEnabled val="1"/>
        </dgm:presLayoutVars>
      </dgm:prSet>
      <dgm:spPr/>
    </dgm:pt>
    <dgm:pt modelId="{1BAE2C7F-50F9-1E4D-901E-17E175CC1425}" type="pres">
      <dgm:prSet presAssocID="{2D546FDA-0DB0-4758-835B-0019929CCCD4}" presName="spacer" presStyleCnt="0"/>
      <dgm:spPr/>
    </dgm:pt>
    <dgm:pt modelId="{30BA56D3-F9CE-C044-ACA5-5F28D0005D19}" type="pres">
      <dgm:prSet presAssocID="{25CEB0DB-FA13-477B-87FA-43B6B9B207D2}" presName="parentText" presStyleLbl="node1" presStyleIdx="2" presStyleCnt="5">
        <dgm:presLayoutVars>
          <dgm:chMax val="0"/>
          <dgm:bulletEnabled val="1"/>
        </dgm:presLayoutVars>
      </dgm:prSet>
      <dgm:spPr/>
    </dgm:pt>
    <dgm:pt modelId="{A479EB9F-DAEC-6748-8923-F7D8601E83C5}" type="pres">
      <dgm:prSet presAssocID="{FD6FB19D-A6D2-48BB-89E2-49289F003748}" presName="spacer" presStyleCnt="0"/>
      <dgm:spPr/>
    </dgm:pt>
    <dgm:pt modelId="{37698952-8427-634A-AB99-9028CCC1B5D6}" type="pres">
      <dgm:prSet presAssocID="{9B69A12C-62E8-48EA-A6AF-2F3F62033AFC}" presName="parentText" presStyleLbl="node1" presStyleIdx="3" presStyleCnt="5">
        <dgm:presLayoutVars>
          <dgm:chMax val="0"/>
          <dgm:bulletEnabled val="1"/>
        </dgm:presLayoutVars>
      </dgm:prSet>
      <dgm:spPr/>
    </dgm:pt>
    <dgm:pt modelId="{74907D00-1BA2-224D-BCE3-BFCE4D24BE2B}" type="pres">
      <dgm:prSet presAssocID="{BD63A77D-110E-4163-A83A-C565F5EC8891}" presName="spacer" presStyleCnt="0"/>
      <dgm:spPr/>
    </dgm:pt>
    <dgm:pt modelId="{FEA6122F-9369-E445-8219-EB9B1B2B7928}" type="pres">
      <dgm:prSet presAssocID="{F3B28523-52F4-4C7C-933C-4C334C545A0F}" presName="parentText" presStyleLbl="node1" presStyleIdx="4" presStyleCnt="5">
        <dgm:presLayoutVars>
          <dgm:chMax val="0"/>
          <dgm:bulletEnabled val="1"/>
        </dgm:presLayoutVars>
      </dgm:prSet>
      <dgm:spPr/>
    </dgm:pt>
  </dgm:ptLst>
  <dgm:cxnLst>
    <dgm:cxn modelId="{949F5409-ADD8-A14D-8F94-A2A6805D61CF}" type="presOf" srcId="{1A2F40F9-D17A-44B5-868D-C0FBC260CC8C}" destId="{0D1290AB-9376-454A-99C7-058E8D627EB3}" srcOrd="0" destOrd="0" presId="urn:microsoft.com/office/officeart/2005/8/layout/vList2"/>
    <dgm:cxn modelId="{5FE1BD30-8DBB-5E43-8531-4C7978266D0A}" type="presOf" srcId="{CE284A2C-3D79-4CB7-982B-68E0EAB8BB8B}" destId="{69E34FEE-D3DE-7947-91E1-0EA42924F530}" srcOrd="0" destOrd="0" presId="urn:microsoft.com/office/officeart/2005/8/layout/vList2"/>
    <dgm:cxn modelId="{91106531-1E54-43D4-A538-A8EDD08D3AA5}" srcId="{7BC375BC-2D72-4B0B-BFEB-61336DCABD2A}" destId="{F3B28523-52F4-4C7C-933C-4C334C545A0F}" srcOrd="4" destOrd="0" parTransId="{D7641A97-ACE6-42C4-9AA9-340D275BF99C}" sibTransId="{2ED242B0-25F6-4B81-A7ED-9A4B01AEE6BE}"/>
    <dgm:cxn modelId="{0E75483A-CE6E-4935-94C2-F21D365273D5}" srcId="{7BC375BC-2D72-4B0B-BFEB-61336DCABD2A}" destId="{1A2F40F9-D17A-44B5-868D-C0FBC260CC8C}" srcOrd="0" destOrd="0" parTransId="{6F12EC3E-61F3-470B-BC9E-A5878765E6E9}" sibTransId="{4913E810-26F0-4EE7-AB26-6D28E64F852A}"/>
    <dgm:cxn modelId="{9BC52F46-78D6-EB48-B158-787963CAA54F}" type="presOf" srcId="{25CEB0DB-FA13-477B-87FA-43B6B9B207D2}" destId="{30BA56D3-F9CE-C044-ACA5-5F28D0005D19}" srcOrd="0" destOrd="0" presId="urn:microsoft.com/office/officeart/2005/8/layout/vList2"/>
    <dgm:cxn modelId="{378F3547-794D-144B-8070-B7C171071D83}" type="presOf" srcId="{F3B28523-52F4-4C7C-933C-4C334C545A0F}" destId="{FEA6122F-9369-E445-8219-EB9B1B2B7928}" srcOrd="0" destOrd="0" presId="urn:microsoft.com/office/officeart/2005/8/layout/vList2"/>
    <dgm:cxn modelId="{B81F1558-7833-47C6-8710-778B0E27CF38}" srcId="{7BC375BC-2D72-4B0B-BFEB-61336DCABD2A}" destId="{25CEB0DB-FA13-477B-87FA-43B6B9B207D2}" srcOrd="2" destOrd="0" parTransId="{8666EB58-0BDB-4856-9928-DA7D8E697BF0}" sibTransId="{FD6FB19D-A6D2-48BB-89E2-49289F003748}"/>
    <dgm:cxn modelId="{B0CFA371-97D7-EB42-BE91-064AED49E5AE}" type="presOf" srcId="{9B69A12C-62E8-48EA-A6AF-2F3F62033AFC}" destId="{37698952-8427-634A-AB99-9028CCC1B5D6}" srcOrd="0" destOrd="0" presId="urn:microsoft.com/office/officeart/2005/8/layout/vList2"/>
    <dgm:cxn modelId="{0E013174-AFA2-4EB5-AF48-CF293DE2690C}" srcId="{7BC375BC-2D72-4B0B-BFEB-61336DCABD2A}" destId="{9B69A12C-62E8-48EA-A6AF-2F3F62033AFC}" srcOrd="3" destOrd="0" parTransId="{65EC3435-6676-42CC-951C-A4E1468F9598}" sibTransId="{BD63A77D-110E-4163-A83A-C565F5EC8891}"/>
    <dgm:cxn modelId="{ED0C4576-7ECE-4306-B395-4898F82452B2}" srcId="{7BC375BC-2D72-4B0B-BFEB-61336DCABD2A}" destId="{CE284A2C-3D79-4CB7-982B-68E0EAB8BB8B}" srcOrd="1" destOrd="0" parTransId="{84DCE1AC-8BAB-4E6E-9362-32965AC0E32E}" sibTransId="{2D546FDA-0DB0-4758-835B-0019929CCCD4}"/>
    <dgm:cxn modelId="{65C6F1DA-6BB1-AB46-8857-563125465ED8}" type="presOf" srcId="{7BC375BC-2D72-4B0B-BFEB-61336DCABD2A}" destId="{99300F55-DE2F-2547-9D1D-C0E5BE9EACB4}" srcOrd="0" destOrd="0" presId="urn:microsoft.com/office/officeart/2005/8/layout/vList2"/>
    <dgm:cxn modelId="{20663B2A-0969-5843-BCE0-BDF82AD3DBE4}" type="presParOf" srcId="{99300F55-DE2F-2547-9D1D-C0E5BE9EACB4}" destId="{0D1290AB-9376-454A-99C7-058E8D627EB3}" srcOrd="0" destOrd="0" presId="urn:microsoft.com/office/officeart/2005/8/layout/vList2"/>
    <dgm:cxn modelId="{684B965E-733E-1347-B625-AB272B92B61B}" type="presParOf" srcId="{99300F55-DE2F-2547-9D1D-C0E5BE9EACB4}" destId="{921D2F8F-83A5-474F-8D74-2958BBBFD113}" srcOrd="1" destOrd="0" presId="urn:microsoft.com/office/officeart/2005/8/layout/vList2"/>
    <dgm:cxn modelId="{F40F27CC-D1FD-034A-8B2F-B04B22F36236}" type="presParOf" srcId="{99300F55-DE2F-2547-9D1D-C0E5BE9EACB4}" destId="{69E34FEE-D3DE-7947-91E1-0EA42924F530}" srcOrd="2" destOrd="0" presId="urn:microsoft.com/office/officeart/2005/8/layout/vList2"/>
    <dgm:cxn modelId="{C3554FB7-E54A-A044-9051-0D9BFAE261B5}" type="presParOf" srcId="{99300F55-DE2F-2547-9D1D-C0E5BE9EACB4}" destId="{1BAE2C7F-50F9-1E4D-901E-17E175CC1425}" srcOrd="3" destOrd="0" presId="urn:microsoft.com/office/officeart/2005/8/layout/vList2"/>
    <dgm:cxn modelId="{FC2F0E30-FAE2-674E-AB11-6C93563BA98B}" type="presParOf" srcId="{99300F55-DE2F-2547-9D1D-C0E5BE9EACB4}" destId="{30BA56D3-F9CE-C044-ACA5-5F28D0005D19}" srcOrd="4" destOrd="0" presId="urn:microsoft.com/office/officeart/2005/8/layout/vList2"/>
    <dgm:cxn modelId="{8708A58A-FE27-6E42-86EB-6E783F16526C}" type="presParOf" srcId="{99300F55-DE2F-2547-9D1D-C0E5BE9EACB4}" destId="{A479EB9F-DAEC-6748-8923-F7D8601E83C5}" srcOrd="5" destOrd="0" presId="urn:microsoft.com/office/officeart/2005/8/layout/vList2"/>
    <dgm:cxn modelId="{6CA332CA-056F-0F44-BB00-DDFEC74C9BB9}" type="presParOf" srcId="{99300F55-DE2F-2547-9D1D-C0E5BE9EACB4}" destId="{37698952-8427-634A-AB99-9028CCC1B5D6}" srcOrd="6" destOrd="0" presId="urn:microsoft.com/office/officeart/2005/8/layout/vList2"/>
    <dgm:cxn modelId="{6ECC057A-3B1F-5C41-8612-D785147E4B7B}" type="presParOf" srcId="{99300F55-DE2F-2547-9D1D-C0E5BE9EACB4}" destId="{74907D00-1BA2-224D-BCE3-BFCE4D24BE2B}" srcOrd="7" destOrd="0" presId="urn:microsoft.com/office/officeart/2005/8/layout/vList2"/>
    <dgm:cxn modelId="{E00148B1-5FE4-F24B-A984-82E7639F2872}" type="presParOf" srcId="{99300F55-DE2F-2547-9D1D-C0E5BE9EACB4}" destId="{FEA6122F-9369-E445-8219-EB9B1B2B792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742237-3DE0-407B-8BEB-C1109AFB38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DC341F-259E-4937-B845-08D0279E7D1B}">
      <dgm:prSet/>
      <dgm:spPr/>
      <dgm:t>
        <a:bodyPr/>
        <a:lstStyle/>
        <a:p>
          <a:pPr>
            <a:lnSpc>
              <a:spcPct val="100000"/>
            </a:lnSpc>
          </a:pPr>
          <a:r>
            <a:rPr lang="en-US" b="1"/>
            <a:t>Deployment Configuration: </a:t>
          </a:r>
          <a:r>
            <a:rPr lang="en-US"/>
            <a:t>Deployed the LSTM model on Amazon SageMaker using a single 'ml.m4.xlarge' instance for initial testing.</a:t>
          </a:r>
        </a:p>
      </dgm:t>
    </dgm:pt>
    <dgm:pt modelId="{77743CF0-5486-470D-A551-67D6A7393A69}" type="parTrans" cxnId="{65F7BCEF-8098-433C-9BC9-4D8D9D1B2801}">
      <dgm:prSet/>
      <dgm:spPr/>
      <dgm:t>
        <a:bodyPr/>
        <a:lstStyle/>
        <a:p>
          <a:endParaRPr lang="en-US"/>
        </a:p>
      </dgm:t>
    </dgm:pt>
    <dgm:pt modelId="{246D75AA-2384-4B56-B884-E86C66CBB8A6}" type="sibTrans" cxnId="{65F7BCEF-8098-433C-9BC9-4D8D9D1B2801}">
      <dgm:prSet/>
      <dgm:spPr/>
      <dgm:t>
        <a:bodyPr/>
        <a:lstStyle/>
        <a:p>
          <a:endParaRPr lang="en-US"/>
        </a:p>
      </dgm:t>
    </dgm:pt>
    <dgm:pt modelId="{5C494A0B-AC78-47F5-9395-352EF561F437}">
      <dgm:prSet/>
      <dgm:spPr/>
      <dgm:t>
        <a:bodyPr/>
        <a:lstStyle/>
        <a:p>
          <a:pPr>
            <a:lnSpc>
              <a:spcPct val="100000"/>
            </a:lnSpc>
          </a:pPr>
          <a:r>
            <a:rPr lang="en-US" b="1"/>
            <a:t>Data Preparation:</a:t>
          </a:r>
          <a:r>
            <a:rPr lang="en-US"/>
            <a:t> Prepared test data by combining sentence lengths with numerical features into a DataFrame, formatted for model prediction.</a:t>
          </a:r>
        </a:p>
      </dgm:t>
    </dgm:pt>
    <dgm:pt modelId="{964262C8-9371-4396-9E18-9EF2885CD698}" type="parTrans" cxnId="{3A201682-CC45-41C1-8376-3E6201C2207D}">
      <dgm:prSet/>
      <dgm:spPr/>
      <dgm:t>
        <a:bodyPr/>
        <a:lstStyle/>
        <a:p>
          <a:endParaRPr lang="en-US"/>
        </a:p>
      </dgm:t>
    </dgm:pt>
    <dgm:pt modelId="{6A6309E2-99FD-470E-9669-9FB1198AC217}" type="sibTrans" cxnId="{3A201682-CC45-41C1-8376-3E6201C2207D}">
      <dgm:prSet/>
      <dgm:spPr/>
      <dgm:t>
        <a:bodyPr/>
        <a:lstStyle/>
        <a:p>
          <a:endParaRPr lang="en-US"/>
        </a:p>
      </dgm:t>
    </dgm:pt>
    <dgm:pt modelId="{1E81A219-E83A-4068-AB32-E91FE9050462}">
      <dgm:prSet/>
      <dgm:spPr/>
      <dgm:t>
        <a:bodyPr/>
        <a:lstStyle/>
        <a:p>
          <a:pPr>
            <a:lnSpc>
              <a:spcPct val="100000"/>
            </a:lnSpc>
          </a:pPr>
          <a:r>
            <a:rPr lang="en-US" b="1"/>
            <a:t>Batch Prediction:</a:t>
          </a:r>
          <a:r>
            <a:rPr lang="en-US"/>
            <a:t> Implemented a function to divide test data into batches, enabling efficient prediction without overloading system memory.</a:t>
          </a:r>
        </a:p>
      </dgm:t>
    </dgm:pt>
    <dgm:pt modelId="{08068A04-DA96-4120-A85F-5079C17D0CAC}" type="parTrans" cxnId="{BD1E3D51-C00B-437D-8F0F-15B72073420B}">
      <dgm:prSet/>
      <dgm:spPr/>
      <dgm:t>
        <a:bodyPr/>
        <a:lstStyle/>
        <a:p>
          <a:endParaRPr lang="en-US"/>
        </a:p>
      </dgm:t>
    </dgm:pt>
    <dgm:pt modelId="{078CABA0-429C-46CC-B188-45D0EC69A443}" type="sibTrans" cxnId="{BD1E3D51-C00B-437D-8F0F-15B72073420B}">
      <dgm:prSet/>
      <dgm:spPr/>
      <dgm:t>
        <a:bodyPr/>
        <a:lstStyle/>
        <a:p>
          <a:endParaRPr lang="en-US"/>
        </a:p>
      </dgm:t>
    </dgm:pt>
    <dgm:pt modelId="{2A659979-B783-4BF3-A9DC-54120A99A9C9}">
      <dgm:prSet/>
      <dgm:spPr/>
      <dgm:t>
        <a:bodyPr/>
        <a:lstStyle/>
        <a:p>
          <a:pPr>
            <a:lnSpc>
              <a:spcPct val="100000"/>
            </a:lnSpc>
          </a:pPr>
          <a:r>
            <a:rPr lang="en-US" b="1"/>
            <a:t>Generate Predictions: </a:t>
          </a:r>
          <a:r>
            <a:rPr lang="en-US"/>
            <a:t>Executed predictions on batches, rounding output probabilities to binary values (0 or 1) to classify sentiment.</a:t>
          </a:r>
        </a:p>
      </dgm:t>
    </dgm:pt>
    <dgm:pt modelId="{A901A2D5-FB6F-464B-BB09-D7772379C0D2}" type="parTrans" cxnId="{75C46AF5-F797-4079-8C75-291700620E61}">
      <dgm:prSet/>
      <dgm:spPr/>
      <dgm:t>
        <a:bodyPr/>
        <a:lstStyle/>
        <a:p>
          <a:endParaRPr lang="en-US"/>
        </a:p>
      </dgm:t>
    </dgm:pt>
    <dgm:pt modelId="{08A81CFB-434A-436F-9307-CE500429FFC6}" type="sibTrans" cxnId="{75C46AF5-F797-4079-8C75-291700620E61}">
      <dgm:prSet/>
      <dgm:spPr/>
      <dgm:t>
        <a:bodyPr/>
        <a:lstStyle/>
        <a:p>
          <a:endParaRPr lang="en-US"/>
        </a:p>
      </dgm:t>
    </dgm:pt>
    <dgm:pt modelId="{B3969876-817A-453A-9704-4CFBD627ABB1}">
      <dgm:prSet/>
      <dgm:spPr/>
      <dgm:t>
        <a:bodyPr/>
        <a:lstStyle/>
        <a:p>
          <a:pPr>
            <a:lnSpc>
              <a:spcPct val="100000"/>
            </a:lnSpc>
          </a:pPr>
          <a:r>
            <a:rPr lang="en-US" b="1"/>
            <a:t>Accuracy Highlight:</a:t>
          </a:r>
          <a:r>
            <a:rPr lang="en-US"/>
            <a:t> Achieved a accuracy of 85.264%, demonstrating the model's effectiveness in sentiment classification on unseen data.</a:t>
          </a:r>
        </a:p>
      </dgm:t>
    </dgm:pt>
    <dgm:pt modelId="{DE8141C0-08D1-4619-9BED-D4B2E443F62F}" type="parTrans" cxnId="{4005F288-704B-4C1D-979C-4BABFF521A68}">
      <dgm:prSet/>
      <dgm:spPr/>
      <dgm:t>
        <a:bodyPr/>
        <a:lstStyle/>
        <a:p>
          <a:endParaRPr lang="en-US"/>
        </a:p>
      </dgm:t>
    </dgm:pt>
    <dgm:pt modelId="{3F04309F-9215-4632-8678-D5B130395416}" type="sibTrans" cxnId="{4005F288-704B-4C1D-979C-4BABFF521A68}">
      <dgm:prSet/>
      <dgm:spPr/>
      <dgm:t>
        <a:bodyPr/>
        <a:lstStyle/>
        <a:p>
          <a:endParaRPr lang="en-US"/>
        </a:p>
      </dgm:t>
    </dgm:pt>
    <dgm:pt modelId="{E865B348-1B53-42AB-BDC8-AF61CAE83CFF}" type="pres">
      <dgm:prSet presAssocID="{4F742237-3DE0-407B-8BEB-C1109AFB38CF}" presName="root" presStyleCnt="0">
        <dgm:presLayoutVars>
          <dgm:dir/>
          <dgm:resizeHandles val="exact"/>
        </dgm:presLayoutVars>
      </dgm:prSet>
      <dgm:spPr/>
    </dgm:pt>
    <dgm:pt modelId="{46F17C48-B53C-4493-8C1C-8496F7E4F956}" type="pres">
      <dgm:prSet presAssocID="{C4DC341F-259E-4937-B845-08D0279E7D1B}" presName="compNode" presStyleCnt="0"/>
      <dgm:spPr/>
    </dgm:pt>
    <dgm:pt modelId="{B4FC0764-588E-412A-8AC1-1BF937618D67}" type="pres">
      <dgm:prSet presAssocID="{C4DC341F-259E-4937-B845-08D0279E7D1B}" presName="bgRect" presStyleLbl="bgShp" presStyleIdx="0" presStyleCnt="5"/>
      <dgm:spPr/>
    </dgm:pt>
    <dgm:pt modelId="{0228E9CC-412B-4D65-9E94-CFD7055434D6}" type="pres">
      <dgm:prSet presAssocID="{C4DC341F-259E-4937-B845-08D0279E7D1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456C1E40-EA63-4698-8D78-34B6D5A9CFE4}" type="pres">
      <dgm:prSet presAssocID="{C4DC341F-259E-4937-B845-08D0279E7D1B}" presName="spaceRect" presStyleCnt="0"/>
      <dgm:spPr/>
    </dgm:pt>
    <dgm:pt modelId="{6294812E-94ED-4A99-8914-B25242AA0694}" type="pres">
      <dgm:prSet presAssocID="{C4DC341F-259E-4937-B845-08D0279E7D1B}" presName="parTx" presStyleLbl="revTx" presStyleIdx="0" presStyleCnt="5">
        <dgm:presLayoutVars>
          <dgm:chMax val="0"/>
          <dgm:chPref val="0"/>
        </dgm:presLayoutVars>
      </dgm:prSet>
      <dgm:spPr/>
    </dgm:pt>
    <dgm:pt modelId="{4CF690CC-7091-4697-9060-D27E2746FA34}" type="pres">
      <dgm:prSet presAssocID="{246D75AA-2384-4B56-B884-E86C66CBB8A6}" presName="sibTrans" presStyleCnt="0"/>
      <dgm:spPr/>
    </dgm:pt>
    <dgm:pt modelId="{03513FFA-2D41-4CA1-9499-37EFC3D8DF54}" type="pres">
      <dgm:prSet presAssocID="{5C494A0B-AC78-47F5-9395-352EF561F437}" presName="compNode" presStyleCnt="0"/>
      <dgm:spPr/>
    </dgm:pt>
    <dgm:pt modelId="{1E03A06A-DE8F-42B6-ABF3-4C33B717AB7A}" type="pres">
      <dgm:prSet presAssocID="{5C494A0B-AC78-47F5-9395-352EF561F437}" presName="bgRect" presStyleLbl="bgShp" presStyleIdx="1" presStyleCnt="5"/>
      <dgm:spPr/>
    </dgm:pt>
    <dgm:pt modelId="{13A1F923-2276-4E8F-9133-9821EE517606}" type="pres">
      <dgm:prSet presAssocID="{5C494A0B-AC78-47F5-9395-352EF561F43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16A27119-D959-425B-9BC7-4EC332E66444}" type="pres">
      <dgm:prSet presAssocID="{5C494A0B-AC78-47F5-9395-352EF561F437}" presName="spaceRect" presStyleCnt="0"/>
      <dgm:spPr/>
    </dgm:pt>
    <dgm:pt modelId="{5925201E-A080-4F6E-8B12-1374B809C258}" type="pres">
      <dgm:prSet presAssocID="{5C494A0B-AC78-47F5-9395-352EF561F437}" presName="parTx" presStyleLbl="revTx" presStyleIdx="1" presStyleCnt="5">
        <dgm:presLayoutVars>
          <dgm:chMax val="0"/>
          <dgm:chPref val="0"/>
        </dgm:presLayoutVars>
      </dgm:prSet>
      <dgm:spPr/>
    </dgm:pt>
    <dgm:pt modelId="{598DB9A0-C9FE-48C4-B313-1892B278F9B4}" type="pres">
      <dgm:prSet presAssocID="{6A6309E2-99FD-470E-9669-9FB1198AC217}" presName="sibTrans" presStyleCnt="0"/>
      <dgm:spPr/>
    </dgm:pt>
    <dgm:pt modelId="{CDB6E1A9-7125-4000-A7EA-B64197CB9B45}" type="pres">
      <dgm:prSet presAssocID="{1E81A219-E83A-4068-AB32-E91FE9050462}" presName="compNode" presStyleCnt="0"/>
      <dgm:spPr/>
    </dgm:pt>
    <dgm:pt modelId="{B3CBF877-330A-47AD-9FD5-52F681B56FFB}" type="pres">
      <dgm:prSet presAssocID="{1E81A219-E83A-4068-AB32-E91FE9050462}" presName="bgRect" presStyleLbl="bgShp" presStyleIdx="2" presStyleCnt="5"/>
      <dgm:spPr/>
    </dgm:pt>
    <dgm:pt modelId="{8F968C74-F558-4036-9074-6E24ED40FB72}" type="pres">
      <dgm:prSet presAssocID="{1E81A219-E83A-4068-AB32-E91FE905046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03E427F5-A719-472C-A17B-8227FC48D148}" type="pres">
      <dgm:prSet presAssocID="{1E81A219-E83A-4068-AB32-E91FE9050462}" presName="spaceRect" presStyleCnt="0"/>
      <dgm:spPr/>
    </dgm:pt>
    <dgm:pt modelId="{69574C39-D727-4FF3-8AED-F69DB0692DEC}" type="pres">
      <dgm:prSet presAssocID="{1E81A219-E83A-4068-AB32-E91FE9050462}" presName="parTx" presStyleLbl="revTx" presStyleIdx="2" presStyleCnt="5">
        <dgm:presLayoutVars>
          <dgm:chMax val="0"/>
          <dgm:chPref val="0"/>
        </dgm:presLayoutVars>
      </dgm:prSet>
      <dgm:spPr/>
    </dgm:pt>
    <dgm:pt modelId="{44EF3026-7F89-4475-865D-AD63EE521352}" type="pres">
      <dgm:prSet presAssocID="{078CABA0-429C-46CC-B188-45D0EC69A443}" presName="sibTrans" presStyleCnt="0"/>
      <dgm:spPr/>
    </dgm:pt>
    <dgm:pt modelId="{AE417FA9-1533-428E-A6FC-0715E521E432}" type="pres">
      <dgm:prSet presAssocID="{2A659979-B783-4BF3-A9DC-54120A99A9C9}" presName="compNode" presStyleCnt="0"/>
      <dgm:spPr/>
    </dgm:pt>
    <dgm:pt modelId="{BF7C55A8-1760-469A-BC91-6555DBD03B2B}" type="pres">
      <dgm:prSet presAssocID="{2A659979-B783-4BF3-A9DC-54120A99A9C9}" presName="bgRect" presStyleLbl="bgShp" presStyleIdx="3" presStyleCnt="5"/>
      <dgm:spPr/>
    </dgm:pt>
    <dgm:pt modelId="{335CD4D1-FD29-4EA6-B6C9-C18062DB1D14}" type="pres">
      <dgm:prSet presAssocID="{2A659979-B783-4BF3-A9DC-54120A99A9C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B35999F8-99F4-4FD2-BC9A-283A5B5C4BA5}" type="pres">
      <dgm:prSet presAssocID="{2A659979-B783-4BF3-A9DC-54120A99A9C9}" presName="spaceRect" presStyleCnt="0"/>
      <dgm:spPr/>
    </dgm:pt>
    <dgm:pt modelId="{34846F6B-1AEE-473E-A80C-EE61DC534037}" type="pres">
      <dgm:prSet presAssocID="{2A659979-B783-4BF3-A9DC-54120A99A9C9}" presName="parTx" presStyleLbl="revTx" presStyleIdx="3" presStyleCnt="5">
        <dgm:presLayoutVars>
          <dgm:chMax val="0"/>
          <dgm:chPref val="0"/>
        </dgm:presLayoutVars>
      </dgm:prSet>
      <dgm:spPr/>
    </dgm:pt>
    <dgm:pt modelId="{637602B8-22EF-4359-8703-8230A4DB26B1}" type="pres">
      <dgm:prSet presAssocID="{08A81CFB-434A-436F-9307-CE500429FFC6}" presName="sibTrans" presStyleCnt="0"/>
      <dgm:spPr/>
    </dgm:pt>
    <dgm:pt modelId="{34264873-C20B-40DB-994E-C6C45103FEDD}" type="pres">
      <dgm:prSet presAssocID="{B3969876-817A-453A-9704-4CFBD627ABB1}" presName="compNode" presStyleCnt="0"/>
      <dgm:spPr/>
    </dgm:pt>
    <dgm:pt modelId="{041739B9-DB8D-4665-98E0-2900D34C25F6}" type="pres">
      <dgm:prSet presAssocID="{B3969876-817A-453A-9704-4CFBD627ABB1}" presName="bgRect" presStyleLbl="bgShp" presStyleIdx="4" presStyleCnt="5"/>
      <dgm:spPr/>
    </dgm:pt>
    <dgm:pt modelId="{2F4CBB07-8422-46B8-A730-08C85E5CBDD4}" type="pres">
      <dgm:prSet presAssocID="{B3969876-817A-453A-9704-4CFBD627ABB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ext>
      </dgm:extLst>
    </dgm:pt>
    <dgm:pt modelId="{84B851AC-E2B8-4DFF-AE5E-4563E8EF9D23}" type="pres">
      <dgm:prSet presAssocID="{B3969876-817A-453A-9704-4CFBD627ABB1}" presName="spaceRect" presStyleCnt="0"/>
      <dgm:spPr/>
    </dgm:pt>
    <dgm:pt modelId="{9F5B8D65-BF59-4A57-BE11-3F67846F9A7B}" type="pres">
      <dgm:prSet presAssocID="{B3969876-817A-453A-9704-4CFBD627ABB1}" presName="parTx" presStyleLbl="revTx" presStyleIdx="4" presStyleCnt="5">
        <dgm:presLayoutVars>
          <dgm:chMax val="0"/>
          <dgm:chPref val="0"/>
        </dgm:presLayoutVars>
      </dgm:prSet>
      <dgm:spPr/>
    </dgm:pt>
  </dgm:ptLst>
  <dgm:cxnLst>
    <dgm:cxn modelId="{7F05A11E-6230-43D2-80AF-89B0F85122F2}" type="presOf" srcId="{5C494A0B-AC78-47F5-9395-352EF561F437}" destId="{5925201E-A080-4F6E-8B12-1374B809C258}" srcOrd="0" destOrd="0" presId="urn:microsoft.com/office/officeart/2018/2/layout/IconVerticalSolidList"/>
    <dgm:cxn modelId="{DD42B022-7F90-4B9D-84ED-8276ECFEFF50}" type="presOf" srcId="{2A659979-B783-4BF3-A9DC-54120A99A9C9}" destId="{34846F6B-1AEE-473E-A80C-EE61DC534037}" srcOrd="0" destOrd="0" presId="urn:microsoft.com/office/officeart/2018/2/layout/IconVerticalSolidList"/>
    <dgm:cxn modelId="{BD1E3D51-C00B-437D-8F0F-15B72073420B}" srcId="{4F742237-3DE0-407B-8BEB-C1109AFB38CF}" destId="{1E81A219-E83A-4068-AB32-E91FE9050462}" srcOrd="2" destOrd="0" parTransId="{08068A04-DA96-4120-A85F-5079C17D0CAC}" sibTransId="{078CABA0-429C-46CC-B188-45D0EC69A443}"/>
    <dgm:cxn modelId="{01B05D73-4064-414F-9FB9-1E7F8A5A38A2}" type="presOf" srcId="{C4DC341F-259E-4937-B845-08D0279E7D1B}" destId="{6294812E-94ED-4A99-8914-B25242AA0694}" srcOrd="0" destOrd="0" presId="urn:microsoft.com/office/officeart/2018/2/layout/IconVerticalSolidList"/>
    <dgm:cxn modelId="{3633BD7A-B56A-47C6-AE02-65959CE948F6}" type="presOf" srcId="{B3969876-817A-453A-9704-4CFBD627ABB1}" destId="{9F5B8D65-BF59-4A57-BE11-3F67846F9A7B}" srcOrd="0" destOrd="0" presId="urn:microsoft.com/office/officeart/2018/2/layout/IconVerticalSolidList"/>
    <dgm:cxn modelId="{3A201682-CC45-41C1-8376-3E6201C2207D}" srcId="{4F742237-3DE0-407B-8BEB-C1109AFB38CF}" destId="{5C494A0B-AC78-47F5-9395-352EF561F437}" srcOrd="1" destOrd="0" parTransId="{964262C8-9371-4396-9E18-9EF2885CD698}" sibTransId="{6A6309E2-99FD-470E-9669-9FB1198AC217}"/>
    <dgm:cxn modelId="{4005F288-704B-4C1D-979C-4BABFF521A68}" srcId="{4F742237-3DE0-407B-8BEB-C1109AFB38CF}" destId="{B3969876-817A-453A-9704-4CFBD627ABB1}" srcOrd="4" destOrd="0" parTransId="{DE8141C0-08D1-4619-9BED-D4B2E443F62F}" sibTransId="{3F04309F-9215-4632-8678-D5B130395416}"/>
    <dgm:cxn modelId="{04104CDA-9DA9-4439-A67B-2841AE213236}" type="presOf" srcId="{1E81A219-E83A-4068-AB32-E91FE9050462}" destId="{69574C39-D727-4FF3-8AED-F69DB0692DEC}" srcOrd="0" destOrd="0" presId="urn:microsoft.com/office/officeart/2018/2/layout/IconVerticalSolidList"/>
    <dgm:cxn modelId="{F8EA3CEE-DECB-42A2-9B67-56FF74AC05F9}" type="presOf" srcId="{4F742237-3DE0-407B-8BEB-C1109AFB38CF}" destId="{E865B348-1B53-42AB-BDC8-AF61CAE83CFF}" srcOrd="0" destOrd="0" presId="urn:microsoft.com/office/officeart/2018/2/layout/IconVerticalSolidList"/>
    <dgm:cxn modelId="{65F7BCEF-8098-433C-9BC9-4D8D9D1B2801}" srcId="{4F742237-3DE0-407B-8BEB-C1109AFB38CF}" destId="{C4DC341F-259E-4937-B845-08D0279E7D1B}" srcOrd="0" destOrd="0" parTransId="{77743CF0-5486-470D-A551-67D6A7393A69}" sibTransId="{246D75AA-2384-4B56-B884-E86C66CBB8A6}"/>
    <dgm:cxn modelId="{75C46AF5-F797-4079-8C75-291700620E61}" srcId="{4F742237-3DE0-407B-8BEB-C1109AFB38CF}" destId="{2A659979-B783-4BF3-A9DC-54120A99A9C9}" srcOrd="3" destOrd="0" parTransId="{A901A2D5-FB6F-464B-BB09-D7772379C0D2}" sibTransId="{08A81CFB-434A-436F-9307-CE500429FFC6}"/>
    <dgm:cxn modelId="{C98EDBD5-9BED-431D-937A-1BEA42903415}" type="presParOf" srcId="{E865B348-1B53-42AB-BDC8-AF61CAE83CFF}" destId="{46F17C48-B53C-4493-8C1C-8496F7E4F956}" srcOrd="0" destOrd="0" presId="urn:microsoft.com/office/officeart/2018/2/layout/IconVerticalSolidList"/>
    <dgm:cxn modelId="{BBABC82A-7A72-4E17-8D59-7F8212152ADA}" type="presParOf" srcId="{46F17C48-B53C-4493-8C1C-8496F7E4F956}" destId="{B4FC0764-588E-412A-8AC1-1BF937618D67}" srcOrd="0" destOrd="0" presId="urn:microsoft.com/office/officeart/2018/2/layout/IconVerticalSolidList"/>
    <dgm:cxn modelId="{E53263F6-48F4-427F-8FA4-9FF4AEBD4B27}" type="presParOf" srcId="{46F17C48-B53C-4493-8C1C-8496F7E4F956}" destId="{0228E9CC-412B-4D65-9E94-CFD7055434D6}" srcOrd="1" destOrd="0" presId="urn:microsoft.com/office/officeart/2018/2/layout/IconVerticalSolidList"/>
    <dgm:cxn modelId="{F18F1406-C742-4407-B48D-49B1D4C36D01}" type="presParOf" srcId="{46F17C48-B53C-4493-8C1C-8496F7E4F956}" destId="{456C1E40-EA63-4698-8D78-34B6D5A9CFE4}" srcOrd="2" destOrd="0" presId="urn:microsoft.com/office/officeart/2018/2/layout/IconVerticalSolidList"/>
    <dgm:cxn modelId="{C48142F7-F5A3-4734-9F1D-4CE65558A969}" type="presParOf" srcId="{46F17C48-B53C-4493-8C1C-8496F7E4F956}" destId="{6294812E-94ED-4A99-8914-B25242AA0694}" srcOrd="3" destOrd="0" presId="urn:microsoft.com/office/officeart/2018/2/layout/IconVerticalSolidList"/>
    <dgm:cxn modelId="{5D885A59-CE05-4322-BE26-C0DFED3EF085}" type="presParOf" srcId="{E865B348-1B53-42AB-BDC8-AF61CAE83CFF}" destId="{4CF690CC-7091-4697-9060-D27E2746FA34}" srcOrd="1" destOrd="0" presId="urn:microsoft.com/office/officeart/2018/2/layout/IconVerticalSolidList"/>
    <dgm:cxn modelId="{94FDD2F7-2ACB-4E96-8A70-3FCA5B54F9A2}" type="presParOf" srcId="{E865B348-1B53-42AB-BDC8-AF61CAE83CFF}" destId="{03513FFA-2D41-4CA1-9499-37EFC3D8DF54}" srcOrd="2" destOrd="0" presId="urn:microsoft.com/office/officeart/2018/2/layout/IconVerticalSolidList"/>
    <dgm:cxn modelId="{44A49F1B-6FEA-4B97-8B8B-DC9A9B6982DB}" type="presParOf" srcId="{03513FFA-2D41-4CA1-9499-37EFC3D8DF54}" destId="{1E03A06A-DE8F-42B6-ABF3-4C33B717AB7A}" srcOrd="0" destOrd="0" presId="urn:microsoft.com/office/officeart/2018/2/layout/IconVerticalSolidList"/>
    <dgm:cxn modelId="{3DF43A9E-DE27-464B-A863-27CA543987A9}" type="presParOf" srcId="{03513FFA-2D41-4CA1-9499-37EFC3D8DF54}" destId="{13A1F923-2276-4E8F-9133-9821EE517606}" srcOrd="1" destOrd="0" presId="urn:microsoft.com/office/officeart/2018/2/layout/IconVerticalSolidList"/>
    <dgm:cxn modelId="{E96E83F1-CECA-4172-B08B-50D873A79364}" type="presParOf" srcId="{03513FFA-2D41-4CA1-9499-37EFC3D8DF54}" destId="{16A27119-D959-425B-9BC7-4EC332E66444}" srcOrd="2" destOrd="0" presId="urn:microsoft.com/office/officeart/2018/2/layout/IconVerticalSolidList"/>
    <dgm:cxn modelId="{82A6B171-028E-4F79-B6B2-F27EE0064D53}" type="presParOf" srcId="{03513FFA-2D41-4CA1-9499-37EFC3D8DF54}" destId="{5925201E-A080-4F6E-8B12-1374B809C258}" srcOrd="3" destOrd="0" presId="urn:microsoft.com/office/officeart/2018/2/layout/IconVerticalSolidList"/>
    <dgm:cxn modelId="{3E7D416E-8814-40D7-A7FB-0036B84C6CF8}" type="presParOf" srcId="{E865B348-1B53-42AB-BDC8-AF61CAE83CFF}" destId="{598DB9A0-C9FE-48C4-B313-1892B278F9B4}" srcOrd="3" destOrd="0" presId="urn:microsoft.com/office/officeart/2018/2/layout/IconVerticalSolidList"/>
    <dgm:cxn modelId="{7251A703-22B4-4CAD-973E-8E40BC181121}" type="presParOf" srcId="{E865B348-1B53-42AB-BDC8-AF61CAE83CFF}" destId="{CDB6E1A9-7125-4000-A7EA-B64197CB9B45}" srcOrd="4" destOrd="0" presId="urn:microsoft.com/office/officeart/2018/2/layout/IconVerticalSolidList"/>
    <dgm:cxn modelId="{2AD9C5C1-E46C-4063-9721-7157B97F2652}" type="presParOf" srcId="{CDB6E1A9-7125-4000-A7EA-B64197CB9B45}" destId="{B3CBF877-330A-47AD-9FD5-52F681B56FFB}" srcOrd="0" destOrd="0" presId="urn:microsoft.com/office/officeart/2018/2/layout/IconVerticalSolidList"/>
    <dgm:cxn modelId="{1D8F728E-DF08-4CE6-8890-E1AA3A3CACBA}" type="presParOf" srcId="{CDB6E1A9-7125-4000-A7EA-B64197CB9B45}" destId="{8F968C74-F558-4036-9074-6E24ED40FB72}" srcOrd="1" destOrd="0" presId="urn:microsoft.com/office/officeart/2018/2/layout/IconVerticalSolidList"/>
    <dgm:cxn modelId="{5304EAD5-33DE-4845-AE22-CCBED08810AE}" type="presParOf" srcId="{CDB6E1A9-7125-4000-A7EA-B64197CB9B45}" destId="{03E427F5-A719-472C-A17B-8227FC48D148}" srcOrd="2" destOrd="0" presId="urn:microsoft.com/office/officeart/2018/2/layout/IconVerticalSolidList"/>
    <dgm:cxn modelId="{3CB7B5B0-0092-451A-A377-BD700F1D6F56}" type="presParOf" srcId="{CDB6E1A9-7125-4000-A7EA-B64197CB9B45}" destId="{69574C39-D727-4FF3-8AED-F69DB0692DEC}" srcOrd="3" destOrd="0" presId="urn:microsoft.com/office/officeart/2018/2/layout/IconVerticalSolidList"/>
    <dgm:cxn modelId="{3E18CEDA-27CF-459C-88E3-97B75C6DBAB3}" type="presParOf" srcId="{E865B348-1B53-42AB-BDC8-AF61CAE83CFF}" destId="{44EF3026-7F89-4475-865D-AD63EE521352}" srcOrd="5" destOrd="0" presId="urn:microsoft.com/office/officeart/2018/2/layout/IconVerticalSolidList"/>
    <dgm:cxn modelId="{8F43A52B-6EE1-4CD4-8B51-58D77BEF9F92}" type="presParOf" srcId="{E865B348-1B53-42AB-BDC8-AF61CAE83CFF}" destId="{AE417FA9-1533-428E-A6FC-0715E521E432}" srcOrd="6" destOrd="0" presId="urn:microsoft.com/office/officeart/2018/2/layout/IconVerticalSolidList"/>
    <dgm:cxn modelId="{675CCF7B-0EAB-4E71-881A-46B551E1287D}" type="presParOf" srcId="{AE417FA9-1533-428E-A6FC-0715E521E432}" destId="{BF7C55A8-1760-469A-BC91-6555DBD03B2B}" srcOrd="0" destOrd="0" presId="urn:microsoft.com/office/officeart/2018/2/layout/IconVerticalSolidList"/>
    <dgm:cxn modelId="{0001B768-54FE-405E-B6A3-2DEC9DAB734A}" type="presParOf" srcId="{AE417FA9-1533-428E-A6FC-0715E521E432}" destId="{335CD4D1-FD29-4EA6-B6C9-C18062DB1D14}" srcOrd="1" destOrd="0" presId="urn:microsoft.com/office/officeart/2018/2/layout/IconVerticalSolidList"/>
    <dgm:cxn modelId="{50D69CB2-287D-411F-9FD8-D9757AF8F4FF}" type="presParOf" srcId="{AE417FA9-1533-428E-A6FC-0715E521E432}" destId="{B35999F8-99F4-4FD2-BC9A-283A5B5C4BA5}" srcOrd="2" destOrd="0" presId="urn:microsoft.com/office/officeart/2018/2/layout/IconVerticalSolidList"/>
    <dgm:cxn modelId="{E37A3786-83EE-45AF-BA0C-47196B989F67}" type="presParOf" srcId="{AE417FA9-1533-428E-A6FC-0715E521E432}" destId="{34846F6B-1AEE-473E-A80C-EE61DC534037}" srcOrd="3" destOrd="0" presId="urn:microsoft.com/office/officeart/2018/2/layout/IconVerticalSolidList"/>
    <dgm:cxn modelId="{357E64BF-65BB-4729-B199-E20A704B0EF1}" type="presParOf" srcId="{E865B348-1B53-42AB-BDC8-AF61CAE83CFF}" destId="{637602B8-22EF-4359-8703-8230A4DB26B1}" srcOrd="7" destOrd="0" presId="urn:microsoft.com/office/officeart/2018/2/layout/IconVerticalSolidList"/>
    <dgm:cxn modelId="{E67FF88F-1B4D-4CB8-B86B-6A178A3CDD3D}" type="presParOf" srcId="{E865B348-1B53-42AB-BDC8-AF61CAE83CFF}" destId="{34264873-C20B-40DB-994E-C6C45103FEDD}" srcOrd="8" destOrd="0" presId="urn:microsoft.com/office/officeart/2018/2/layout/IconVerticalSolidList"/>
    <dgm:cxn modelId="{8FDBBB25-48B5-443C-9A6A-EA27324238D2}" type="presParOf" srcId="{34264873-C20B-40DB-994E-C6C45103FEDD}" destId="{041739B9-DB8D-4665-98E0-2900D34C25F6}" srcOrd="0" destOrd="0" presId="urn:microsoft.com/office/officeart/2018/2/layout/IconVerticalSolidList"/>
    <dgm:cxn modelId="{FDD953BD-7A7F-410A-9F4E-879DA1E6CB96}" type="presParOf" srcId="{34264873-C20B-40DB-994E-C6C45103FEDD}" destId="{2F4CBB07-8422-46B8-A730-08C85E5CBDD4}" srcOrd="1" destOrd="0" presId="urn:microsoft.com/office/officeart/2018/2/layout/IconVerticalSolidList"/>
    <dgm:cxn modelId="{2A35D1C4-A605-4BDC-B030-15D1E7DC032B}" type="presParOf" srcId="{34264873-C20B-40DB-994E-C6C45103FEDD}" destId="{84B851AC-E2B8-4DFF-AE5E-4563E8EF9D23}" srcOrd="2" destOrd="0" presId="urn:microsoft.com/office/officeart/2018/2/layout/IconVerticalSolidList"/>
    <dgm:cxn modelId="{7DDC73E6-161D-4718-A80E-484C9559BDE4}" type="presParOf" srcId="{34264873-C20B-40DB-994E-C6C45103FEDD}" destId="{9F5B8D65-BF59-4A57-BE11-3F67846F9A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032C8-8D7D-BF43-8512-06FAF5C014F6}">
      <dsp:nvSpPr>
        <dsp:cNvPr id="0" name=""/>
        <dsp:cNvSpPr/>
      </dsp:nvSpPr>
      <dsp:spPr>
        <a:xfrm>
          <a:off x="322107" y="-115874"/>
          <a:ext cx="1097762" cy="697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6FEC07-7915-9C48-9C8F-CA535AE8BDBF}">
      <dsp:nvSpPr>
        <dsp:cNvPr id="0" name=""/>
        <dsp:cNvSpPr/>
      </dsp:nvSpPr>
      <dsp:spPr>
        <a:xfrm>
          <a:off x="444081" y="0"/>
          <a:ext cx="1097762" cy="697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Python</a:t>
          </a:r>
          <a:endParaRPr lang="en-US" sz="1300" kern="1200" dirty="0"/>
        </a:p>
      </dsp:txBody>
      <dsp:txXfrm>
        <a:off x="464498" y="20417"/>
        <a:ext cx="1056928" cy="656245"/>
      </dsp:txXfrm>
    </dsp:sp>
    <dsp:sp modelId="{104157AB-3C03-6F40-99D9-47B13338F9DA}">
      <dsp:nvSpPr>
        <dsp:cNvPr id="0" name=""/>
        <dsp:cNvSpPr/>
      </dsp:nvSpPr>
      <dsp:spPr>
        <a:xfrm>
          <a:off x="1971586" y="-115874"/>
          <a:ext cx="1097762" cy="697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240812-4F19-E04C-BDB0-8933157905C6}">
      <dsp:nvSpPr>
        <dsp:cNvPr id="0" name=""/>
        <dsp:cNvSpPr/>
      </dsp:nvSpPr>
      <dsp:spPr>
        <a:xfrm>
          <a:off x="2093560" y="0"/>
          <a:ext cx="1097762" cy="697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err="1"/>
            <a:t>PyTorch</a:t>
          </a:r>
          <a:r>
            <a:rPr lang="en-US" sz="1300" b="1" kern="1200" dirty="0"/>
            <a:t> </a:t>
          </a:r>
          <a:endParaRPr lang="en-US" sz="1300" kern="1200" dirty="0"/>
        </a:p>
      </dsp:txBody>
      <dsp:txXfrm>
        <a:off x="2113977" y="20417"/>
        <a:ext cx="1056928" cy="656245"/>
      </dsp:txXfrm>
    </dsp:sp>
    <dsp:sp modelId="{782CB615-A8DB-BC46-9E42-7AC0B6FB8661}">
      <dsp:nvSpPr>
        <dsp:cNvPr id="0" name=""/>
        <dsp:cNvSpPr/>
      </dsp:nvSpPr>
      <dsp:spPr>
        <a:xfrm>
          <a:off x="3554145" y="-115874"/>
          <a:ext cx="1097762" cy="697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C47C2-F853-294B-8EED-FDCE51E0D877}">
      <dsp:nvSpPr>
        <dsp:cNvPr id="0" name=""/>
        <dsp:cNvSpPr/>
      </dsp:nvSpPr>
      <dsp:spPr>
        <a:xfrm>
          <a:off x="3676119" y="0"/>
          <a:ext cx="1097762" cy="697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Amazon </a:t>
          </a:r>
          <a:r>
            <a:rPr lang="en-US" sz="1300" b="1" kern="1200" dirty="0" err="1"/>
            <a:t>SageMaker</a:t>
          </a:r>
          <a:endParaRPr lang="en-US" sz="1300" kern="1200" dirty="0"/>
        </a:p>
      </dsp:txBody>
      <dsp:txXfrm>
        <a:off x="3696536" y="20417"/>
        <a:ext cx="1056928" cy="656245"/>
      </dsp:txXfrm>
    </dsp:sp>
    <dsp:sp modelId="{3497BD62-BE35-5D48-83AE-BEAEEE8FF8AA}">
      <dsp:nvSpPr>
        <dsp:cNvPr id="0" name=""/>
        <dsp:cNvSpPr/>
      </dsp:nvSpPr>
      <dsp:spPr>
        <a:xfrm>
          <a:off x="359746" y="1445030"/>
          <a:ext cx="1097762" cy="697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BD0F6-981B-A444-8826-745E565FA358}">
      <dsp:nvSpPr>
        <dsp:cNvPr id="0" name=""/>
        <dsp:cNvSpPr/>
      </dsp:nvSpPr>
      <dsp:spPr>
        <a:xfrm>
          <a:off x="481719" y="1560905"/>
          <a:ext cx="1097762" cy="697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AWS Lambda </a:t>
          </a:r>
          <a:endParaRPr lang="en-US" sz="1300" kern="1200"/>
        </a:p>
      </dsp:txBody>
      <dsp:txXfrm>
        <a:off x="502136" y="1581322"/>
        <a:ext cx="1056928" cy="656245"/>
      </dsp:txXfrm>
    </dsp:sp>
    <dsp:sp modelId="{D6F92D6B-7A8D-3C4B-A6A7-DF6499E0B041}">
      <dsp:nvSpPr>
        <dsp:cNvPr id="0" name=""/>
        <dsp:cNvSpPr/>
      </dsp:nvSpPr>
      <dsp:spPr>
        <a:xfrm>
          <a:off x="2035977" y="1445030"/>
          <a:ext cx="1097762" cy="697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938FCC-66AC-F843-9A9F-CAA5BA001E0E}">
      <dsp:nvSpPr>
        <dsp:cNvPr id="0" name=""/>
        <dsp:cNvSpPr/>
      </dsp:nvSpPr>
      <dsp:spPr>
        <a:xfrm>
          <a:off x="2157951" y="1560905"/>
          <a:ext cx="1097762" cy="697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AWS API Gateway</a:t>
          </a:r>
          <a:endParaRPr lang="en-US" sz="1300" kern="1200"/>
        </a:p>
      </dsp:txBody>
      <dsp:txXfrm>
        <a:off x="2178368" y="1581322"/>
        <a:ext cx="1056928" cy="656245"/>
      </dsp:txXfrm>
    </dsp:sp>
    <dsp:sp modelId="{A99F7FCC-E6BE-3742-83E2-5E6EBD7F91D3}">
      <dsp:nvSpPr>
        <dsp:cNvPr id="0" name=""/>
        <dsp:cNvSpPr/>
      </dsp:nvSpPr>
      <dsp:spPr>
        <a:xfrm>
          <a:off x="3632335" y="1456601"/>
          <a:ext cx="1097762" cy="697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0B7A56-C34E-2C4E-9E82-B578318DFEA7}">
      <dsp:nvSpPr>
        <dsp:cNvPr id="0" name=""/>
        <dsp:cNvSpPr/>
      </dsp:nvSpPr>
      <dsp:spPr>
        <a:xfrm>
          <a:off x="3754309" y="1572476"/>
          <a:ext cx="1097762" cy="697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HTML/CSS</a:t>
          </a:r>
          <a:endParaRPr lang="en-US" sz="1300" kern="1200" dirty="0"/>
        </a:p>
      </dsp:txBody>
      <dsp:txXfrm>
        <a:off x="3774726" y="1592893"/>
        <a:ext cx="1056928" cy="656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25572-50A9-4CA6-A112-00C21A147E20}">
      <dsp:nvSpPr>
        <dsp:cNvPr id="0" name=""/>
        <dsp:cNvSpPr/>
      </dsp:nvSpPr>
      <dsp:spPr>
        <a:xfrm>
          <a:off x="0" y="3214"/>
          <a:ext cx="5701405" cy="684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EC81A4-453B-477E-B32E-0BCA21D2815D}">
      <dsp:nvSpPr>
        <dsp:cNvPr id="0" name=""/>
        <dsp:cNvSpPr/>
      </dsp:nvSpPr>
      <dsp:spPr>
        <a:xfrm>
          <a:off x="207130" y="157278"/>
          <a:ext cx="376600" cy="376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87FB25-3554-42E6-A74D-381A41B2DF4F}">
      <dsp:nvSpPr>
        <dsp:cNvPr id="0" name=""/>
        <dsp:cNvSpPr/>
      </dsp:nvSpPr>
      <dsp:spPr>
        <a:xfrm>
          <a:off x="790861" y="3214"/>
          <a:ext cx="4910543"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00100">
            <a:lnSpc>
              <a:spcPct val="100000"/>
            </a:lnSpc>
            <a:spcBef>
              <a:spcPct val="0"/>
            </a:spcBef>
            <a:spcAft>
              <a:spcPct val="35000"/>
            </a:spcAft>
            <a:buNone/>
          </a:pPr>
          <a:r>
            <a:rPr lang="en-US" sz="1800" kern="1200"/>
            <a:t>Remove HTML tags : BeautifulSoup library </a:t>
          </a:r>
        </a:p>
      </dsp:txBody>
      <dsp:txXfrm>
        <a:off x="790861" y="3214"/>
        <a:ext cx="4910543" cy="684728"/>
      </dsp:txXfrm>
    </dsp:sp>
    <dsp:sp modelId="{EF4A9A05-AC17-4E2F-AA55-E9214109275C}">
      <dsp:nvSpPr>
        <dsp:cNvPr id="0" name=""/>
        <dsp:cNvSpPr/>
      </dsp:nvSpPr>
      <dsp:spPr>
        <a:xfrm>
          <a:off x="0" y="859125"/>
          <a:ext cx="5701405" cy="684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220FED-1D90-4827-9FC6-03260EC94E41}">
      <dsp:nvSpPr>
        <dsp:cNvPr id="0" name=""/>
        <dsp:cNvSpPr/>
      </dsp:nvSpPr>
      <dsp:spPr>
        <a:xfrm>
          <a:off x="207130" y="1013189"/>
          <a:ext cx="376600" cy="376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6A2AD9-4138-4388-BD01-2B58350AEAB2}">
      <dsp:nvSpPr>
        <dsp:cNvPr id="0" name=""/>
        <dsp:cNvSpPr/>
      </dsp:nvSpPr>
      <dsp:spPr>
        <a:xfrm>
          <a:off x="790861" y="859125"/>
          <a:ext cx="4910543"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00100">
            <a:lnSpc>
              <a:spcPct val="100000"/>
            </a:lnSpc>
            <a:spcBef>
              <a:spcPct val="0"/>
            </a:spcBef>
            <a:spcAft>
              <a:spcPct val="35000"/>
            </a:spcAft>
            <a:buNone/>
          </a:pPr>
          <a:r>
            <a:rPr lang="en-US" sz="1800" kern="1200"/>
            <a:t>Text Normalization : re.sub()</a:t>
          </a:r>
        </a:p>
      </dsp:txBody>
      <dsp:txXfrm>
        <a:off x="790861" y="859125"/>
        <a:ext cx="4910543" cy="684728"/>
      </dsp:txXfrm>
    </dsp:sp>
    <dsp:sp modelId="{09D9AEF6-3B7D-4FA3-BA58-91050E985B42}">
      <dsp:nvSpPr>
        <dsp:cNvPr id="0" name=""/>
        <dsp:cNvSpPr/>
      </dsp:nvSpPr>
      <dsp:spPr>
        <a:xfrm>
          <a:off x="0" y="1715036"/>
          <a:ext cx="5701405" cy="684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197D20-6327-45B7-B62A-C46838DE9462}">
      <dsp:nvSpPr>
        <dsp:cNvPr id="0" name=""/>
        <dsp:cNvSpPr/>
      </dsp:nvSpPr>
      <dsp:spPr>
        <a:xfrm>
          <a:off x="207130" y="1869100"/>
          <a:ext cx="376600" cy="376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C44A28-2FFA-4BE5-9FFD-48F4C051560C}">
      <dsp:nvSpPr>
        <dsp:cNvPr id="0" name=""/>
        <dsp:cNvSpPr/>
      </dsp:nvSpPr>
      <dsp:spPr>
        <a:xfrm>
          <a:off x="790861" y="1715036"/>
          <a:ext cx="4910543"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00100">
            <a:lnSpc>
              <a:spcPct val="100000"/>
            </a:lnSpc>
            <a:spcBef>
              <a:spcPct val="0"/>
            </a:spcBef>
            <a:spcAft>
              <a:spcPct val="35000"/>
            </a:spcAft>
            <a:buNone/>
          </a:pPr>
          <a:r>
            <a:rPr lang="en-US" sz="1800" kern="1200"/>
            <a:t>Tokenization : Python's split()</a:t>
          </a:r>
        </a:p>
      </dsp:txBody>
      <dsp:txXfrm>
        <a:off x="790861" y="1715036"/>
        <a:ext cx="4910543" cy="684728"/>
      </dsp:txXfrm>
    </dsp:sp>
    <dsp:sp modelId="{BDCF3E4D-B767-43D3-A988-564AEE77FC36}">
      <dsp:nvSpPr>
        <dsp:cNvPr id="0" name=""/>
        <dsp:cNvSpPr/>
      </dsp:nvSpPr>
      <dsp:spPr>
        <a:xfrm>
          <a:off x="0" y="2570946"/>
          <a:ext cx="5701405" cy="684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5A958F-DFAA-410E-B645-E5AFB306FEE5}">
      <dsp:nvSpPr>
        <dsp:cNvPr id="0" name=""/>
        <dsp:cNvSpPr/>
      </dsp:nvSpPr>
      <dsp:spPr>
        <a:xfrm>
          <a:off x="207130" y="2725010"/>
          <a:ext cx="376600" cy="3766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8F2DD9-1A3A-4916-8EDC-4F8A7EEB54F7}">
      <dsp:nvSpPr>
        <dsp:cNvPr id="0" name=""/>
        <dsp:cNvSpPr/>
      </dsp:nvSpPr>
      <dsp:spPr>
        <a:xfrm>
          <a:off x="790861" y="2570946"/>
          <a:ext cx="4910543"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00100">
            <a:lnSpc>
              <a:spcPct val="100000"/>
            </a:lnSpc>
            <a:spcBef>
              <a:spcPct val="0"/>
            </a:spcBef>
            <a:spcAft>
              <a:spcPct val="35000"/>
            </a:spcAft>
            <a:buNone/>
          </a:pPr>
          <a:r>
            <a:rPr lang="en-US" sz="1800" kern="1200"/>
            <a:t>Stopword Removal : NLTK's stopword corpus</a:t>
          </a:r>
        </a:p>
      </dsp:txBody>
      <dsp:txXfrm>
        <a:off x="790861" y="2570946"/>
        <a:ext cx="4910543" cy="684728"/>
      </dsp:txXfrm>
    </dsp:sp>
    <dsp:sp modelId="{4BC9DC28-129A-4801-A62B-7401985AC64C}">
      <dsp:nvSpPr>
        <dsp:cNvPr id="0" name=""/>
        <dsp:cNvSpPr/>
      </dsp:nvSpPr>
      <dsp:spPr>
        <a:xfrm>
          <a:off x="0" y="3426857"/>
          <a:ext cx="5701405" cy="684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BB1B1-47DD-43BD-ACE8-48BE22C04D14}">
      <dsp:nvSpPr>
        <dsp:cNvPr id="0" name=""/>
        <dsp:cNvSpPr/>
      </dsp:nvSpPr>
      <dsp:spPr>
        <a:xfrm>
          <a:off x="207130" y="3580921"/>
          <a:ext cx="376600" cy="3766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A6545D-1E8A-4E90-8C5A-919C3C7D12B8}">
      <dsp:nvSpPr>
        <dsp:cNvPr id="0" name=""/>
        <dsp:cNvSpPr/>
      </dsp:nvSpPr>
      <dsp:spPr>
        <a:xfrm>
          <a:off x="790861" y="3426857"/>
          <a:ext cx="4910543"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00100">
            <a:lnSpc>
              <a:spcPct val="100000"/>
            </a:lnSpc>
            <a:spcBef>
              <a:spcPct val="0"/>
            </a:spcBef>
            <a:spcAft>
              <a:spcPct val="35000"/>
            </a:spcAft>
            <a:buNone/>
          </a:pPr>
          <a:r>
            <a:rPr lang="en-US" sz="1800" kern="1200"/>
            <a:t>Stemming : NLTK's PorterStemmer</a:t>
          </a:r>
        </a:p>
      </dsp:txBody>
      <dsp:txXfrm>
        <a:off x="790861" y="3426857"/>
        <a:ext cx="4910543" cy="684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6D25C-9AF1-468B-B57F-9E4E9B5E2AB9}">
      <dsp:nvSpPr>
        <dsp:cNvPr id="0" name=""/>
        <dsp:cNvSpPr/>
      </dsp:nvSpPr>
      <dsp:spPr>
        <a:xfrm>
          <a:off x="0" y="1775"/>
          <a:ext cx="7500395" cy="9000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D44D4-D237-4C88-9E86-842484DDD961}">
      <dsp:nvSpPr>
        <dsp:cNvPr id="0" name=""/>
        <dsp:cNvSpPr/>
      </dsp:nvSpPr>
      <dsp:spPr>
        <a:xfrm>
          <a:off x="272260" y="204283"/>
          <a:ext cx="495018" cy="4950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E712BB-C2AF-43B2-BD48-733079E2E89E}">
      <dsp:nvSpPr>
        <dsp:cNvPr id="0" name=""/>
        <dsp:cNvSpPr/>
      </dsp:nvSpPr>
      <dsp:spPr>
        <a:xfrm>
          <a:off x="1039539" y="1775"/>
          <a:ext cx="6460855" cy="90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4" tIns="95254" rIns="95254" bIns="95254" numCol="1" spcCol="1270" anchor="ctr" anchorCtr="0">
          <a:noAutofit/>
        </a:bodyPr>
        <a:lstStyle/>
        <a:p>
          <a:pPr marL="0" lvl="0" indent="0" algn="l" defTabSz="666750">
            <a:lnSpc>
              <a:spcPct val="100000"/>
            </a:lnSpc>
            <a:spcBef>
              <a:spcPct val="0"/>
            </a:spcBef>
            <a:spcAft>
              <a:spcPct val="35000"/>
            </a:spcAft>
            <a:buNone/>
          </a:pPr>
          <a:r>
            <a:rPr lang="en-GB" sz="1500" b="1" kern="1200"/>
            <a:t>Vocabulary Construction : </a:t>
          </a:r>
          <a:r>
            <a:rPr lang="en-GB" sz="1500" kern="1200"/>
            <a:t>Build a dictionary mapping the most frequently used words in the dataset to unique integers, reserving special indices for 'no word' and 'infrequent words'</a:t>
          </a:r>
          <a:endParaRPr lang="en-US" sz="1500" kern="1200"/>
        </a:p>
      </dsp:txBody>
      <dsp:txXfrm>
        <a:off x="1039539" y="1775"/>
        <a:ext cx="6460855" cy="900034"/>
      </dsp:txXfrm>
    </dsp:sp>
    <dsp:sp modelId="{1FACF393-9899-45D3-9E71-603E3100DDE1}">
      <dsp:nvSpPr>
        <dsp:cNvPr id="0" name=""/>
        <dsp:cNvSpPr/>
      </dsp:nvSpPr>
      <dsp:spPr>
        <a:xfrm>
          <a:off x="0" y="1126818"/>
          <a:ext cx="7500395" cy="9000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58812-433A-4139-9BB0-764C27DA8A51}">
      <dsp:nvSpPr>
        <dsp:cNvPr id="0" name=""/>
        <dsp:cNvSpPr/>
      </dsp:nvSpPr>
      <dsp:spPr>
        <a:xfrm>
          <a:off x="272260" y="1329326"/>
          <a:ext cx="495018" cy="4950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A51EE6-9899-4FAA-98CC-C3199388D1B7}">
      <dsp:nvSpPr>
        <dsp:cNvPr id="0" name=""/>
        <dsp:cNvSpPr/>
      </dsp:nvSpPr>
      <dsp:spPr>
        <a:xfrm>
          <a:off x="1039539" y="1126818"/>
          <a:ext cx="6460855" cy="90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4" tIns="95254" rIns="95254" bIns="95254" numCol="1" spcCol="1270" anchor="ctr" anchorCtr="0">
          <a:noAutofit/>
        </a:bodyPr>
        <a:lstStyle/>
        <a:p>
          <a:pPr marL="0" lvl="0" indent="0" algn="l" defTabSz="666750">
            <a:lnSpc>
              <a:spcPct val="100000"/>
            </a:lnSpc>
            <a:spcBef>
              <a:spcPct val="0"/>
            </a:spcBef>
            <a:spcAft>
              <a:spcPct val="35000"/>
            </a:spcAft>
            <a:buNone/>
          </a:pPr>
          <a:r>
            <a:rPr lang="en-GB" sz="1500" b="1" kern="1200"/>
            <a:t>Data Transformation : </a:t>
          </a:r>
          <a:r>
            <a:rPr lang="en-GB" sz="1500" kern="1200"/>
            <a:t>Convert text data into numerical form by replacing each word in a sentence with its corresponding integer from the vocabulary dictionary.</a:t>
          </a:r>
          <a:endParaRPr lang="en-US" sz="1500" kern="1200"/>
        </a:p>
      </dsp:txBody>
      <dsp:txXfrm>
        <a:off x="1039539" y="1126818"/>
        <a:ext cx="6460855" cy="900034"/>
      </dsp:txXfrm>
    </dsp:sp>
    <dsp:sp modelId="{57904100-84EC-43C8-BB8E-36B9BD7FFAFE}">
      <dsp:nvSpPr>
        <dsp:cNvPr id="0" name=""/>
        <dsp:cNvSpPr/>
      </dsp:nvSpPr>
      <dsp:spPr>
        <a:xfrm>
          <a:off x="0" y="2251861"/>
          <a:ext cx="7500395" cy="9000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04D72-E0BA-4899-99A4-78108F373186}">
      <dsp:nvSpPr>
        <dsp:cNvPr id="0" name=""/>
        <dsp:cNvSpPr/>
      </dsp:nvSpPr>
      <dsp:spPr>
        <a:xfrm>
          <a:off x="272260" y="2454369"/>
          <a:ext cx="495018" cy="4950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3E4884-1831-4A18-863F-C295FABC4706}">
      <dsp:nvSpPr>
        <dsp:cNvPr id="0" name=""/>
        <dsp:cNvSpPr/>
      </dsp:nvSpPr>
      <dsp:spPr>
        <a:xfrm>
          <a:off x="1039539" y="2251861"/>
          <a:ext cx="6460855" cy="90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4" tIns="95254" rIns="95254" bIns="95254" numCol="1" spcCol="1270" anchor="ctr" anchorCtr="0">
          <a:noAutofit/>
        </a:bodyPr>
        <a:lstStyle/>
        <a:p>
          <a:pPr marL="0" lvl="0" indent="0" algn="l" defTabSz="666750">
            <a:lnSpc>
              <a:spcPct val="100000"/>
            </a:lnSpc>
            <a:spcBef>
              <a:spcPct val="0"/>
            </a:spcBef>
            <a:spcAft>
              <a:spcPct val="35000"/>
            </a:spcAft>
            <a:buNone/>
          </a:pPr>
          <a:r>
            <a:rPr lang="en-GB" sz="1500" b="1" kern="1200"/>
            <a:t>Sentence Padding :</a:t>
          </a:r>
          <a:r>
            <a:rPr lang="en-GB" sz="1500" kern="1200"/>
            <a:t> Standardize the length of all sentences to a fixed number  using padding</a:t>
          </a:r>
          <a:endParaRPr lang="en-US" sz="1500" kern="1200"/>
        </a:p>
      </dsp:txBody>
      <dsp:txXfrm>
        <a:off x="1039539" y="2251861"/>
        <a:ext cx="6460855" cy="900034"/>
      </dsp:txXfrm>
    </dsp:sp>
    <dsp:sp modelId="{D8002EBE-9784-413D-8456-5A71798438DA}">
      <dsp:nvSpPr>
        <dsp:cNvPr id="0" name=""/>
        <dsp:cNvSpPr/>
      </dsp:nvSpPr>
      <dsp:spPr>
        <a:xfrm>
          <a:off x="0" y="3376904"/>
          <a:ext cx="7500395" cy="9000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B8219-0F61-4B37-847C-CEB0F2E72931}">
      <dsp:nvSpPr>
        <dsp:cNvPr id="0" name=""/>
        <dsp:cNvSpPr/>
      </dsp:nvSpPr>
      <dsp:spPr>
        <a:xfrm>
          <a:off x="272260" y="3579412"/>
          <a:ext cx="495018" cy="4950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416204-5D44-4A3C-82CA-5A34FDAB1A06}">
      <dsp:nvSpPr>
        <dsp:cNvPr id="0" name=""/>
        <dsp:cNvSpPr/>
      </dsp:nvSpPr>
      <dsp:spPr>
        <a:xfrm>
          <a:off x="1039539" y="3376904"/>
          <a:ext cx="6460855" cy="90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4" tIns="95254" rIns="95254" bIns="95254" numCol="1" spcCol="1270" anchor="ctr" anchorCtr="0">
          <a:noAutofit/>
        </a:bodyPr>
        <a:lstStyle/>
        <a:p>
          <a:pPr marL="0" lvl="0" indent="0" algn="l" defTabSz="666750">
            <a:lnSpc>
              <a:spcPct val="100000"/>
            </a:lnSpc>
            <a:spcBef>
              <a:spcPct val="0"/>
            </a:spcBef>
            <a:spcAft>
              <a:spcPct val="35000"/>
            </a:spcAft>
            <a:buNone/>
          </a:pPr>
          <a:r>
            <a:rPr lang="en-GB" sz="1500" b="1" kern="1200"/>
            <a:t>Batch Preparation : </a:t>
          </a:r>
          <a:r>
            <a:rPr lang="en-GB" sz="1500" kern="1200"/>
            <a:t>Transform entire datasets by converting and padding each sentence, capturing both the transformed data and their original lengths for model training. </a:t>
          </a:r>
          <a:endParaRPr lang="en-US" sz="1500" kern="1200"/>
        </a:p>
      </dsp:txBody>
      <dsp:txXfrm>
        <a:off x="1039539" y="3376904"/>
        <a:ext cx="6460855" cy="900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290AB-9376-454A-99C7-058E8D627EB3}">
      <dsp:nvSpPr>
        <dsp:cNvPr id="0" name=""/>
        <dsp:cNvSpPr/>
      </dsp:nvSpPr>
      <dsp:spPr>
        <a:xfrm>
          <a:off x="0" y="479250"/>
          <a:ext cx="6518111"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LSTM Architecture: Combines an embedding layer, LSTM layer, dense layer, and sigmoid activation for effective sentiment analysis.</a:t>
          </a:r>
          <a:endParaRPr lang="en-US" sz="1500" kern="1200"/>
        </a:p>
      </dsp:txBody>
      <dsp:txXfrm>
        <a:off x="29128" y="508378"/>
        <a:ext cx="6459855" cy="538444"/>
      </dsp:txXfrm>
    </dsp:sp>
    <dsp:sp modelId="{69E34FEE-D3DE-7947-91E1-0EA42924F530}">
      <dsp:nvSpPr>
        <dsp:cNvPr id="0" name=""/>
        <dsp:cNvSpPr/>
      </dsp:nvSpPr>
      <dsp:spPr>
        <a:xfrm>
          <a:off x="0" y="1119150"/>
          <a:ext cx="6518111"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Loss Function: Uses Binary Cross-Entropy Loss to align predicted probabilities with actual binary outcomes.</a:t>
          </a:r>
          <a:endParaRPr lang="en-US" sz="1500" kern="1200"/>
        </a:p>
      </dsp:txBody>
      <dsp:txXfrm>
        <a:off x="29128" y="1148278"/>
        <a:ext cx="6459855" cy="538444"/>
      </dsp:txXfrm>
    </dsp:sp>
    <dsp:sp modelId="{30BA56D3-F9CE-C044-ACA5-5F28D0005D19}">
      <dsp:nvSpPr>
        <dsp:cNvPr id="0" name=""/>
        <dsp:cNvSpPr/>
      </dsp:nvSpPr>
      <dsp:spPr>
        <a:xfrm>
          <a:off x="0" y="1759050"/>
          <a:ext cx="6518111"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Optimizer: Employs Adam for efficient gradient handling and adaptive learning rate adjustments.</a:t>
          </a:r>
          <a:endParaRPr lang="en-US" sz="1500" kern="1200"/>
        </a:p>
      </dsp:txBody>
      <dsp:txXfrm>
        <a:off x="29128" y="1788178"/>
        <a:ext cx="6459855" cy="538444"/>
      </dsp:txXfrm>
    </dsp:sp>
    <dsp:sp modelId="{37698952-8427-634A-AB99-9028CCC1B5D6}">
      <dsp:nvSpPr>
        <dsp:cNvPr id="0" name=""/>
        <dsp:cNvSpPr/>
      </dsp:nvSpPr>
      <dsp:spPr>
        <a:xfrm>
          <a:off x="0" y="2398950"/>
          <a:ext cx="6518111"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Prevention of Overfitting: Suggests potential regularization methods like dropout to enhance model generalization.</a:t>
          </a:r>
          <a:endParaRPr lang="en-US" sz="1500" kern="1200"/>
        </a:p>
      </dsp:txBody>
      <dsp:txXfrm>
        <a:off x="29128" y="2428078"/>
        <a:ext cx="6459855" cy="538444"/>
      </dsp:txXfrm>
    </dsp:sp>
    <dsp:sp modelId="{FEA6122F-9369-E445-8219-EB9B1B2B7928}">
      <dsp:nvSpPr>
        <dsp:cNvPr id="0" name=""/>
        <dsp:cNvSpPr/>
      </dsp:nvSpPr>
      <dsp:spPr>
        <a:xfrm>
          <a:off x="0" y="3038850"/>
          <a:ext cx="6518111" cy="596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Efficient Training: Utilizes mini-batch training and epochs, with possible cross-validation for optimal parameter tuning.</a:t>
          </a:r>
          <a:endParaRPr lang="en-US" sz="1500" kern="1200"/>
        </a:p>
      </dsp:txBody>
      <dsp:txXfrm>
        <a:off x="29128" y="3067978"/>
        <a:ext cx="6459855" cy="538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C0764-588E-412A-8AC1-1BF937618D67}">
      <dsp:nvSpPr>
        <dsp:cNvPr id="0" name=""/>
        <dsp:cNvSpPr/>
      </dsp:nvSpPr>
      <dsp:spPr>
        <a:xfrm>
          <a:off x="0" y="5808"/>
          <a:ext cx="6645075" cy="6958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8E9CC-412B-4D65-9E94-CFD7055434D6}">
      <dsp:nvSpPr>
        <dsp:cNvPr id="0" name=""/>
        <dsp:cNvSpPr/>
      </dsp:nvSpPr>
      <dsp:spPr>
        <a:xfrm>
          <a:off x="210500" y="162379"/>
          <a:ext cx="383103" cy="3827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94812E-94ED-4A99-8914-B25242AA0694}">
      <dsp:nvSpPr>
        <dsp:cNvPr id="0" name=""/>
        <dsp:cNvSpPr/>
      </dsp:nvSpPr>
      <dsp:spPr>
        <a:xfrm>
          <a:off x="804104" y="5808"/>
          <a:ext cx="5804642" cy="76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51" tIns="80551" rIns="80551" bIns="80551" numCol="1" spcCol="1270" anchor="ctr" anchorCtr="0">
          <a:noAutofit/>
        </a:bodyPr>
        <a:lstStyle/>
        <a:p>
          <a:pPr marL="0" lvl="0" indent="0" algn="l" defTabSz="622300">
            <a:lnSpc>
              <a:spcPct val="100000"/>
            </a:lnSpc>
            <a:spcBef>
              <a:spcPct val="0"/>
            </a:spcBef>
            <a:spcAft>
              <a:spcPct val="35000"/>
            </a:spcAft>
            <a:buNone/>
          </a:pPr>
          <a:r>
            <a:rPr lang="en-US" sz="1400" b="1" kern="1200"/>
            <a:t>Deployment Configuration: </a:t>
          </a:r>
          <a:r>
            <a:rPr lang="en-US" sz="1400" kern="1200"/>
            <a:t>Deployed the LSTM model on Amazon SageMaker using a single 'ml.m4.xlarge' instance for initial testing.</a:t>
          </a:r>
        </a:p>
      </dsp:txBody>
      <dsp:txXfrm>
        <a:off x="804104" y="5808"/>
        <a:ext cx="5804642" cy="761108"/>
      </dsp:txXfrm>
    </dsp:sp>
    <dsp:sp modelId="{1E03A06A-DE8F-42B6-ABF3-4C33B717AB7A}">
      <dsp:nvSpPr>
        <dsp:cNvPr id="0" name=""/>
        <dsp:cNvSpPr/>
      </dsp:nvSpPr>
      <dsp:spPr>
        <a:xfrm>
          <a:off x="0" y="957194"/>
          <a:ext cx="6645075" cy="6958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A1F923-2276-4E8F-9133-9821EE517606}">
      <dsp:nvSpPr>
        <dsp:cNvPr id="0" name=""/>
        <dsp:cNvSpPr/>
      </dsp:nvSpPr>
      <dsp:spPr>
        <a:xfrm>
          <a:off x="210500" y="1113765"/>
          <a:ext cx="383103" cy="3827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25201E-A080-4F6E-8B12-1374B809C258}">
      <dsp:nvSpPr>
        <dsp:cNvPr id="0" name=""/>
        <dsp:cNvSpPr/>
      </dsp:nvSpPr>
      <dsp:spPr>
        <a:xfrm>
          <a:off x="804104" y="957194"/>
          <a:ext cx="5804642" cy="76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51" tIns="80551" rIns="80551" bIns="80551" numCol="1" spcCol="1270" anchor="ctr" anchorCtr="0">
          <a:noAutofit/>
        </a:bodyPr>
        <a:lstStyle/>
        <a:p>
          <a:pPr marL="0" lvl="0" indent="0" algn="l" defTabSz="622300">
            <a:lnSpc>
              <a:spcPct val="100000"/>
            </a:lnSpc>
            <a:spcBef>
              <a:spcPct val="0"/>
            </a:spcBef>
            <a:spcAft>
              <a:spcPct val="35000"/>
            </a:spcAft>
            <a:buNone/>
          </a:pPr>
          <a:r>
            <a:rPr lang="en-US" sz="1400" b="1" kern="1200"/>
            <a:t>Data Preparation:</a:t>
          </a:r>
          <a:r>
            <a:rPr lang="en-US" sz="1400" kern="1200"/>
            <a:t> Prepared test data by combining sentence lengths with numerical features into a DataFrame, formatted for model prediction.</a:t>
          </a:r>
        </a:p>
      </dsp:txBody>
      <dsp:txXfrm>
        <a:off x="804104" y="957194"/>
        <a:ext cx="5804642" cy="761108"/>
      </dsp:txXfrm>
    </dsp:sp>
    <dsp:sp modelId="{B3CBF877-330A-47AD-9FD5-52F681B56FFB}">
      <dsp:nvSpPr>
        <dsp:cNvPr id="0" name=""/>
        <dsp:cNvSpPr/>
      </dsp:nvSpPr>
      <dsp:spPr>
        <a:xfrm>
          <a:off x="0" y="1908580"/>
          <a:ext cx="6645075" cy="6958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68C74-F558-4036-9074-6E24ED40FB72}">
      <dsp:nvSpPr>
        <dsp:cNvPr id="0" name=""/>
        <dsp:cNvSpPr/>
      </dsp:nvSpPr>
      <dsp:spPr>
        <a:xfrm>
          <a:off x="210500" y="2065151"/>
          <a:ext cx="383103" cy="3827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574C39-D727-4FF3-8AED-F69DB0692DEC}">
      <dsp:nvSpPr>
        <dsp:cNvPr id="0" name=""/>
        <dsp:cNvSpPr/>
      </dsp:nvSpPr>
      <dsp:spPr>
        <a:xfrm>
          <a:off x="804104" y="1908580"/>
          <a:ext cx="5804642" cy="76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51" tIns="80551" rIns="80551" bIns="80551" numCol="1" spcCol="1270" anchor="ctr" anchorCtr="0">
          <a:noAutofit/>
        </a:bodyPr>
        <a:lstStyle/>
        <a:p>
          <a:pPr marL="0" lvl="0" indent="0" algn="l" defTabSz="622300">
            <a:lnSpc>
              <a:spcPct val="100000"/>
            </a:lnSpc>
            <a:spcBef>
              <a:spcPct val="0"/>
            </a:spcBef>
            <a:spcAft>
              <a:spcPct val="35000"/>
            </a:spcAft>
            <a:buNone/>
          </a:pPr>
          <a:r>
            <a:rPr lang="en-US" sz="1400" b="1" kern="1200"/>
            <a:t>Batch Prediction:</a:t>
          </a:r>
          <a:r>
            <a:rPr lang="en-US" sz="1400" kern="1200"/>
            <a:t> Implemented a function to divide test data into batches, enabling efficient prediction without overloading system memory.</a:t>
          </a:r>
        </a:p>
      </dsp:txBody>
      <dsp:txXfrm>
        <a:off x="804104" y="1908580"/>
        <a:ext cx="5804642" cy="761108"/>
      </dsp:txXfrm>
    </dsp:sp>
    <dsp:sp modelId="{BF7C55A8-1760-469A-BC91-6555DBD03B2B}">
      <dsp:nvSpPr>
        <dsp:cNvPr id="0" name=""/>
        <dsp:cNvSpPr/>
      </dsp:nvSpPr>
      <dsp:spPr>
        <a:xfrm>
          <a:off x="0" y="2859965"/>
          <a:ext cx="6645075" cy="6958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5CD4D1-FD29-4EA6-B6C9-C18062DB1D14}">
      <dsp:nvSpPr>
        <dsp:cNvPr id="0" name=""/>
        <dsp:cNvSpPr/>
      </dsp:nvSpPr>
      <dsp:spPr>
        <a:xfrm>
          <a:off x="210500" y="3016536"/>
          <a:ext cx="383103" cy="3827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846F6B-1AEE-473E-A80C-EE61DC534037}">
      <dsp:nvSpPr>
        <dsp:cNvPr id="0" name=""/>
        <dsp:cNvSpPr/>
      </dsp:nvSpPr>
      <dsp:spPr>
        <a:xfrm>
          <a:off x="804104" y="2859965"/>
          <a:ext cx="5804642" cy="76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51" tIns="80551" rIns="80551" bIns="80551" numCol="1" spcCol="1270" anchor="ctr" anchorCtr="0">
          <a:noAutofit/>
        </a:bodyPr>
        <a:lstStyle/>
        <a:p>
          <a:pPr marL="0" lvl="0" indent="0" algn="l" defTabSz="622300">
            <a:lnSpc>
              <a:spcPct val="100000"/>
            </a:lnSpc>
            <a:spcBef>
              <a:spcPct val="0"/>
            </a:spcBef>
            <a:spcAft>
              <a:spcPct val="35000"/>
            </a:spcAft>
            <a:buNone/>
          </a:pPr>
          <a:r>
            <a:rPr lang="en-US" sz="1400" b="1" kern="1200"/>
            <a:t>Generate Predictions: </a:t>
          </a:r>
          <a:r>
            <a:rPr lang="en-US" sz="1400" kern="1200"/>
            <a:t>Executed predictions on batches, rounding output probabilities to binary values (0 or 1) to classify sentiment.</a:t>
          </a:r>
        </a:p>
      </dsp:txBody>
      <dsp:txXfrm>
        <a:off x="804104" y="2859965"/>
        <a:ext cx="5804642" cy="761108"/>
      </dsp:txXfrm>
    </dsp:sp>
    <dsp:sp modelId="{041739B9-DB8D-4665-98E0-2900D34C25F6}">
      <dsp:nvSpPr>
        <dsp:cNvPr id="0" name=""/>
        <dsp:cNvSpPr/>
      </dsp:nvSpPr>
      <dsp:spPr>
        <a:xfrm>
          <a:off x="0" y="3811351"/>
          <a:ext cx="6645075" cy="6958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4CBB07-8422-46B8-A730-08C85E5CBDD4}">
      <dsp:nvSpPr>
        <dsp:cNvPr id="0" name=""/>
        <dsp:cNvSpPr/>
      </dsp:nvSpPr>
      <dsp:spPr>
        <a:xfrm>
          <a:off x="210500" y="3967922"/>
          <a:ext cx="383103" cy="3827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5B8D65-BF59-4A57-BE11-3F67846F9A7B}">
      <dsp:nvSpPr>
        <dsp:cNvPr id="0" name=""/>
        <dsp:cNvSpPr/>
      </dsp:nvSpPr>
      <dsp:spPr>
        <a:xfrm>
          <a:off x="804104" y="3811351"/>
          <a:ext cx="5804642" cy="76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51" tIns="80551" rIns="80551" bIns="80551" numCol="1" spcCol="1270" anchor="ctr" anchorCtr="0">
          <a:noAutofit/>
        </a:bodyPr>
        <a:lstStyle/>
        <a:p>
          <a:pPr marL="0" lvl="0" indent="0" algn="l" defTabSz="622300">
            <a:lnSpc>
              <a:spcPct val="100000"/>
            </a:lnSpc>
            <a:spcBef>
              <a:spcPct val="0"/>
            </a:spcBef>
            <a:spcAft>
              <a:spcPct val="35000"/>
            </a:spcAft>
            <a:buNone/>
          </a:pPr>
          <a:r>
            <a:rPr lang="en-US" sz="1400" b="1" kern="1200"/>
            <a:t>Accuracy Highlight:</a:t>
          </a:r>
          <a:r>
            <a:rPr lang="en-US" sz="1400" kern="1200"/>
            <a:t> Achieved a accuracy of 85.264%, demonstrating the model's effectiveness in sentiment classification on unseen data.</a:t>
          </a:r>
        </a:p>
      </dsp:txBody>
      <dsp:txXfrm>
        <a:off x="804104" y="3811351"/>
        <a:ext cx="5804642" cy="7611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03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383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9503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0495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9261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5025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98428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7522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08581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57108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4/20/24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9704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4/20/24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0531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cs.aws.amazon.com/apigateway/latest/developerguide/welcome.html" TargetMode="External"/><Relationship Id="rId3" Type="http://schemas.openxmlformats.org/officeDocument/2006/relationships/hyperlink" Target="https://pytorch.org/docs/stable/index.html" TargetMode="External"/><Relationship Id="rId7" Type="http://schemas.openxmlformats.org/officeDocument/2006/relationships/hyperlink" Target="https://github.com/udacity/sagemaker-deployment/tree/master/Project" TargetMode="External"/><Relationship Id="rId2" Type="http://schemas.openxmlformats.org/officeDocument/2006/relationships/hyperlink" Target="https://ai.stanford.edu/~amaas/data/sentiment/" TargetMode="External"/><Relationship Id="rId1" Type="http://schemas.openxmlformats.org/officeDocument/2006/relationships/slideLayout" Target="../slideLayouts/slideLayout2.xml"/><Relationship Id="rId6" Type="http://schemas.openxmlformats.org/officeDocument/2006/relationships/hyperlink" Target="https://docs.aws.amazon.com/AmazonS3/latest/userguide/Welcome.html" TargetMode="External"/><Relationship Id="rId5" Type="http://schemas.openxmlformats.org/officeDocument/2006/relationships/hyperlink" Target="https://docs.aws.amazon.com/lambda/" TargetMode="External"/><Relationship Id="rId4" Type="http://schemas.openxmlformats.org/officeDocument/2006/relationships/hyperlink" Target="https://docs.aws.amazon.com/sagemaker/latest/dg/whatis.html" TargetMode="External"/><Relationship Id="rId9" Type="http://schemas.openxmlformats.org/officeDocument/2006/relationships/image" Target="../media/image40.jpeg"/></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ai.stanford.edu/~amaas/papers/wvSent_acl2011.pdf"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D622142-FEF3-4C8C-A5E5-711466403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897D3F25-05CF-4034-8D3E-EF08C262E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 y="0"/>
            <a:ext cx="6850337" cy="6850337"/>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4">
            <a:extLst>
              <a:ext uri="{FF2B5EF4-FFF2-40B4-BE49-F238E27FC236}">
                <a16:creationId xmlns:a16="http://schemas.microsoft.com/office/drawing/2014/main" id="{A05DE375-3252-4F16-B87A-CD448E853DBF}"/>
              </a:ext>
            </a:extLst>
          </p:cNvPr>
          <p:cNvSpPr>
            <a:spLocks noGrp="1"/>
          </p:cNvSpPr>
          <p:nvPr>
            <p:ph type="ctrTitle"/>
          </p:nvPr>
        </p:nvSpPr>
        <p:spPr>
          <a:xfrm>
            <a:off x="3037539" y="892249"/>
            <a:ext cx="9154461" cy="1264012"/>
          </a:xfrm>
          <a:noFill/>
        </p:spPr>
        <p:txBody>
          <a:bodyPr anchor="b">
            <a:normAutofit/>
          </a:bodyPr>
          <a:lstStyle/>
          <a:p>
            <a:pPr algn="ctr">
              <a:lnSpc>
                <a:spcPct val="120000"/>
              </a:lnSpc>
            </a:pPr>
            <a:r>
              <a:rPr lang="en-US" sz="2800" dirty="0">
                <a:latin typeface="Aptos" panose="020B0004020202020204" pitchFamily="34" charset="0"/>
                <a:ea typeface="Aptos" panose="020B0004020202020204" pitchFamily="34" charset="0"/>
                <a:cs typeface="Times New Roman" panose="02020603050405020304" pitchFamily="18" charset="0"/>
              </a:rPr>
              <a:t>Movie Reviews Sentiment Analysis Web App </a:t>
            </a:r>
            <a:endParaRPr lang="en-US" sz="2800" spc="3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F16E159-A7B6-56EB-ACC4-65390C8DA83B}"/>
              </a:ext>
            </a:extLst>
          </p:cNvPr>
          <p:cNvPicPr>
            <a:picLocks noChangeAspect="1"/>
          </p:cNvPicPr>
          <p:nvPr/>
        </p:nvPicPr>
        <p:blipFill>
          <a:blip r:embed="rId2"/>
          <a:srcRect/>
          <a:stretch/>
        </p:blipFill>
        <p:spPr>
          <a:xfrm>
            <a:off x="519620" y="2488614"/>
            <a:ext cx="3273424" cy="3273424"/>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effectLst>
            <a:outerShdw dist="177800" dir="12600000" algn="tr" rotWithShape="0">
              <a:schemeClr val="tx1"/>
            </a:outerShdw>
          </a:effectLst>
        </p:spPr>
      </p:pic>
      <p:sp>
        <p:nvSpPr>
          <p:cNvPr id="24" name="Slide Number Placeholder 3">
            <a:extLst>
              <a:ext uri="{FF2B5EF4-FFF2-40B4-BE49-F238E27FC236}">
                <a16:creationId xmlns:a16="http://schemas.microsoft.com/office/drawing/2014/main" id="{7DC6A6BB-6A4E-4C14-B3A7-38DE9DA93EE5}"/>
              </a:ext>
            </a:extLst>
          </p:cNvPr>
          <p:cNvSpPr>
            <a:spLocks noGrp="1"/>
          </p:cNvSpPr>
          <p:nvPr>
            <p:ph type="sldNum" sz="quarter" idx="12"/>
          </p:nvPr>
        </p:nvSpPr>
        <p:spPr>
          <a:xfrm>
            <a:off x="11166329" y="6342042"/>
            <a:ext cx="526228" cy="365125"/>
          </a:xfrm>
        </p:spPr>
        <p:txBody>
          <a:bodyPr>
            <a:normAutofit/>
          </a:bodyPr>
          <a:lstStyle/>
          <a:p>
            <a:pPr>
              <a:spcAft>
                <a:spcPts val="600"/>
              </a:spcAft>
            </a:pPr>
            <a:fld id="{EFAC0926-C259-4B3D-95C8-713E98CEE980}" type="slidenum">
              <a:rPr lang="en-US" smtClean="0"/>
              <a:pPr>
                <a:spcAft>
                  <a:spcPts val="600"/>
                </a:spcAft>
              </a:pPr>
              <a:t>1</a:t>
            </a:fld>
            <a:endParaRPr lang="en-US"/>
          </a:p>
        </p:txBody>
      </p:sp>
      <p:grpSp>
        <p:nvGrpSpPr>
          <p:cNvPr id="33" name="Group 32">
            <a:extLst>
              <a:ext uri="{FF2B5EF4-FFF2-40B4-BE49-F238E27FC236}">
                <a16:creationId xmlns:a16="http://schemas.microsoft.com/office/drawing/2014/main" id="{77E48F6D-03E6-406C-B881-FC8BD549E2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1626076" y="3551521"/>
            <a:ext cx="567782" cy="3306479"/>
            <a:chOff x="11619770" y="-2005"/>
            <a:chExt cx="567782" cy="3306479"/>
          </a:xfrm>
        </p:grpSpPr>
        <p:sp>
          <p:nvSpPr>
            <p:cNvPr id="34" name="Freeform: Shape 33">
              <a:extLst>
                <a:ext uri="{FF2B5EF4-FFF2-40B4-BE49-F238E27FC236}">
                  <a16:creationId xmlns:a16="http://schemas.microsoft.com/office/drawing/2014/main" id="{175142AA-F104-4F64-AAF1-94BBA2B19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D996E513-082E-4A36-BD0F-B2ABA3EA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2B13CFE4-857B-BF6F-B149-D5BDF5A84A0D}"/>
              </a:ext>
            </a:extLst>
          </p:cNvPr>
          <p:cNvSpPr txBox="1"/>
          <p:nvPr/>
        </p:nvSpPr>
        <p:spPr>
          <a:xfrm>
            <a:off x="3832740" y="2501838"/>
            <a:ext cx="7008471" cy="1461234"/>
          </a:xfrm>
          <a:prstGeom prst="rect">
            <a:avLst/>
          </a:prstGeom>
          <a:noFill/>
        </p:spPr>
        <p:txBody>
          <a:bodyPr wrap="square">
            <a:spAutoFit/>
          </a:bodyPr>
          <a:lstStyle/>
          <a:p>
            <a:pPr algn="ctr">
              <a:lnSpc>
                <a:spcPct val="130000"/>
              </a:lnSpc>
              <a:spcAft>
                <a:spcPts val="800"/>
              </a:spcAft>
              <a:buSzPct val="85000"/>
            </a:pPr>
            <a:r>
              <a:rPr lang="en-US" sz="2000" dirty="0">
                <a:latin typeface="+mj-lt"/>
              </a:rPr>
              <a:t>INFO 6105 Data Science Engineering Methods and Tools</a:t>
            </a:r>
          </a:p>
          <a:p>
            <a:pPr algn="ctr">
              <a:lnSpc>
                <a:spcPct val="130000"/>
              </a:lnSpc>
              <a:spcAft>
                <a:spcPts val="800"/>
              </a:spcAft>
              <a:buSzPct val="85000"/>
            </a:pPr>
            <a:r>
              <a:rPr lang="en-US" sz="2000" dirty="0">
                <a:latin typeface="+mj-lt"/>
              </a:rPr>
              <a:t>By</a:t>
            </a:r>
          </a:p>
          <a:p>
            <a:pPr algn="ctr">
              <a:lnSpc>
                <a:spcPct val="130000"/>
              </a:lnSpc>
              <a:spcAft>
                <a:spcPts val="800"/>
              </a:spcAft>
              <a:buSzPct val="85000"/>
            </a:pPr>
            <a:r>
              <a:rPr lang="en-US" sz="2000" dirty="0">
                <a:latin typeface="+mj-lt"/>
              </a:rPr>
              <a:t>Professor Hong Pan</a:t>
            </a:r>
          </a:p>
        </p:txBody>
      </p:sp>
      <p:sp>
        <p:nvSpPr>
          <p:cNvPr id="5" name="Content Placeholder 2">
            <a:extLst>
              <a:ext uri="{FF2B5EF4-FFF2-40B4-BE49-F238E27FC236}">
                <a16:creationId xmlns:a16="http://schemas.microsoft.com/office/drawing/2014/main" id="{E3F9056D-E288-D43E-179F-B57BF8511120}"/>
              </a:ext>
            </a:extLst>
          </p:cNvPr>
          <p:cNvSpPr txBox="1">
            <a:spLocks/>
          </p:cNvSpPr>
          <p:nvPr/>
        </p:nvSpPr>
        <p:spPr>
          <a:xfrm>
            <a:off x="4589711" y="4467056"/>
            <a:ext cx="5494527" cy="1099595"/>
          </a:xfrm>
        </p:spPr>
        <p:txBody>
          <a:bodyPr vert="horz" lIns="91440" tIns="45720" rIns="91440" bIns="45720" rtlCol="0">
            <a:normAutofit fontScale="77500" lnSpcReduction="20000"/>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ctr">
              <a:spcBef>
                <a:spcPts val="0"/>
              </a:spcBef>
              <a:spcAft>
                <a:spcPts val="800"/>
              </a:spcAft>
              <a:buNone/>
            </a:pPr>
            <a:r>
              <a:rPr lang="en-US" dirty="0">
                <a:effectLst/>
              </a:rPr>
              <a:t>Presented </a:t>
            </a:r>
          </a:p>
          <a:p>
            <a:pPr marL="0" marR="0" indent="0" algn="ctr">
              <a:spcBef>
                <a:spcPts val="0"/>
              </a:spcBef>
              <a:spcAft>
                <a:spcPts val="800"/>
              </a:spcAft>
              <a:buNone/>
            </a:pPr>
            <a:r>
              <a:rPr lang="en-US" dirty="0">
                <a:effectLst/>
              </a:rPr>
              <a:t>By </a:t>
            </a:r>
          </a:p>
          <a:p>
            <a:pPr marL="0" marR="0" indent="0" algn="ctr">
              <a:spcBef>
                <a:spcPts val="0"/>
              </a:spcBef>
              <a:spcAft>
                <a:spcPts val="800"/>
              </a:spcAft>
              <a:buNone/>
            </a:pPr>
            <a:r>
              <a:rPr lang="en-US" dirty="0"/>
              <a:t>Deepak Kumar</a:t>
            </a:r>
            <a:endParaRPr lang="en-US" dirty="0">
              <a:effectLst/>
            </a:endParaRPr>
          </a:p>
        </p:txBody>
      </p:sp>
    </p:spTree>
    <p:extLst>
      <p:ext uri="{BB962C8B-B14F-4D97-AF65-F5344CB8AC3E}">
        <p14:creationId xmlns:p14="http://schemas.microsoft.com/office/powerpoint/2010/main" val="28583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6AF0-E439-90CA-141E-DD29E12FB904}"/>
              </a:ext>
            </a:extLst>
          </p:cNvPr>
          <p:cNvSpPr>
            <a:spLocks noGrp="1"/>
          </p:cNvSpPr>
          <p:nvPr>
            <p:ph type="title"/>
          </p:nvPr>
        </p:nvSpPr>
        <p:spPr>
          <a:xfrm>
            <a:off x="808661" y="365125"/>
            <a:ext cx="10357666" cy="1325563"/>
          </a:xfrm>
        </p:spPr>
        <p:txBody>
          <a:bodyPr vert="horz" lIns="91440" tIns="45720" rIns="91440" bIns="45720" rtlCol="0" anchor="b">
            <a:normAutofit/>
          </a:bodyPr>
          <a:lstStyle/>
          <a:p>
            <a:pPr>
              <a:spcAft>
                <a:spcPts val="600"/>
              </a:spcAft>
            </a:pPr>
            <a:r>
              <a:rPr lang="en-US" b="1" dirty="0"/>
              <a:t>Learning</a:t>
            </a:r>
            <a:endParaRPr lang="en-US" dirty="0"/>
          </a:p>
        </p:txBody>
      </p:sp>
      <p:pic>
        <p:nvPicPr>
          <p:cNvPr id="5" name="Picture 4">
            <a:extLst>
              <a:ext uri="{FF2B5EF4-FFF2-40B4-BE49-F238E27FC236}">
                <a16:creationId xmlns:a16="http://schemas.microsoft.com/office/drawing/2014/main" id="{73B31299-2B20-B761-A2D2-74059CB8B6FA}"/>
              </a:ext>
            </a:extLst>
          </p:cNvPr>
          <p:cNvPicPr>
            <a:picLocks noChangeAspect="1"/>
          </p:cNvPicPr>
          <p:nvPr/>
        </p:nvPicPr>
        <p:blipFill>
          <a:blip r:embed="rId2"/>
          <a:srcRect/>
          <a:stretch/>
        </p:blipFill>
        <p:spPr>
          <a:xfrm>
            <a:off x="8252928" y="2211871"/>
            <a:ext cx="3321755" cy="3321755"/>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noFill/>
          <a:effectLst>
            <a:outerShdw dist="165100" dir="19800000" algn="tr" rotWithShape="0">
              <a:schemeClr val="tx1"/>
            </a:outerShdw>
          </a:effectLst>
        </p:spPr>
      </p:pic>
      <p:sp>
        <p:nvSpPr>
          <p:cNvPr id="16" name="Slide Number Placeholder 7">
            <a:extLst>
              <a:ext uri="{FF2B5EF4-FFF2-40B4-BE49-F238E27FC236}">
                <a16:creationId xmlns:a16="http://schemas.microsoft.com/office/drawing/2014/main" id="{9B92E58B-A4FA-AAEF-BE35-AB836A6B740C}"/>
              </a:ext>
            </a:extLst>
          </p:cNvPr>
          <p:cNvSpPr>
            <a:spLocks noGrp="1"/>
          </p:cNvSpPr>
          <p:nvPr>
            <p:ph type="sldNum" sz="quarter" idx="12"/>
          </p:nvPr>
        </p:nvSpPr>
        <p:spPr>
          <a:xfrm>
            <a:off x="11166329" y="6342042"/>
            <a:ext cx="526228" cy="365125"/>
          </a:xfrm>
        </p:spPr>
        <p:txBody>
          <a:bodyPr vert="horz" lIns="91440" tIns="45720" rIns="91440" bIns="45720" rtlCol="0" anchor="ctr">
            <a:normAutofit/>
          </a:bodyPr>
          <a:lstStyle/>
          <a:p>
            <a:pPr>
              <a:spcAft>
                <a:spcPts val="600"/>
              </a:spcAft>
            </a:pPr>
            <a:fld id="{1B0A0659-E443-491A-A36E-EC2EE49C5850}" type="slidenum">
              <a:rPr lang="en-US" smtClean="0">
                <a:solidFill>
                  <a:srgbClr val="000000"/>
                </a:solidFill>
              </a:rPr>
              <a:pPr>
                <a:spcAft>
                  <a:spcPts val="600"/>
                </a:spcAft>
              </a:pPr>
              <a:t>10</a:t>
            </a:fld>
            <a:endParaRPr lang="en-US">
              <a:solidFill>
                <a:srgbClr val="000000"/>
              </a:solidFill>
            </a:endParaRPr>
          </a:p>
        </p:txBody>
      </p:sp>
      <p:pic>
        <p:nvPicPr>
          <p:cNvPr id="6" name="Picture 5">
            <a:extLst>
              <a:ext uri="{FF2B5EF4-FFF2-40B4-BE49-F238E27FC236}">
                <a16:creationId xmlns:a16="http://schemas.microsoft.com/office/drawing/2014/main" id="{D13CA36E-223A-8FC9-EB0A-DDBA8146FA9F}"/>
              </a:ext>
            </a:extLst>
          </p:cNvPr>
          <p:cNvPicPr>
            <a:picLocks noChangeAspect="1"/>
          </p:cNvPicPr>
          <p:nvPr/>
        </p:nvPicPr>
        <p:blipFill>
          <a:blip r:embed="rId3"/>
          <a:stretch>
            <a:fillRect/>
          </a:stretch>
        </p:blipFill>
        <p:spPr>
          <a:xfrm>
            <a:off x="52873" y="2077862"/>
            <a:ext cx="7772400" cy="3767147"/>
          </a:xfrm>
          <a:prstGeom prst="rect">
            <a:avLst/>
          </a:prstGeom>
        </p:spPr>
      </p:pic>
    </p:spTree>
    <p:extLst>
      <p:ext uri="{BB962C8B-B14F-4D97-AF65-F5344CB8AC3E}">
        <p14:creationId xmlns:p14="http://schemas.microsoft.com/office/powerpoint/2010/main" val="279614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40128B-EAD4-6CDF-A77A-7171C1477046}"/>
              </a:ext>
            </a:extLst>
          </p:cNvPr>
          <p:cNvSpPr txBox="1">
            <a:spLocks/>
          </p:cNvSpPr>
          <p:nvPr/>
        </p:nvSpPr>
        <p:spPr>
          <a:xfrm>
            <a:off x="800100" y="395926"/>
            <a:ext cx="10535235" cy="1065229"/>
          </a:xfrm>
        </p:spPr>
        <p:txBody>
          <a:bodyPr vert="horz" lIns="91440" tIns="45720" rIns="91440" bIns="45720" rtlCol="0" anchor="ctr">
            <a:norm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pPr>
              <a:spcAft>
                <a:spcPts val="600"/>
              </a:spcAft>
            </a:pPr>
            <a:r>
              <a:rPr lang="en-US" b="1" spc="300" dirty="0"/>
              <a:t>References</a:t>
            </a:r>
          </a:p>
        </p:txBody>
      </p:sp>
      <p:sp>
        <p:nvSpPr>
          <p:cNvPr id="5" name="Content Placeholder 2">
            <a:extLst>
              <a:ext uri="{FF2B5EF4-FFF2-40B4-BE49-F238E27FC236}">
                <a16:creationId xmlns:a16="http://schemas.microsoft.com/office/drawing/2014/main" id="{227646F4-7036-8BB2-7C00-A5F833EC4EFA}"/>
              </a:ext>
            </a:extLst>
          </p:cNvPr>
          <p:cNvSpPr txBox="1">
            <a:spLocks/>
          </p:cNvSpPr>
          <p:nvPr/>
        </p:nvSpPr>
        <p:spPr>
          <a:xfrm>
            <a:off x="4132161" y="1995045"/>
            <a:ext cx="7396223" cy="3097816"/>
          </a:xfrm>
        </p:spPr>
        <p:txBody>
          <a:bodyPr vert="horz" lIns="91440" tIns="45720" rIns="91440" bIns="45720" rtlCol="0" anchor="ctr">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just">
              <a:spcBef>
                <a:spcPts val="0"/>
              </a:spcBef>
            </a:pPr>
            <a:r>
              <a:rPr lang="en-US" sz="1600" kern="100" dirty="0">
                <a:solidFill>
                  <a:schemeClr val="accent2">
                    <a:lumMod val="50000"/>
                  </a:schemeClr>
                </a:solidFill>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https://ai.stanford.edu/~amaas/data/sentiment/</a:t>
            </a:r>
            <a:endParaRPr lang="en-US" sz="1600" kern="100" dirty="0">
              <a:solidFill>
                <a:schemeClr val="accent2">
                  <a:lumMod val="50000"/>
                </a:schemeClr>
              </a:solidFill>
              <a:latin typeface="Calibri" panose="020F0502020204030204" pitchFamily="34" charset="0"/>
              <a:cs typeface="Times New Roman" panose="02020603050405020304" pitchFamily="18" charset="0"/>
            </a:endParaRPr>
          </a:p>
          <a:p>
            <a:pPr marL="0" algn="just">
              <a:spcBef>
                <a:spcPts val="0"/>
              </a:spcBef>
            </a:pPr>
            <a:r>
              <a:rPr lang="en-US" sz="1600" kern="100" dirty="0">
                <a:solidFill>
                  <a:schemeClr val="accent2">
                    <a:lumMod val="50000"/>
                  </a:schemeClr>
                </a:solidFill>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https://pytorch.org/docs/stable/index.html</a:t>
            </a:r>
            <a:endParaRPr lang="en-US" sz="1600" kern="100" dirty="0">
              <a:solidFill>
                <a:schemeClr val="accent2">
                  <a:lumMod val="50000"/>
                </a:schemeClr>
              </a:solidFill>
              <a:latin typeface="Calibri" panose="020F0502020204030204" pitchFamily="34" charset="0"/>
              <a:cs typeface="Times New Roman" panose="02020603050405020304" pitchFamily="18" charset="0"/>
            </a:endParaRPr>
          </a:p>
          <a:p>
            <a:pPr marL="0" algn="just">
              <a:spcBef>
                <a:spcPts val="0"/>
              </a:spcBef>
            </a:pPr>
            <a:r>
              <a:rPr lang="en-US" sz="1600" kern="100" dirty="0">
                <a:solidFill>
                  <a:schemeClr val="accent2">
                    <a:lumMod val="50000"/>
                  </a:schemeClr>
                </a:solidFill>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https://docs.aws.amazon.com/sagemaker/latest/dg/whatis.html</a:t>
            </a:r>
            <a:endParaRPr lang="en-US" sz="1600" kern="100" dirty="0">
              <a:solidFill>
                <a:schemeClr val="accent2">
                  <a:lumMod val="50000"/>
                </a:schemeClr>
              </a:solidFill>
              <a:latin typeface="Calibri" panose="020F0502020204030204" pitchFamily="34" charset="0"/>
              <a:cs typeface="Times New Roman" panose="02020603050405020304" pitchFamily="18" charset="0"/>
            </a:endParaRPr>
          </a:p>
          <a:p>
            <a:pPr marL="0" algn="just">
              <a:spcBef>
                <a:spcPts val="0"/>
              </a:spcBef>
            </a:pPr>
            <a:r>
              <a:rPr lang="en-US" sz="1600" kern="100" dirty="0">
                <a:solidFill>
                  <a:schemeClr val="accent2">
                    <a:lumMod val="50000"/>
                  </a:schemeClr>
                </a:solidFill>
                <a:latin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https://docs.aws.amazon.com/lambda/</a:t>
            </a:r>
            <a:endParaRPr lang="en-US" sz="1600" kern="100" dirty="0">
              <a:solidFill>
                <a:schemeClr val="accent2">
                  <a:lumMod val="50000"/>
                </a:schemeClr>
              </a:solidFill>
              <a:latin typeface="Calibri" panose="020F0502020204030204" pitchFamily="34" charset="0"/>
              <a:cs typeface="Times New Roman" panose="02020603050405020304" pitchFamily="18" charset="0"/>
            </a:endParaRPr>
          </a:p>
          <a:p>
            <a:pPr marL="0" algn="just">
              <a:spcBef>
                <a:spcPts val="0"/>
              </a:spcBef>
            </a:pPr>
            <a:r>
              <a:rPr lang="en-US" sz="1600" kern="100" dirty="0">
                <a:solidFill>
                  <a:schemeClr val="accent2">
                    <a:lumMod val="50000"/>
                  </a:schemeClr>
                </a:solidFill>
                <a:latin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https://docs.aws.amazon.com/AmazonS3/latest/userguide/Welcome.html</a:t>
            </a:r>
            <a:endParaRPr lang="en-US" sz="1600" kern="100" dirty="0">
              <a:solidFill>
                <a:schemeClr val="accent2">
                  <a:lumMod val="50000"/>
                </a:schemeClr>
              </a:solidFill>
              <a:latin typeface="Calibri" panose="020F0502020204030204" pitchFamily="34" charset="0"/>
              <a:cs typeface="Times New Roman" panose="02020603050405020304" pitchFamily="18" charset="0"/>
            </a:endParaRPr>
          </a:p>
          <a:p>
            <a:pPr marL="0" algn="just">
              <a:spcBef>
                <a:spcPts val="0"/>
              </a:spcBef>
            </a:pPr>
            <a:r>
              <a:rPr lang="en-US" sz="1600" kern="100" dirty="0">
                <a:solidFill>
                  <a:schemeClr val="accent2">
                    <a:lumMod val="50000"/>
                  </a:schemeClr>
                </a:solidFill>
                <a:latin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https://github.com/udacity/sagemaker-deployment/tree/master/Project</a:t>
            </a:r>
            <a:endParaRPr lang="en-US" sz="1600" kern="100" dirty="0">
              <a:solidFill>
                <a:schemeClr val="accent2">
                  <a:lumMod val="50000"/>
                </a:schemeClr>
              </a:solidFill>
              <a:latin typeface="Calibri" panose="020F0502020204030204" pitchFamily="34" charset="0"/>
              <a:cs typeface="Times New Roman" panose="02020603050405020304" pitchFamily="18" charset="0"/>
            </a:endParaRPr>
          </a:p>
          <a:p>
            <a:pPr marL="0" algn="just">
              <a:spcBef>
                <a:spcPts val="0"/>
              </a:spcBef>
            </a:pPr>
            <a:r>
              <a:rPr lang="en-US" sz="1600" kern="100" dirty="0">
                <a:solidFill>
                  <a:schemeClr val="accent2">
                    <a:lumMod val="50000"/>
                  </a:schemeClr>
                </a:solidFill>
                <a:latin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https://docs.aws.amazon.com/apigateway/latest/developerguide/welcome.html</a:t>
            </a:r>
            <a:endParaRPr lang="en-US" sz="1600" kern="100" dirty="0">
              <a:solidFill>
                <a:schemeClr val="accent2">
                  <a:lumMod val="50000"/>
                </a:schemeClr>
              </a:solidFill>
              <a:latin typeface="Calibri" panose="020F0502020204030204" pitchFamily="34" charset="0"/>
              <a:cs typeface="Times New Roman" panose="02020603050405020304" pitchFamily="18" charset="0"/>
            </a:endParaRPr>
          </a:p>
          <a:p>
            <a:pPr marL="0" marR="0" algn="just">
              <a:spcBef>
                <a:spcPts val="0"/>
              </a:spcBef>
              <a:spcAft>
                <a:spcPts val="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Slide Number Placeholder 6">
            <a:extLst>
              <a:ext uri="{FF2B5EF4-FFF2-40B4-BE49-F238E27FC236}">
                <a16:creationId xmlns:a16="http://schemas.microsoft.com/office/drawing/2014/main" id="{486D18E6-2C3A-4D4A-93B8-55C657561BEA}"/>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11</a:t>
            </a:fld>
            <a:endParaRPr lang="en-US"/>
          </a:p>
        </p:txBody>
      </p:sp>
      <p:pic>
        <p:nvPicPr>
          <p:cNvPr id="2" name="Picture 1">
            <a:extLst>
              <a:ext uri="{FF2B5EF4-FFF2-40B4-BE49-F238E27FC236}">
                <a16:creationId xmlns:a16="http://schemas.microsoft.com/office/drawing/2014/main" id="{2B41B8AE-E576-2B90-8C36-B5661A2FAE11}"/>
              </a:ext>
            </a:extLst>
          </p:cNvPr>
          <p:cNvPicPr>
            <a:picLocks noChangeAspect="1"/>
          </p:cNvPicPr>
          <p:nvPr/>
        </p:nvPicPr>
        <p:blipFill>
          <a:blip r:embed="rId9"/>
          <a:srcRect/>
          <a:stretch/>
        </p:blipFill>
        <p:spPr>
          <a:xfrm>
            <a:off x="262103" y="1883075"/>
            <a:ext cx="3075699" cy="3321755"/>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noFill/>
          <a:effectLst>
            <a:outerShdw dist="165100" dir="19800000" algn="tr" rotWithShape="0">
              <a:schemeClr val="tx1"/>
            </a:outerShdw>
          </a:effectLst>
        </p:spPr>
      </p:pic>
    </p:spTree>
    <p:extLst>
      <p:ext uri="{BB962C8B-B14F-4D97-AF65-F5344CB8AC3E}">
        <p14:creationId xmlns:p14="http://schemas.microsoft.com/office/powerpoint/2010/main" val="1339491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a:extLst>
              <a:ext uri="{FF2B5EF4-FFF2-40B4-BE49-F238E27FC236}">
                <a16:creationId xmlns:a16="http://schemas.microsoft.com/office/drawing/2014/main" id="{486D18E6-2C3A-4D4A-93B8-55C657561BEA}"/>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12</a:t>
            </a:fld>
            <a:endParaRPr lang="en-US"/>
          </a:p>
        </p:txBody>
      </p:sp>
      <p:pic>
        <p:nvPicPr>
          <p:cNvPr id="3" name="Picture 2">
            <a:extLst>
              <a:ext uri="{FF2B5EF4-FFF2-40B4-BE49-F238E27FC236}">
                <a16:creationId xmlns:a16="http://schemas.microsoft.com/office/drawing/2014/main" id="{8F528501-4BAD-AFA2-796F-B0B54516BD08}"/>
              </a:ext>
            </a:extLst>
          </p:cNvPr>
          <p:cNvPicPr>
            <a:picLocks noChangeAspect="1"/>
          </p:cNvPicPr>
          <p:nvPr/>
        </p:nvPicPr>
        <p:blipFill>
          <a:blip r:embed="rId2"/>
          <a:stretch>
            <a:fillRect/>
          </a:stretch>
        </p:blipFill>
        <p:spPr>
          <a:xfrm>
            <a:off x="1653208" y="921324"/>
            <a:ext cx="7772400" cy="3981684"/>
          </a:xfrm>
          <a:prstGeom prst="rect">
            <a:avLst/>
          </a:prstGeom>
        </p:spPr>
      </p:pic>
    </p:spTree>
    <p:extLst>
      <p:ext uri="{BB962C8B-B14F-4D97-AF65-F5344CB8AC3E}">
        <p14:creationId xmlns:p14="http://schemas.microsoft.com/office/powerpoint/2010/main" val="132090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A626-C031-F2A5-7430-C784037638FF}"/>
              </a:ext>
            </a:extLst>
          </p:cNvPr>
          <p:cNvSpPr>
            <a:spLocks noGrp="1"/>
          </p:cNvSpPr>
          <p:nvPr>
            <p:ph type="title"/>
          </p:nvPr>
        </p:nvSpPr>
        <p:spPr>
          <a:xfrm>
            <a:off x="800101" y="707099"/>
            <a:ext cx="5295900" cy="982806"/>
          </a:xfrm>
        </p:spPr>
        <p:txBody>
          <a:bodyPr vert="horz" lIns="91440" tIns="45720" rIns="91440" bIns="45720" rtlCol="0" anchor="b">
            <a:normAutofit/>
          </a:bodyPr>
          <a:lstStyle/>
          <a:p>
            <a:pPr>
              <a:lnSpc>
                <a:spcPct val="110000"/>
              </a:lnSpc>
            </a:pPr>
            <a:r>
              <a:rPr lang="en-US" sz="2400" b="1" spc="300" dirty="0"/>
              <a:t>Introduction</a:t>
            </a:r>
          </a:p>
        </p:txBody>
      </p:sp>
      <p:sp>
        <p:nvSpPr>
          <p:cNvPr id="5" name="Content Placeholder 2">
            <a:extLst>
              <a:ext uri="{FF2B5EF4-FFF2-40B4-BE49-F238E27FC236}">
                <a16:creationId xmlns:a16="http://schemas.microsoft.com/office/drawing/2014/main" id="{41386726-3CA5-08E9-0758-200A50746718}"/>
              </a:ext>
            </a:extLst>
          </p:cNvPr>
          <p:cNvSpPr txBox="1">
            <a:spLocks/>
          </p:cNvSpPr>
          <p:nvPr/>
        </p:nvSpPr>
        <p:spPr>
          <a:xfrm>
            <a:off x="800101" y="2361235"/>
            <a:ext cx="5855342" cy="3789667"/>
          </a:xfr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scope of this project is to create a web tool and deploy on cloud which automatically categorize reviews into positive, or negative sentiment. This tool intends to enhance the movie selection process by providing an aggregated sentiment score, thus offering a nuanced understanding of a film's reception among audiences and critics.</a:t>
            </a:r>
          </a:p>
        </p:txBody>
      </p:sp>
      <p:pic>
        <p:nvPicPr>
          <p:cNvPr id="6" name="Picture 4">
            <a:extLst>
              <a:ext uri="{FF2B5EF4-FFF2-40B4-BE49-F238E27FC236}">
                <a16:creationId xmlns:a16="http://schemas.microsoft.com/office/drawing/2014/main" id="{BE136BB9-1070-5723-8CF3-DB585CCEAFD1}"/>
              </a:ext>
            </a:extLst>
          </p:cNvPr>
          <p:cNvPicPr>
            <a:picLocks noChangeAspect="1" noChangeArrowheads="1"/>
          </p:cNvPicPr>
          <p:nvPr/>
        </p:nvPicPr>
        <p:blipFill>
          <a:blip r:embed="rId2"/>
          <a:srcRect/>
          <a:stretch/>
        </p:blipFill>
        <p:spPr bwMode="auto">
          <a:xfrm>
            <a:off x="7631942" y="1689905"/>
            <a:ext cx="3948894" cy="3948894"/>
          </a:xfrm>
          <a:custGeom>
            <a:avLst/>
            <a:gdLst/>
            <a:ahLst/>
            <a:cxnLst/>
            <a:rect l="l" t="t" r="r" b="b"/>
            <a:pathLst>
              <a:path w="4487466" h="4487466">
                <a:moveTo>
                  <a:pt x="2243733" y="0"/>
                </a:moveTo>
                <a:cubicBezTo>
                  <a:pt x="3482913" y="0"/>
                  <a:pt x="4487466" y="1004553"/>
                  <a:pt x="4487466" y="2243733"/>
                </a:cubicBezTo>
                <a:cubicBezTo>
                  <a:pt x="4487466" y="3482913"/>
                  <a:pt x="3482913" y="4487466"/>
                  <a:pt x="2243733" y="4487466"/>
                </a:cubicBezTo>
                <a:cubicBezTo>
                  <a:pt x="1004553" y="4487466"/>
                  <a:pt x="0" y="3482913"/>
                  <a:pt x="0" y="2243733"/>
                </a:cubicBezTo>
                <a:cubicBezTo>
                  <a:pt x="0" y="1004553"/>
                  <a:pt x="1004553" y="0"/>
                  <a:pt x="2243733" y="0"/>
                </a:cubicBezTo>
                <a:close/>
              </a:path>
            </a:pathLst>
          </a:custGeom>
          <a:noFill/>
          <a:effectLst>
            <a:outerShdw dist="165100" dir="8100000" algn="tr" rotWithShape="0">
              <a:schemeClr val="tx1"/>
            </a:outerShdw>
          </a:effectLst>
        </p:spPr>
      </p:pic>
      <p:sp>
        <p:nvSpPr>
          <p:cNvPr id="15" name="Slide Number Placeholder 10">
            <a:extLst>
              <a:ext uri="{FF2B5EF4-FFF2-40B4-BE49-F238E27FC236}">
                <a16:creationId xmlns:a16="http://schemas.microsoft.com/office/drawing/2014/main" id="{5128958E-C58E-D025-DF7E-B56268FF57A4}"/>
              </a:ext>
            </a:extLst>
          </p:cNvPr>
          <p:cNvSpPr>
            <a:spLocks noGrp="1"/>
          </p:cNvSpPr>
          <p:nvPr>
            <p:ph type="sldNum" sz="quarter" idx="12"/>
          </p:nvPr>
        </p:nvSpPr>
        <p:spPr>
          <a:xfrm>
            <a:off x="11166329" y="6342042"/>
            <a:ext cx="526228" cy="365125"/>
          </a:xfrm>
        </p:spPr>
        <p:txBody>
          <a:bodyPr vert="horz" lIns="91440" tIns="45720" rIns="91440" bIns="45720" rtlCol="0" anchor="ctr">
            <a:normAutofit/>
          </a:bodyPr>
          <a:lstStyle/>
          <a:p>
            <a:pPr>
              <a:spcAft>
                <a:spcPts val="600"/>
              </a:spcAft>
            </a:pPr>
            <a:fld id="{1B0A0659-E443-491A-A36E-EC2EE49C5850}" type="slidenum">
              <a:rPr lang="en-US">
                <a:solidFill>
                  <a:srgbClr val="000000"/>
                </a:solidFill>
              </a:rPr>
              <a:pPr>
                <a:spcAft>
                  <a:spcPts val="600"/>
                </a:spcAft>
              </a:pPr>
              <a:t>2</a:t>
            </a:fld>
            <a:endParaRPr lang="en-US">
              <a:solidFill>
                <a:srgbClr val="000000"/>
              </a:solidFill>
            </a:endParaRPr>
          </a:p>
        </p:txBody>
      </p:sp>
    </p:spTree>
    <p:extLst>
      <p:ext uri="{BB962C8B-B14F-4D97-AF65-F5344CB8AC3E}">
        <p14:creationId xmlns:p14="http://schemas.microsoft.com/office/powerpoint/2010/main" val="385120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CFEE16-CC83-9690-44A1-6A4D4A4937CA}"/>
              </a:ext>
            </a:extLst>
          </p:cNvPr>
          <p:cNvSpPr>
            <a:spLocks noGrp="1"/>
          </p:cNvSpPr>
          <p:nvPr>
            <p:ph type="title"/>
          </p:nvPr>
        </p:nvSpPr>
        <p:spPr>
          <a:xfrm>
            <a:off x="808661" y="365125"/>
            <a:ext cx="10357666" cy="1325563"/>
          </a:xfrm>
        </p:spPr>
        <p:txBody>
          <a:bodyPr>
            <a:normAutofit/>
          </a:bodyPr>
          <a:lstStyle/>
          <a:p>
            <a:pPr>
              <a:lnSpc>
                <a:spcPct val="110000"/>
              </a:lnSpc>
            </a:pPr>
            <a:r>
              <a:rPr lang="en-US" sz="2400" b="1" spc="300" dirty="0"/>
              <a:t>Tools and Technologies</a:t>
            </a:r>
            <a:endParaRPr lang="en-IN" sz="2400" b="1" spc="300" dirty="0"/>
          </a:p>
        </p:txBody>
      </p:sp>
      <p:graphicFrame>
        <p:nvGraphicFramePr>
          <p:cNvPr id="21" name="Content Placeholder 2">
            <a:extLst>
              <a:ext uri="{FF2B5EF4-FFF2-40B4-BE49-F238E27FC236}">
                <a16:creationId xmlns:a16="http://schemas.microsoft.com/office/drawing/2014/main" id="{932FD39F-505C-6881-1F75-930D34D84317}"/>
              </a:ext>
            </a:extLst>
          </p:cNvPr>
          <p:cNvGraphicFramePr>
            <a:graphicFrameLocks noGrp="1"/>
          </p:cNvGraphicFramePr>
          <p:nvPr>
            <p:ph idx="1"/>
            <p:extLst>
              <p:ext uri="{D42A27DB-BD31-4B8C-83A1-F6EECF244321}">
                <p14:modId xmlns:p14="http://schemas.microsoft.com/office/powerpoint/2010/main" val="2556059014"/>
              </p:ext>
            </p:extLst>
          </p:nvPr>
        </p:nvGraphicFramePr>
        <p:xfrm>
          <a:off x="808663" y="2639027"/>
          <a:ext cx="7930223" cy="3703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a:extLst>
              <a:ext uri="{FF2B5EF4-FFF2-40B4-BE49-F238E27FC236}">
                <a16:creationId xmlns:a16="http://schemas.microsoft.com/office/drawing/2014/main" id="{76F919E8-7CD3-D976-ED45-AFE669D8D52B}"/>
              </a:ext>
            </a:extLst>
          </p:cNvPr>
          <p:cNvPicPr>
            <a:picLocks noChangeAspect="1" noChangeArrowheads="1"/>
          </p:cNvPicPr>
          <p:nvPr/>
        </p:nvPicPr>
        <p:blipFill>
          <a:blip r:embed="rId7"/>
          <a:srcRect/>
          <a:stretch/>
        </p:blipFill>
        <p:spPr bwMode="auto">
          <a:xfrm>
            <a:off x="7280476" y="1917892"/>
            <a:ext cx="4278435" cy="4042186"/>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noFill/>
          <a:effectLst>
            <a:outerShdw dist="165100" dir="19800000" algn="tr" rotWithShape="0">
              <a:schemeClr val="tx1"/>
            </a:outerShdw>
          </a:effectLst>
        </p:spPr>
      </p:pic>
      <p:sp>
        <p:nvSpPr>
          <p:cNvPr id="19" name="Slide Number Placeholder 7">
            <a:extLst>
              <a:ext uri="{FF2B5EF4-FFF2-40B4-BE49-F238E27FC236}">
                <a16:creationId xmlns:a16="http://schemas.microsoft.com/office/drawing/2014/main" id="{104052DE-AE13-6DC3-4214-E9C760441020}"/>
              </a:ext>
            </a:extLst>
          </p:cNvPr>
          <p:cNvSpPr>
            <a:spLocks noGrp="1"/>
          </p:cNvSpPr>
          <p:nvPr>
            <p:ph type="sldNum" sz="quarter" idx="12"/>
          </p:nvPr>
        </p:nvSpPr>
        <p:spPr>
          <a:xfrm>
            <a:off x="11166329" y="6342042"/>
            <a:ext cx="526228" cy="365125"/>
          </a:xfrm>
        </p:spPr>
        <p:txBody>
          <a:bodyPr>
            <a:normAutofit/>
          </a:bodyPr>
          <a:lstStyle/>
          <a:p>
            <a:pPr>
              <a:spcAft>
                <a:spcPts val="600"/>
              </a:spcAft>
            </a:pPr>
            <a:fld id="{1B0A0659-E443-491A-A36E-EC2EE49C5850}" type="slidenum">
              <a:rPr lang="en-US">
                <a:solidFill>
                  <a:srgbClr val="000000"/>
                </a:solidFill>
              </a:rPr>
              <a:pPr>
                <a:spcAft>
                  <a:spcPts val="600"/>
                </a:spcAft>
              </a:pPr>
              <a:t>3</a:t>
            </a:fld>
            <a:endParaRPr lang="en-US">
              <a:solidFill>
                <a:srgbClr val="000000"/>
              </a:solidFill>
            </a:endParaRPr>
          </a:p>
        </p:txBody>
      </p:sp>
    </p:spTree>
    <p:extLst>
      <p:ext uri="{BB962C8B-B14F-4D97-AF65-F5344CB8AC3E}">
        <p14:creationId xmlns:p14="http://schemas.microsoft.com/office/powerpoint/2010/main" val="39466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D571-95CE-512D-736C-F5F53CA55C4C}"/>
              </a:ext>
            </a:extLst>
          </p:cNvPr>
          <p:cNvSpPr>
            <a:spLocks noGrp="1"/>
          </p:cNvSpPr>
          <p:nvPr>
            <p:ph type="title"/>
          </p:nvPr>
        </p:nvSpPr>
        <p:spPr>
          <a:xfrm>
            <a:off x="808661" y="365126"/>
            <a:ext cx="10066373" cy="1325562"/>
          </a:xfrm>
        </p:spPr>
        <p:txBody>
          <a:bodyPr vert="horz" lIns="91440" tIns="45720" rIns="91440" bIns="45720" rtlCol="0" anchor="b">
            <a:normAutofit/>
          </a:bodyPr>
          <a:lstStyle/>
          <a:p>
            <a:pPr>
              <a:lnSpc>
                <a:spcPct val="110000"/>
              </a:lnSpc>
            </a:pPr>
            <a:r>
              <a:rPr lang="en-US" sz="2500" b="1" spc="300" dirty="0"/>
              <a:t>Data Collection</a:t>
            </a:r>
          </a:p>
        </p:txBody>
      </p:sp>
      <p:pic>
        <p:nvPicPr>
          <p:cNvPr id="5" name="Picture 4">
            <a:extLst>
              <a:ext uri="{FF2B5EF4-FFF2-40B4-BE49-F238E27FC236}">
                <a16:creationId xmlns:a16="http://schemas.microsoft.com/office/drawing/2014/main" id="{043EC9B3-7B76-1E7A-2B64-301BC6DA0EE5}"/>
              </a:ext>
            </a:extLst>
          </p:cNvPr>
          <p:cNvPicPr>
            <a:picLocks noChangeAspect="1"/>
          </p:cNvPicPr>
          <p:nvPr/>
        </p:nvPicPr>
        <p:blipFill>
          <a:blip r:embed="rId2"/>
          <a:srcRect/>
          <a:stretch/>
        </p:blipFill>
        <p:spPr>
          <a:xfrm>
            <a:off x="917053" y="2488558"/>
            <a:ext cx="3180386" cy="3180386"/>
          </a:xfrm>
          <a:custGeom>
            <a:avLst/>
            <a:gdLst/>
            <a:ahLst/>
            <a:cxnLst/>
            <a:rect l="l" t="t" r="r" b="b"/>
            <a:pathLst>
              <a:path w="3960118" h="3960118">
                <a:moveTo>
                  <a:pt x="1980059" y="0"/>
                </a:moveTo>
                <a:cubicBezTo>
                  <a:pt x="3073615" y="0"/>
                  <a:pt x="3960118" y="886503"/>
                  <a:pt x="3960118" y="1980059"/>
                </a:cubicBezTo>
                <a:cubicBezTo>
                  <a:pt x="3960118" y="3073615"/>
                  <a:pt x="3073615" y="3960118"/>
                  <a:pt x="1980059" y="3960118"/>
                </a:cubicBezTo>
                <a:cubicBezTo>
                  <a:pt x="886503" y="3960118"/>
                  <a:pt x="0" y="3073615"/>
                  <a:pt x="0" y="1980059"/>
                </a:cubicBezTo>
                <a:cubicBezTo>
                  <a:pt x="0" y="886503"/>
                  <a:pt x="886503" y="0"/>
                  <a:pt x="1980059" y="0"/>
                </a:cubicBezTo>
                <a:close/>
              </a:path>
            </a:pathLst>
          </a:custGeom>
          <a:noFill/>
          <a:effectLst>
            <a:outerShdw dist="165100" dir="8100000" algn="tr" rotWithShape="0">
              <a:schemeClr val="tx1"/>
            </a:outerShdw>
          </a:effectLst>
        </p:spPr>
      </p:pic>
      <p:sp>
        <p:nvSpPr>
          <p:cNvPr id="7" name="Content Placeholder 2">
            <a:extLst>
              <a:ext uri="{FF2B5EF4-FFF2-40B4-BE49-F238E27FC236}">
                <a16:creationId xmlns:a16="http://schemas.microsoft.com/office/drawing/2014/main" id="{61B5C50E-EEB4-B2B7-2F68-F5419CD60C27}"/>
              </a:ext>
            </a:extLst>
          </p:cNvPr>
          <p:cNvSpPr txBox="1">
            <a:spLocks/>
          </p:cNvSpPr>
          <p:nvPr/>
        </p:nvSpPr>
        <p:spPr>
          <a:xfrm>
            <a:off x="4606724" y="1979271"/>
            <a:ext cx="6268310" cy="4197692"/>
          </a:xfr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sz="1600" dirty="0"/>
              <a:t>This is a dataset for binary sentiment classification containing substantially more data than previous benchmark datasets. We provide a set of 25,000 highly polar movie reviews for training, and 25,000 for testing.</a:t>
            </a:r>
          </a:p>
          <a:p>
            <a:pPr marL="0" indent="0">
              <a:buNone/>
            </a:pPr>
            <a:endParaRPr lang="en-US" sz="1400" b="1" i="0" dirty="0">
              <a:solidFill>
                <a:srgbClr val="000000"/>
              </a:solidFill>
              <a:effectLst/>
              <a:latin typeface="Times"/>
            </a:endParaRPr>
          </a:p>
          <a:p>
            <a:pPr marL="0" indent="0" algn="just">
              <a:buNone/>
            </a:pPr>
            <a:r>
              <a:rPr lang="en-US" sz="1600" b="1" dirty="0"/>
              <a:t>Publications Using the Dataset</a:t>
            </a:r>
          </a:p>
          <a:p>
            <a:pPr marL="0" indent="0" algn="just">
              <a:buNone/>
            </a:pPr>
            <a:r>
              <a:rPr lang="en-US" sz="1600" dirty="0"/>
              <a:t>Andrew L. Maas, Raymond E. Daly, Peter T. Pham, Dan Huang, Andrew Y. Ng, and Christopher Potts. (2011). </a:t>
            </a:r>
            <a:r>
              <a:rPr lang="en-US" sz="1600" dirty="0">
                <a:hlinkClick r:id="rId3">
                  <a:extLst>
                    <a:ext uri="{A12FA001-AC4F-418D-AE19-62706E023703}">
                      <ahyp:hlinkClr xmlns:ahyp="http://schemas.microsoft.com/office/drawing/2018/hyperlinkcolor" val="tx"/>
                    </a:ext>
                  </a:extLst>
                </a:hlinkClick>
              </a:rPr>
              <a:t>Learning Word Vectors for Sentiment Analysis.</a:t>
            </a:r>
            <a:r>
              <a:rPr lang="en-US" sz="1600" dirty="0"/>
              <a:t> The 49th Annual Meeting of the Association for Computational Linguistics (ACL 2011).</a:t>
            </a:r>
          </a:p>
          <a:p>
            <a:pPr marL="0" indent="0" algn="just">
              <a:lnSpc>
                <a:spcPct val="120000"/>
              </a:lnSpc>
              <a:buNone/>
            </a:pPr>
            <a:endParaRPr lang="en-US" sz="1600" dirty="0"/>
          </a:p>
        </p:txBody>
      </p:sp>
      <p:sp>
        <p:nvSpPr>
          <p:cNvPr id="16" name="Slide Number Placeholder 5">
            <a:extLst>
              <a:ext uri="{FF2B5EF4-FFF2-40B4-BE49-F238E27FC236}">
                <a16:creationId xmlns:a16="http://schemas.microsoft.com/office/drawing/2014/main" id="{410EBDE5-250E-45D1-9F96-F8F5AAE37FD7}"/>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4</a:t>
            </a:fld>
            <a:endParaRPr lang="en-US"/>
          </a:p>
        </p:txBody>
      </p:sp>
    </p:spTree>
    <p:extLst>
      <p:ext uri="{BB962C8B-B14F-4D97-AF65-F5344CB8AC3E}">
        <p14:creationId xmlns:p14="http://schemas.microsoft.com/office/powerpoint/2010/main" val="411831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4AE3D8-9609-4E18-9CEC-34C9EB9618D8}"/>
              </a:ext>
            </a:extLst>
          </p:cNvPr>
          <p:cNvSpPr>
            <a:spLocks noGrp="1"/>
          </p:cNvSpPr>
          <p:nvPr>
            <p:ph type="title"/>
          </p:nvPr>
        </p:nvSpPr>
        <p:spPr>
          <a:xfrm>
            <a:off x="808661" y="365125"/>
            <a:ext cx="10357666" cy="1325563"/>
          </a:xfrm>
        </p:spPr>
        <p:txBody>
          <a:bodyPr>
            <a:normAutofit/>
          </a:bodyPr>
          <a:lstStyle/>
          <a:p>
            <a:r>
              <a:rPr lang="en-US" b="1" spc="600" dirty="0"/>
              <a:t>Data Processing</a:t>
            </a:r>
            <a:endParaRPr lang="en-IN" spc="600" dirty="0"/>
          </a:p>
        </p:txBody>
      </p:sp>
      <p:graphicFrame>
        <p:nvGraphicFramePr>
          <p:cNvPr id="22" name="Content Placeholder 2">
            <a:extLst>
              <a:ext uri="{FF2B5EF4-FFF2-40B4-BE49-F238E27FC236}">
                <a16:creationId xmlns:a16="http://schemas.microsoft.com/office/drawing/2014/main" id="{8835BE27-7465-3BAD-20A0-DE27E73DAC46}"/>
              </a:ext>
            </a:extLst>
          </p:cNvPr>
          <p:cNvGraphicFramePr>
            <a:graphicFrameLocks noGrp="1"/>
          </p:cNvGraphicFramePr>
          <p:nvPr>
            <p:ph idx="1"/>
          </p:nvPr>
        </p:nvGraphicFramePr>
        <p:xfrm>
          <a:off x="808663" y="2019299"/>
          <a:ext cx="5701405"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74941C2E-0119-58BC-8D6D-F305013CBA9D}"/>
              </a:ext>
            </a:extLst>
          </p:cNvPr>
          <p:cNvPicPr>
            <a:picLocks noChangeAspect="1" noChangeArrowheads="1"/>
          </p:cNvPicPr>
          <p:nvPr/>
        </p:nvPicPr>
        <p:blipFill>
          <a:blip r:embed="rId7"/>
          <a:srcRect t="3125" b="3125"/>
          <a:stretch/>
        </p:blipFill>
        <p:spPr bwMode="auto">
          <a:xfrm>
            <a:off x="7639470" y="2252591"/>
            <a:ext cx="3919441" cy="3919441"/>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noFill/>
          <a:effectLst>
            <a:outerShdw dist="165100" dir="19800000" algn="tr" rotWithShape="0">
              <a:schemeClr val="tx1"/>
            </a:outerShdw>
          </a:effectLst>
        </p:spPr>
      </p:pic>
      <p:sp>
        <p:nvSpPr>
          <p:cNvPr id="20" name="Slide Number Placeholder 5">
            <a:extLst>
              <a:ext uri="{FF2B5EF4-FFF2-40B4-BE49-F238E27FC236}">
                <a16:creationId xmlns:a16="http://schemas.microsoft.com/office/drawing/2014/main" id="{7A2F4169-C1C0-A3E1-F14C-1014B14A72E2}"/>
              </a:ext>
            </a:extLst>
          </p:cNvPr>
          <p:cNvSpPr>
            <a:spLocks noGrp="1"/>
          </p:cNvSpPr>
          <p:nvPr>
            <p:ph type="sldNum" sz="quarter" idx="12"/>
          </p:nvPr>
        </p:nvSpPr>
        <p:spPr>
          <a:xfrm>
            <a:off x="11166329" y="6342042"/>
            <a:ext cx="526228" cy="365125"/>
          </a:xfrm>
        </p:spPr>
        <p:txBody>
          <a:bodyPr>
            <a:normAutofit/>
          </a:bodyPr>
          <a:lstStyle/>
          <a:p>
            <a:pPr>
              <a:spcAft>
                <a:spcPts val="600"/>
              </a:spcAft>
            </a:pPr>
            <a:fld id="{1B0A0659-E443-491A-A36E-EC2EE49C5850}" type="slidenum">
              <a:rPr lang="en-US">
                <a:solidFill>
                  <a:srgbClr val="000000"/>
                </a:solidFill>
              </a:rPr>
              <a:pPr>
                <a:spcAft>
                  <a:spcPts val="600"/>
                </a:spcAft>
              </a:pPr>
              <a:t>5</a:t>
            </a:fld>
            <a:endParaRPr lang="en-US">
              <a:solidFill>
                <a:srgbClr val="000000"/>
              </a:solidFill>
            </a:endParaRPr>
          </a:p>
        </p:txBody>
      </p:sp>
    </p:spTree>
    <p:extLst>
      <p:ext uri="{BB962C8B-B14F-4D97-AF65-F5344CB8AC3E}">
        <p14:creationId xmlns:p14="http://schemas.microsoft.com/office/powerpoint/2010/main" val="372395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4FECA8-9AC7-50B8-AC69-F7419FADC977}"/>
              </a:ext>
            </a:extLst>
          </p:cNvPr>
          <p:cNvSpPr>
            <a:spLocks noGrp="1"/>
          </p:cNvSpPr>
          <p:nvPr>
            <p:ph type="title"/>
          </p:nvPr>
        </p:nvSpPr>
        <p:spPr>
          <a:xfrm>
            <a:off x="808661" y="365126"/>
            <a:ext cx="10066373" cy="1325562"/>
          </a:xfrm>
        </p:spPr>
        <p:txBody>
          <a:bodyPr>
            <a:normAutofit/>
          </a:bodyPr>
          <a:lstStyle/>
          <a:p>
            <a:r>
              <a:rPr lang="en-IN" b="1" dirty="0"/>
              <a:t>Data Transformation</a:t>
            </a:r>
            <a:endParaRPr lang="en-IN" spc="600" dirty="0"/>
          </a:p>
        </p:txBody>
      </p:sp>
      <p:pic>
        <p:nvPicPr>
          <p:cNvPr id="3" name="Picture 2">
            <a:extLst>
              <a:ext uri="{FF2B5EF4-FFF2-40B4-BE49-F238E27FC236}">
                <a16:creationId xmlns:a16="http://schemas.microsoft.com/office/drawing/2014/main" id="{EC66EC42-D21C-B682-9D14-F355619B2065}"/>
              </a:ext>
            </a:extLst>
          </p:cNvPr>
          <p:cNvPicPr>
            <a:picLocks noChangeAspect="1"/>
          </p:cNvPicPr>
          <p:nvPr/>
        </p:nvPicPr>
        <p:blipFill>
          <a:blip r:embed="rId2"/>
          <a:srcRect/>
          <a:stretch/>
        </p:blipFill>
        <p:spPr>
          <a:xfrm>
            <a:off x="234145" y="2146520"/>
            <a:ext cx="3782169" cy="3782169"/>
          </a:xfrm>
          <a:custGeom>
            <a:avLst/>
            <a:gdLst/>
            <a:ahLst/>
            <a:cxnLst/>
            <a:rect l="l" t="t" r="r" b="b"/>
            <a:pathLst>
              <a:path w="3960118" h="3960118">
                <a:moveTo>
                  <a:pt x="1980059" y="0"/>
                </a:moveTo>
                <a:cubicBezTo>
                  <a:pt x="3073615" y="0"/>
                  <a:pt x="3960118" y="886503"/>
                  <a:pt x="3960118" y="1980059"/>
                </a:cubicBezTo>
                <a:cubicBezTo>
                  <a:pt x="3960118" y="3073615"/>
                  <a:pt x="3073615" y="3960118"/>
                  <a:pt x="1980059" y="3960118"/>
                </a:cubicBezTo>
                <a:cubicBezTo>
                  <a:pt x="886503" y="3960118"/>
                  <a:pt x="0" y="3073615"/>
                  <a:pt x="0" y="1980059"/>
                </a:cubicBezTo>
                <a:cubicBezTo>
                  <a:pt x="0" y="886503"/>
                  <a:pt x="886503" y="0"/>
                  <a:pt x="1980059" y="0"/>
                </a:cubicBezTo>
                <a:close/>
              </a:path>
            </a:pathLst>
          </a:custGeom>
          <a:noFill/>
          <a:effectLst>
            <a:outerShdw dist="165100" dir="8100000" algn="tr" rotWithShape="0">
              <a:schemeClr val="tx1"/>
            </a:outerShdw>
          </a:effectLst>
        </p:spPr>
      </p:pic>
      <p:graphicFrame>
        <p:nvGraphicFramePr>
          <p:cNvPr id="22" name="Content Placeholder 2">
            <a:extLst>
              <a:ext uri="{FF2B5EF4-FFF2-40B4-BE49-F238E27FC236}">
                <a16:creationId xmlns:a16="http://schemas.microsoft.com/office/drawing/2014/main" id="{E5DAEBAB-D717-DA9F-B190-604F86CADD4D}"/>
              </a:ext>
            </a:extLst>
          </p:cNvPr>
          <p:cNvGraphicFramePr>
            <a:graphicFrameLocks noGrp="1"/>
          </p:cNvGraphicFramePr>
          <p:nvPr>
            <p:ph idx="1"/>
          </p:nvPr>
        </p:nvGraphicFramePr>
        <p:xfrm>
          <a:off x="4097437" y="1898248"/>
          <a:ext cx="7500395" cy="4278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Slide Number Placeholder 5">
            <a:extLst>
              <a:ext uri="{FF2B5EF4-FFF2-40B4-BE49-F238E27FC236}">
                <a16:creationId xmlns:a16="http://schemas.microsoft.com/office/drawing/2014/main" id="{03CA4968-3220-11E2-77C8-E7E4BF1A42F9}"/>
              </a:ext>
            </a:extLst>
          </p:cNvPr>
          <p:cNvSpPr>
            <a:spLocks noGrp="1"/>
          </p:cNvSpPr>
          <p:nvPr>
            <p:ph type="sldNum" sz="quarter" idx="12"/>
          </p:nvPr>
        </p:nvSpPr>
        <p:spPr>
          <a:xfrm>
            <a:off x="11166329" y="6342042"/>
            <a:ext cx="526228" cy="365125"/>
          </a:xfrm>
        </p:spPr>
        <p:txBody>
          <a:bodyPr>
            <a:normAutofit/>
          </a:bodyPr>
          <a:lstStyle/>
          <a:p>
            <a:pPr>
              <a:spcAft>
                <a:spcPts val="600"/>
              </a:spcAft>
            </a:pPr>
            <a:fld id="{1B0A0659-E443-491A-A36E-EC2EE49C5850}" type="slidenum">
              <a:rPr lang="en-US"/>
              <a:pPr>
                <a:spcAft>
                  <a:spcPts val="600"/>
                </a:spcAft>
              </a:pPr>
              <a:t>6</a:t>
            </a:fld>
            <a:endParaRPr lang="en-US"/>
          </a:p>
        </p:txBody>
      </p:sp>
    </p:spTree>
    <p:extLst>
      <p:ext uri="{BB962C8B-B14F-4D97-AF65-F5344CB8AC3E}">
        <p14:creationId xmlns:p14="http://schemas.microsoft.com/office/powerpoint/2010/main" val="201168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6AF0-E439-90CA-141E-DD29E12FB904}"/>
              </a:ext>
            </a:extLst>
          </p:cNvPr>
          <p:cNvSpPr>
            <a:spLocks noGrp="1"/>
          </p:cNvSpPr>
          <p:nvPr>
            <p:ph type="title"/>
          </p:nvPr>
        </p:nvSpPr>
        <p:spPr>
          <a:xfrm>
            <a:off x="808661" y="365125"/>
            <a:ext cx="10357666" cy="1325563"/>
          </a:xfrm>
        </p:spPr>
        <p:txBody>
          <a:bodyPr vert="horz" lIns="91440" tIns="45720" rIns="91440" bIns="45720" rtlCol="0" anchor="b">
            <a:normAutofit/>
          </a:bodyPr>
          <a:lstStyle/>
          <a:p>
            <a:r>
              <a:rPr lang="en-US" b="1" dirty="0"/>
              <a:t>Model Building and Training</a:t>
            </a:r>
          </a:p>
        </p:txBody>
      </p:sp>
      <p:pic>
        <p:nvPicPr>
          <p:cNvPr id="5" name="Picture 4">
            <a:extLst>
              <a:ext uri="{FF2B5EF4-FFF2-40B4-BE49-F238E27FC236}">
                <a16:creationId xmlns:a16="http://schemas.microsoft.com/office/drawing/2014/main" id="{73B31299-2B20-B761-A2D2-74059CB8B6FA}"/>
              </a:ext>
            </a:extLst>
          </p:cNvPr>
          <p:cNvPicPr>
            <a:picLocks noChangeAspect="1"/>
          </p:cNvPicPr>
          <p:nvPr/>
        </p:nvPicPr>
        <p:blipFill>
          <a:blip r:embed="rId2"/>
          <a:srcRect t="78" b="78"/>
          <a:stretch/>
        </p:blipFill>
        <p:spPr>
          <a:xfrm>
            <a:off x="7928837" y="2211871"/>
            <a:ext cx="3321755" cy="3321755"/>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noFill/>
          <a:effectLst>
            <a:outerShdw dist="165100" dir="19800000" algn="tr" rotWithShape="0">
              <a:schemeClr val="tx1"/>
            </a:outerShdw>
          </a:effectLst>
        </p:spPr>
      </p:pic>
      <p:sp>
        <p:nvSpPr>
          <p:cNvPr id="16" name="Slide Number Placeholder 7">
            <a:extLst>
              <a:ext uri="{FF2B5EF4-FFF2-40B4-BE49-F238E27FC236}">
                <a16:creationId xmlns:a16="http://schemas.microsoft.com/office/drawing/2014/main" id="{9B92E58B-A4FA-AAEF-BE35-AB836A6B740C}"/>
              </a:ext>
            </a:extLst>
          </p:cNvPr>
          <p:cNvSpPr>
            <a:spLocks noGrp="1"/>
          </p:cNvSpPr>
          <p:nvPr>
            <p:ph type="sldNum" sz="quarter" idx="12"/>
          </p:nvPr>
        </p:nvSpPr>
        <p:spPr>
          <a:xfrm>
            <a:off x="11166329" y="6342042"/>
            <a:ext cx="526228" cy="365125"/>
          </a:xfrm>
        </p:spPr>
        <p:txBody>
          <a:bodyPr vert="horz" lIns="91440" tIns="45720" rIns="91440" bIns="45720" rtlCol="0" anchor="ctr">
            <a:normAutofit/>
          </a:bodyPr>
          <a:lstStyle/>
          <a:p>
            <a:pPr>
              <a:spcAft>
                <a:spcPts val="600"/>
              </a:spcAft>
            </a:pPr>
            <a:fld id="{1B0A0659-E443-491A-A36E-EC2EE49C5850}" type="slidenum">
              <a:rPr lang="en-US">
                <a:solidFill>
                  <a:srgbClr val="000000"/>
                </a:solidFill>
              </a:rPr>
              <a:pPr>
                <a:spcAft>
                  <a:spcPts val="600"/>
                </a:spcAft>
              </a:pPr>
              <a:t>7</a:t>
            </a:fld>
            <a:endParaRPr lang="en-US">
              <a:solidFill>
                <a:srgbClr val="000000"/>
              </a:solidFill>
            </a:endParaRPr>
          </a:p>
        </p:txBody>
      </p:sp>
      <p:graphicFrame>
        <p:nvGraphicFramePr>
          <p:cNvPr id="20" name="Content Placeholder 2">
            <a:extLst>
              <a:ext uri="{FF2B5EF4-FFF2-40B4-BE49-F238E27FC236}">
                <a16:creationId xmlns:a16="http://schemas.microsoft.com/office/drawing/2014/main" id="{3B7C442A-7DD5-4459-44E2-847D8F7B87AF}"/>
              </a:ext>
            </a:extLst>
          </p:cNvPr>
          <p:cNvGraphicFramePr/>
          <p:nvPr/>
        </p:nvGraphicFramePr>
        <p:xfrm>
          <a:off x="808663" y="2019299"/>
          <a:ext cx="6518112" cy="4114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07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29DFAF-8980-4E6D-4658-B1707A0204FD}"/>
              </a:ext>
            </a:extLst>
          </p:cNvPr>
          <p:cNvSpPr txBox="1">
            <a:spLocks/>
          </p:cNvSpPr>
          <p:nvPr/>
        </p:nvSpPr>
        <p:spPr>
          <a:xfrm>
            <a:off x="808661" y="365126"/>
            <a:ext cx="10066373" cy="1325562"/>
          </a:xfrm>
        </p:spPr>
        <p:txBody>
          <a:bodyPr vert="horz" lIns="91440" tIns="45720" rIns="91440" bIns="45720" rtlCol="0" anchor="b">
            <a:normAutofit/>
          </a:bodyPr>
          <a:lst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a:lstStyle>
          <a:p>
            <a:pPr>
              <a:spcAft>
                <a:spcPts val="600"/>
              </a:spcAft>
            </a:pPr>
            <a:r>
              <a:rPr lang="en-US" b="1" dirty="0"/>
              <a:t>Model Deployment for Testing</a:t>
            </a:r>
            <a:endParaRPr lang="en-US" dirty="0"/>
          </a:p>
        </p:txBody>
      </p:sp>
      <p:pic>
        <p:nvPicPr>
          <p:cNvPr id="11" name="Picture 10">
            <a:extLst>
              <a:ext uri="{FF2B5EF4-FFF2-40B4-BE49-F238E27FC236}">
                <a16:creationId xmlns:a16="http://schemas.microsoft.com/office/drawing/2014/main" id="{E35D7EB6-F6E4-08EC-2B8D-FF9F907A1A9F}"/>
              </a:ext>
            </a:extLst>
          </p:cNvPr>
          <p:cNvPicPr>
            <a:picLocks noChangeAspect="1"/>
          </p:cNvPicPr>
          <p:nvPr/>
        </p:nvPicPr>
        <p:blipFill>
          <a:blip r:embed="rId2"/>
          <a:srcRect/>
          <a:stretch/>
        </p:blipFill>
        <p:spPr>
          <a:xfrm>
            <a:off x="396191" y="2222339"/>
            <a:ext cx="3651473" cy="3651473"/>
          </a:xfrm>
          <a:custGeom>
            <a:avLst/>
            <a:gdLst/>
            <a:ahLst/>
            <a:cxnLst/>
            <a:rect l="l" t="t" r="r" b="b"/>
            <a:pathLst>
              <a:path w="3960118" h="3960118">
                <a:moveTo>
                  <a:pt x="1980059" y="0"/>
                </a:moveTo>
                <a:cubicBezTo>
                  <a:pt x="3073615" y="0"/>
                  <a:pt x="3960118" y="886503"/>
                  <a:pt x="3960118" y="1980059"/>
                </a:cubicBezTo>
                <a:cubicBezTo>
                  <a:pt x="3960118" y="3073615"/>
                  <a:pt x="3073615" y="3960118"/>
                  <a:pt x="1980059" y="3960118"/>
                </a:cubicBezTo>
                <a:cubicBezTo>
                  <a:pt x="886503" y="3960118"/>
                  <a:pt x="0" y="3073615"/>
                  <a:pt x="0" y="1980059"/>
                </a:cubicBezTo>
                <a:cubicBezTo>
                  <a:pt x="0" y="886503"/>
                  <a:pt x="886503" y="0"/>
                  <a:pt x="1980059" y="0"/>
                </a:cubicBezTo>
                <a:close/>
              </a:path>
            </a:pathLst>
          </a:custGeom>
          <a:noFill/>
          <a:effectLst>
            <a:outerShdw dist="165100" dir="8100000" algn="tr" rotWithShape="0">
              <a:schemeClr val="tx1"/>
            </a:outerShdw>
          </a:effectLst>
        </p:spPr>
      </p:pic>
      <p:sp>
        <p:nvSpPr>
          <p:cNvPr id="14" name="Slide Number Placeholder 6">
            <a:extLst>
              <a:ext uri="{FF2B5EF4-FFF2-40B4-BE49-F238E27FC236}">
                <a16:creationId xmlns:a16="http://schemas.microsoft.com/office/drawing/2014/main" id="{32F0F8A7-C88E-D18F-0022-B7CE266C42B4}"/>
              </a:ext>
            </a:extLst>
          </p:cNvPr>
          <p:cNvSpPr>
            <a:spLocks noGrp="1"/>
          </p:cNvSpPr>
          <p:nvPr>
            <p:ph type="sldNum" sz="quarter" idx="12"/>
          </p:nvPr>
        </p:nvSpPr>
        <p:spPr>
          <a:xfrm>
            <a:off x="11166329" y="6342042"/>
            <a:ext cx="526228" cy="365125"/>
          </a:xfrm>
        </p:spPr>
        <p:txBody>
          <a:bodyPr vert="horz" lIns="91440" tIns="45720" rIns="91440" bIns="45720" rtlCol="0" anchor="ctr">
            <a:normAutofit/>
          </a:bodyPr>
          <a:lstStyle/>
          <a:p>
            <a:pPr>
              <a:spcAft>
                <a:spcPts val="600"/>
              </a:spcAft>
            </a:pPr>
            <a:fld id="{1B0A0659-E443-491A-A36E-EC2EE49C5850}" type="slidenum">
              <a:rPr lang="en-US" smtClean="0"/>
              <a:pPr>
                <a:spcAft>
                  <a:spcPts val="600"/>
                </a:spcAft>
              </a:pPr>
              <a:t>8</a:t>
            </a:fld>
            <a:endParaRPr lang="en-US"/>
          </a:p>
        </p:txBody>
      </p:sp>
      <p:graphicFrame>
        <p:nvGraphicFramePr>
          <p:cNvPr id="17" name="Content Placeholder 2">
            <a:extLst>
              <a:ext uri="{FF2B5EF4-FFF2-40B4-BE49-F238E27FC236}">
                <a16:creationId xmlns:a16="http://schemas.microsoft.com/office/drawing/2014/main" id="{7AC8C769-7894-69A7-09F3-C7849F7A4ED2}"/>
              </a:ext>
            </a:extLst>
          </p:cNvPr>
          <p:cNvGraphicFramePr/>
          <p:nvPr/>
        </p:nvGraphicFramePr>
        <p:xfrm>
          <a:off x="4629873" y="2019301"/>
          <a:ext cx="6645075" cy="4578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954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6AF0-E439-90CA-141E-DD29E12FB904}"/>
              </a:ext>
            </a:extLst>
          </p:cNvPr>
          <p:cNvSpPr>
            <a:spLocks noGrp="1"/>
          </p:cNvSpPr>
          <p:nvPr>
            <p:ph type="title"/>
          </p:nvPr>
        </p:nvSpPr>
        <p:spPr>
          <a:xfrm>
            <a:off x="808661" y="365125"/>
            <a:ext cx="10357666" cy="1325563"/>
          </a:xfrm>
        </p:spPr>
        <p:txBody>
          <a:bodyPr vert="horz" lIns="91440" tIns="45720" rIns="91440" bIns="45720" rtlCol="0" anchor="b">
            <a:normAutofit/>
          </a:bodyPr>
          <a:lstStyle/>
          <a:p>
            <a:pPr>
              <a:spcAft>
                <a:spcPts val="600"/>
              </a:spcAft>
            </a:pPr>
            <a:r>
              <a:rPr lang="en-US" b="1" dirty="0"/>
              <a:t>Model Deployment for Testing For Web App</a:t>
            </a:r>
            <a:endParaRPr lang="en-US" dirty="0"/>
          </a:p>
        </p:txBody>
      </p:sp>
      <p:pic>
        <p:nvPicPr>
          <p:cNvPr id="5" name="Picture 4">
            <a:extLst>
              <a:ext uri="{FF2B5EF4-FFF2-40B4-BE49-F238E27FC236}">
                <a16:creationId xmlns:a16="http://schemas.microsoft.com/office/drawing/2014/main" id="{73B31299-2B20-B761-A2D2-74059CB8B6FA}"/>
              </a:ext>
            </a:extLst>
          </p:cNvPr>
          <p:cNvPicPr>
            <a:picLocks noChangeAspect="1"/>
          </p:cNvPicPr>
          <p:nvPr/>
        </p:nvPicPr>
        <p:blipFill>
          <a:blip r:embed="rId2"/>
          <a:srcRect/>
          <a:stretch/>
        </p:blipFill>
        <p:spPr>
          <a:xfrm>
            <a:off x="8252928" y="2211871"/>
            <a:ext cx="3321755" cy="3321755"/>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noFill/>
          <a:effectLst>
            <a:outerShdw dist="165100" dir="19800000" algn="tr" rotWithShape="0">
              <a:schemeClr val="tx1"/>
            </a:outerShdw>
          </a:effectLst>
        </p:spPr>
      </p:pic>
      <p:sp>
        <p:nvSpPr>
          <p:cNvPr id="16" name="Slide Number Placeholder 7">
            <a:extLst>
              <a:ext uri="{FF2B5EF4-FFF2-40B4-BE49-F238E27FC236}">
                <a16:creationId xmlns:a16="http://schemas.microsoft.com/office/drawing/2014/main" id="{9B92E58B-A4FA-AAEF-BE35-AB836A6B740C}"/>
              </a:ext>
            </a:extLst>
          </p:cNvPr>
          <p:cNvSpPr>
            <a:spLocks noGrp="1"/>
          </p:cNvSpPr>
          <p:nvPr>
            <p:ph type="sldNum" sz="quarter" idx="12"/>
          </p:nvPr>
        </p:nvSpPr>
        <p:spPr>
          <a:xfrm>
            <a:off x="11166329" y="6342042"/>
            <a:ext cx="526228" cy="365125"/>
          </a:xfrm>
        </p:spPr>
        <p:txBody>
          <a:bodyPr vert="horz" lIns="91440" tIns="45720" rIns="91440" bIns="45720" rtlCol="0" anchor="ctr">
            <a:normAutofit/>
          </a:bodyPr>
          <a:lstStyle/>
          <a:p>
            <a:pPr>
              <a:spcAft>
                <a:spcPts val="600"/>
              </a:spcAft>
            </a:pPr>
            <a:fld id="{1B0A0659-E443-491A-A36E-EC2EE49C5850}" type="slidenum">
              <a:rPr lang="en-US" smtClean="0">
                <a:solidFill>
                  <a:srgbClr val="000000"/>
                </a:solidFill>
              </a:rPr>
              <a:pPr>
                <a:spcAft>
                  <a:spcPts val="600"/>
                </a:spcAft>
              </a:pPr>
              <a:t>9</a:t>
            </a:fld>
            <a:endParaRPr lang="en-US">
              <a:solidFill>
                <a:srgbClr val="000000"/>
              </a:solidFill>
            </a:endParaRPr>
          </a:p>
        </p:txBody>
      </p:sp>
      <p:sp>
        <p:nvSpPr>
          <p:cNvPr id="4" name="TextBox 3">
            <a:extLst>
              <a:ext uri="{FF2B5EF4-FFF2-40B4-BE49-F238E27FC236}">
                <a16:creationId xmlns:a16="http://schemas.microsoft.com/office/drawing/2014/main" id="{18EA72A0-0229-3CEE-D6E0-52F8921AAE3C}"/>
              </a:ext>
            </a:extLst>
          </p:cNvPr>
          <p:cNvSpPr txBox="1"/>
          <p:nvPr/>
        </p:nvSpPr>
        <p:spPr>
          <a:xfrm>
            <a:off x="347419" y="2224230"/>
            <a:ext cx="4004662" cy="433791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400" dirty="0"/>
              <a:t>Deployment Strategy</a:t>
            </a:r>
          </a:p>
          <a:p>
            <a:pPr marL="742950" lvl="1" indent="-285750">
              <a:lnSpc>
                <a:spcPct val="200000"/>
              </a:lnSpc>
              <a:buFont typeface="Wingdings" pitchFamily="2" charset="2"/>
              <a:buChar char="ü"/>
            </a:pPr>
            <a:r>
              <a:rPr lang="en-US" sz="1400" dirty="0"/>
              <a:t>Deployed on Amazon </a:t>
            </a:r>
            <a:r>
              <a:rPr lang="en-US" sz="1400" dirty="0" err="1"/>
              <a:t>SageMaker</a:t>
            </a:r>
            <a:r>
              <a:rPr lang="en-US" sz="1400" dirty="0"/>
              <a:t>.</a:t>
            </a:r>
          </a:p>
          <a:p>
            <a:pPr marL="742950" lvl="1" indent="-285750">
              <a:lnSpc>
                <a:spcPct val="200000"/>
              </a:lnSpc>
              <a:buFont typeface="Wingdings" pitchFamily="2" charset="2"/>
              <a:buChar char="ü"/>
            </a:pPr>
            <a:r>
              <a:rPr lang="en-US" sz="1400" dirty="0"/>
              <a:t>Packages </a:t>
            </a:r>
            <a:r>
              <a:rPr lang="en-US" sz="1400" dirty="0" err="1"/>
              <a:t>PyTorch</a:t>
            </a:r>
            <a:r>
              <a:rPr lang="en-US" sz="1400" dirty="0"/>
              <a:t> model.</a:t>
            </a:r>
          </a:p>
          <a:p>
            <a:pPr marL="742950" lvl="1" indent="-285750">
              <a:lnSpc>
                <a:spcPct val="200000"/>
              </a:lnSpc>
              <a:buFont typeface="Wingdings" pitchFamily="2" charset="2"/>
              <a:buChar char="ü"/>
            </a:pPr>
            <a:r>
              <a:rPr lang="en-US" sz="1400" dirty="0"/>
              <a:t>Includes </a:t>
            </a:r>
            <a:r>
              <a:rPr lang="en-US" sz="1400" dirty="0" err="1"/>
              <a:t>predict.py</a:t>
            </a:r>
            <a:r>
              <a:rPr lang="en-US" sz="1400" dirty="0"/>
              <a:t> endpoint.</a:t>
            </a:r>
          </a:p>
          <a:p>
            <a:pPr marL="742950" lvl="1" indent="-285750">
              <a:lnSpc>
                <a:spcPct val="200000"/>
              </a:lnSpc>
              <a:buFont typeface="Wingdings" pitchFamily="2" charset="2"/>
              <a:buChar char="ü"/>
            </a:pPr>
            <a:r>
              <a:rPr lang="en-US" sz="1400" dirty="0"/>
              <a:t>Serves real-time predictions.</a:t>
            </a:r>
          </a:p>
          <a:p>
            <a:pPr marL="285750" indent="-285750">
              <a:lnSpc>
                <a:spcPct val="200000"/>
              </a:lnSpc>
              <a:buFont typeface="Arial" panose="020B0604020202020204" pitchFamily="34" charset="0"/>
              <a:buChar char="•"/>
            </a:pPr>
            <a:r>
              <a:rPr lang="en-US" sz="1400" dirty="0"/>
              <a:t>Lambda Function</a:t>
            </a:r>
          </a:p>
          <a:p>
            <a:pPr marL="742950" lvl="1" indent="-285750">
              <a:lnSpc>
                <a:spcPct val="200000"/>
              </a:lnSpc>
              <a:buFont typeface="Wingdings" pitchFamily="2" charset="2"/>
              <a:buChar char="ü"/>
            </a:pPr>
            <a:r>
              <a:rPr lang="en-US" sz="1400" dirty="0"/>
              <a:t>Handles prediction requests.</a:t>
            </a:r>
          </a:p>
          <a:p>
            <a:pPr marL="742950" lvl="1" indent="-285750">
              <a:lnSpc>
                <a:spcPct val="200000"/>
              </a:lnSpc>
              <a:buFont typeface="Wingdings" pitchFamily="2" charset="2"/>
              <a:buChar char="ü"/>
            </a:pPr>
            <a:r>
              <a:rPr lang="en-US" sz="1400" dirty="0"/>
              <a:t>Serverless compute service.</a:t>
            </a:r>
          </a:p>
          <a:p>
            <a:pPr marL="742950" lvl="1" indent="-285750">
              <a:lnSpc>
                <a:spcPct val="200000"/>
              </a:lnSpc>
              <a:buFont typeface="Wingdings" pitchFamily="2" charset="2"/>
              <a:buChar char="ü"/>
            </a:pPr>
            <a:r>
              <a:rPr lang="en-US" sz="1400" dirty="0"/>
              <a:t>Executes model inference.</a:t>
            </a:r>
          </a:p>
          <a:p>
            <a:pPr marL="742950" lvl="1" indent="-285750">
              <a:lnSpc>
                <a:spcPct val="200000"/>
              </a:lnSpc>
              <a:buFont typeface="Wingdings" pitchFamily="2" charset="2"/>
              <a:buChar char="ü"/>
            </a:pPr>
            <a:r>
              <a:rPr lang="en-US" sz="1400" dirty="0"/>
              <a:t>Connects to API Gateway.</a:t>
            </a:r>
          </a:p>
        </p:txBody>
      </p:sp>
      <p:sp>
        <p:nvSpPr>
          <p:cNvPr id="7" name="TextBox 6">
            <a:extLst>
              <a:ext uri="{FF2B5EF4-FFF2-40B4-BE49-F238E27FC236}">
                <a16:creationId xmlns:a16="http://schemas.microsoft.com/office/drawing/2014/main" id="{F06C7697-5982-42F8-4819-56228F3FE15C}"/>
              </a:ext>
            </a:extLst>
          </p:cNvPr>
          <p:cNvSpPr txBox="1"/>
          <p:nvPr/>
        </p:nvSpPr>
        <p:spPr>
          <a:xfrm>
            <a:off x="4352081" y="2211871"/>
            <a:ext cx="3576756" cy="433791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400" dirty="0"/>
              <a:t>API Gateway</a:t>
            </a:r>
          </a:p>
          <a:p>
            <a:pPr marL="742950" lvl="1" indent="-285750">
              <a:lnSpc>
                <a:spcPct val="200000"/>
              </a:lnSpc>
              <a:buFont typeface="Wingdings" pitchFamily="2" charset="2"/>
              <a:buChar char="ü"/>
            </a:pPr>
            <a:r>
              <a:rPr lang="en-US" sz="1400" dirty="0"/>
              <a:t>Routes user requests.</a:t>
            </a:r>
          </a:p>
          <a:p>
            <a:pPr marL="742950" lvl="1" indent="-285750">
              <a:lnSpc>
                <a:spcPct val="200000"/>
              </a:lnSpc>
              <a:buFont typeface="Wingdings" pitchFamily="2" charset="2"/>
              <a:buChar char="ü"/>
            </a:pPr>
            <a:r>
              <a:rPr lang="en-US" sz="1400" dirty="0"/>
              <a:t>Front door for communication.</a:t>
            </a:r>
          </a:p>
          <a:p>
            <a:pPr marL="742950" lvl="1" indent="-285750">
              <a:lnSpc>
                <a:spcPct val="200000"/>
              </a:lnSpc>
              <a:buFont typeface="Wingdings" pitchFamily="2" charset="2"/>
              <a:buChar char="ü"/>
            </a:pPr>
            <a:r>
              <a:rPr lang="en-US" sz="1400" dirty="0"/>
              <a:t>Ensures secure interactions.</a:t>
            </a:r>
          </a:p>
          <a:p>
            <a:pPr marL="742950" lvl="1" indent="-285750">
              <a:lnSpc>
                <a:spcPct val="200000"/>
              </a:lnSpc>
              <a:buFont typeface="Wingdings" pitchFamily="2" charset="2"/>
              <a:buChar char="ü"/>
            </a:pPr>
            <a:r>
              <a:rPr lang="en-US" sz="1400" dirty="0"/>
              <a:t>Supports scaling, efficiency.</a:t>
            </a:r>
          </a:p>
          <a:p>
            <a:pPr marL="285750" indent="-285750">
              <a:lnSpc>
                <a:spcPct val="200000"/>
              </a:lnSpc>
              <a:buFont typeface="Arial" panose="020B0604020202020204" pitchFamily="34" charset="0"/>
              <a:buChar char="•"/>
            </a:pPr>
            <a:r>
              <a:rPr lang="en-US" sz="1400" dirty="0"/>
              <a:t>Model Accuracy</a:t>
            </a:r>
          </a:p>
          <a:p>
            <a:pPr marL="742950" lvl="1" indent="-285750">
              <a:lnSpc>
                <a:spcPct val="200000"/>
              </a:lnSpc>
              <a:buFont typeface="Wingdings" pitchFamily="2" charset="2"/>
              <a:buChar char="ü"/>
            </a:pPr>
            <a:r>
              <a:rPr lang="en-US" sz="1400" dirty="0"/>
              <a:t>Evaluated on reviews.</a:t>
            </a:r>
          </a:p>
          <a:p>
            <a:pPr marL="742950" lvl="1" indent="-285750">
              <a:lnSpc>
                <a:spcPct val="200000"/>
              </a:lnSpc>
              <a:buFont typeface="Wingdings" pitchFamily="2" charset="2"/>
              <a:buChar char="ü"/>
            </a:pPr>
            <a:r>
              <a:rPr lang="en-US" sz="1400" dirty="0"/>
              <a:t>Achieves 84% accuracy.</a:t>
            </a:r>
          </a:p>
          <a:p>
            <a:pPr marL="742950" lvl="1" indent="-285750">
              <a:lnSpc>
                <a:spcPct val="200000"/>
              </a:lnSpc>
              <a:buFont typeface="Wingdings" pitchFamily="2" charset="2"/>
              <a:buChar char="ü"/>
            </a:pPr>
            <a:r>
              <a:rPr lang="en-US" sz="1400" dirty="0"/>
              <a:t>Reliable sentiment classification.</a:t>
            </a:r>
          </a:p>
          <a:p>
            <a:pPr marL="742950" lvl="1" indent="-285750">
              <a:lnSpc>
                <a:spcPct val="200000"/>
              </a:lnSpc>
              <a:buFont typeface="Wingdings" pitchFamily="2" charset="2"/>
              <a:buChar char="ü"/>
            </a:pPr>
            <a:r>
              <a:rPr lang="en-US" sz="1400" dirty="0"/>
              <a:t>Ensures actionable user insights.</a:t>
            </a:r>
          </a:p>
        </p:txBody>
      </p:sp>
    </p:spTree>
    <p:extLst>
      <p:ext uri="{BB962C8B-B14F-4D97-AF65-F5344CB8AC3E}">
        <p14:creationId xmlns:p14="http://schemas.microsoft.com/office/powerpoint/2010/main" val="50721638"/>
      </p:ext>
    </p:extLst>
  </p:cSld>
  <p:clrMapOvr>
    <a:masterClrMapping/>
  </p:clrMapOvr>
</p:sld>
</file>

<file path=ppt/theme/theme1.xml><?xml version="1.0" encoding="utf-8"?>
<a:theme xmlns:a="http://schemas.openxmlformats.org/drawingml/2006/main" name="VeniceBeac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374</TotalTime>
  <Words>728</Words>
  <Application>Microsoft Macintosh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Avenir Next LT Pro</vt:lpstr>
      <vt:lpstr>Avenir Next LT Pro Light</vt:lpstr>
      <vt:lpstr>Calibri</vt:lpstr>
      <vt:lpstr>Times</vt:lpstr>
      <vt:lpstr>Wingdings</vt:lpstr>
      <vt:lpstr>VeniceBeachVTI</vt:lpstr>
      <vt:lpstr>Movie Reviews Sentiment Analysis Web App </vt:lpstr>
      <vt:lpstr>Introduction</vt:lpstr>
      <vt:lpstr>Tools and Technologies</vt:lpstr>
      <vt:lpstr>Data Collection</vt:lpstr>
      <vt:lpstr>Data Processing</vt:lpstr>
      <vt:lpstr>Data Transformation</vt:lpstr>
      <vt:lpstr>Model Building and Training</vt:lpstr>
      <vt:lpstr>PowerPoint Presentation</vt:lpstr>
      <vt:lpstr>Model Deployment for Testing For Web App</vt:lpstr>
      <vt:lpstr>Learning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Amazon: Wrestling Big Ideas in a Bruising Workplace</dc:title>
  <dc:creator>Deepak Kumar</dc:creator>
  <cp:lastModifiedBy>Deepak Kumar</cp:lastModifiedBy>
  <cp:revision>8</cp:revision>
  <dcterms:created xsi:type="dcterms:W3CDTF">2023-12-11T18:33:19Z</dcterms:created>
  <dcterms:modified xsi:type="dcterms:W3CDTF">2024-04-20T15:11:53Z</dcterms:modified>
</cp:coreProperties>
</file>