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2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AB19-4C2B-B14E-8F54-80323CDDA0B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FECF-6F85-CB4A-9F8D-847E2006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0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AB19-4C2B-B14E-8F54-80323CDDA0B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FECF-6F85-CB4A-9F8D-847E2006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AB19-4C2B-B14E-8F54-80323CDDA0B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FECF-6F85-CB4A-9F8D-847E2006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1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AB19-4C2B-B14E-8F54-80323CDDA0B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FECF-6F85-CB4A-9F8D-847E2006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AB19-4C2B-B14E-8F54-80323CDDA0B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FECF-6F85-CB4A-9F8D-847E2006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1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AB19-4C2B-B14E-8F54-80323CDDA0B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FECF-6F85-CB4A-9F8D-847E2006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94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AB19-4C2B-B14E-8F54-80323CDDA0B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FECF-6F85-CB4A-9F8D-847E2006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AB19-4C2B-B14E-8F54-80323CDDA0B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FECF-6F85-CB4A-9F8D-847E2006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9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AB19-4C2B-B14E-8F54-80323CDDA0B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FECF-6F85-CB4A-9F8D-847E2006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9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AB19-4C2B-B14E-8F54-80323CDDA0B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FECF-6F85-CB4A-9F8D-847E2006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51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AB19-4C2B-B14E-8F54-80323CDDA0B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FECF-6F85-CB4A-9F8D-847E2006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5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AAB19-4C2B-B14E-8F54-80323CDDA0B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2FECF-6F85-CB4A-9F8D-847E2006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3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mlWt1MqURY" TargetMode="External"/><Relationship Id="rId2" Type="http://schemas.openxmlformats.org/officeDocument/2006/relationships/hyperlink" Target="https://docs.docker.com/docker-for-window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ocker.com/docker-for-windows/troubleshoot/" TargetMode="External"/><Relationship Id="rId4" Type="http://schemas.openxmlformats.org/officeDocument/2006/relationships/hyperlink" Target="https://rominirani.com/docker-machine-windows-10-hyper-v-troubleshooting-tips-367c1ea73c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3D5337-B765-BA42-BC01-CF6D56643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083" y="251282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5400" b="1" dirty="0"/>
              <a:t>Docker for Windows -10</a:t>
            </a:r>
          </a:p>
          <a:p>
            <a:r>
              <a:rPr lang="en-US" sz="5400" b="1" dirty="0"/>
              <a:t>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298280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4EEB-168B-DE40-A17C-F8192831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6" y="275771"/>
            <a:ext cx="10697028" cy="101600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Docker cannot start on 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FE61F-3754-234B-93EB-EC5BEA05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132" y="1291772"/>
            <a:ext cx="7327736" cy="529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5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4E42-B11A-564B-B9D3-9AAD1832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463" y="243329"/>
            <a:ext cx="9179220" cy="1193147"/>
          </a:xfrm>
        </p:spPr>
        <p:txBody>
          <a:bodyPr>
            <a:normAutofit/>
          </a:bodyPr>
          <a:lstStyle/>
          <a:p>
            <a:r>
              <a:rPr lang="en-US" b="1" dirty="0"/>
              <a:t>Docker image location on Windows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40D39-AE7F-CC46-8F2C-122E85274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58" y="1436476"/>
            <a:ext cx="8276260" cy="488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4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1FBE7-D2B5-BE4E-B526-6C306702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24" y="15247"/>
            <a:ext cx="10919011" cy="1905000"/>
          </a:xfrm>
        </p:spPr>
        <p:txBody>
          <a:bodyPr/>
          <a:lstStyle/>
          <a:p>
            <a:r>
              <a:rPr lang="en-US" b="1" dirty="0"/>
              <a:t>Docker command did not complete within the allowed timeout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121BD-A42E-EC48-8CEF-80172A48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4" y="1920247"/>
            <a:ext cx="5160247" cy="4652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586CDC-767E-D845-8219-41BFABA63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848" y="1920247"/>
            <a:ext cx="5018795" cy="46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110D-6F2E-6C41-8EEB-E7750923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A597-8FE8-0C4B-98F1-8BA979C90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Get started with Docker for Windows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How to install Docker on Windows 10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Docker Machine Windows 10 Hyper-V Troubleshooting Tips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Docker for Windows - Troubleshoot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1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</TotalTime>
  <Words>52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Docker cannot start on Windows</vt:lpstr>
      <vt:lpstr>Docker image location on Windows 10</vt:lpstr>
      <vt:lpstr>Docker command did not complete within the allowed timeout</vt:lpstr>
      <vt:lpstr>References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Bala, Suman (Senior Test Analyst)</dc:creator>
  <cp:lastModifiedBy>Bala, Suman (Senior Test Analyst)</cp:lastModifiedBy>
  <cp:revision>8</cp:revision>
  <dcterms:created xsi:type="dcterms:W3CDTF">2019-03-31T12:32:06Z</dcterms:created>
  <dcterms:modified xsi:type="dcterms:W3CDTF">2019-03-31T22:52:32Z</dcterms:modified>
</cp:coreProperties>
</file>