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6" r:id="rId2"/>
    <p:sldId id="303" r:id="rId3"/>
    <p:sldId id="331" r:id="rId4"/>
    <p:sldId id="368" r:id="rId5"/>
    <p:sldId id="369" r:id="rId6"/>
    <p:sldId id="370" r:id="rId7"/>
    <p:sldId id="371" r:id="rId8"/>
    <p:sldId id="372" r:id="rId9"/>
    <p:sldId id="359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12" autoAdjust="0"/>
    <p:restoredTop sz="87187" autoAdjust="0"/>
  </p:normalViewPr>
  <p:slideViewPr>
    <p:cSldViewPr>
      <p:cViewPr varScale="1">
        <p:scale>
          <a:sx n="71" d="100"/>
          <a:sy n="71" d="100"/>
        </p:scale>
        <p:origin x="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6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6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3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3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7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6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97" y="381000"/>
            <a:ext cx="8301101" cy="762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CALMS to design a deployment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522C0-6D66-6843-B334-523CE105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76" y="2438400"/>
            <a:ext cx="4905247" cy="36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12232"/>
            <a:ext cx="2743200" cy="914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5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tho</a:t>
            </a:r>
            <a:r>
              <a:rPr lang="en-US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956" y="4724400"/>
            <a:ext cx="8235244" cy="1619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Model to bring to bear on pipeline design and maintenance. And also testing.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  <a:sym typeface="Wingdings" pitchFamily="2" charset="2"/>
              </a:rPr>
              <a:t></a:t>
            </a:r>
            <a:endParaRPr lang="en-GB" b="1" dirty="0">
              <a:solidFill>
                <a:schemeClr val="bg1"/>
              </a:solidFill>
              <a:latin typeface="Courier" pitchFamily="2" charset="0"/>
              <a:cs typeface="Courier New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2936A-87E3-3D4A-8A33-EA7B32364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29712"/>
            <a:ext cx="2743200" cy="31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7" y="152400"/>
            <a:ext cx="8763000" cy="685800"/>
          </a:xfr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CALMS?</a:t>
            </a:r>
            <a:endParaRPr lang="en-GB" sz="4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295400"/>
            <a:ext cx="4667067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Culture</a:t>
            </a:r>
          </a:p>
          <a:p>
            <a:r>
              <a:rPr lang="en-US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Automation</a:t>
            </a:r>
          </a:p>
          <a:p>
            <a:r>
              <a:rPr lang="en-US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Lean</a:t>
            </a:r>
          </a:p>
          <a:p>
            <a:r>
              <a:rPr lang="en-US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Measure</a:t>
            </a:r>
          </a:p>
          <a:p>
            <a:r>
              <a:rPr lang="en-US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Sharing</a:t>
            </a:r>
            <a:endParaRPr lang="en-GB" sz="5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44795"/>
            <a:ext cx="8077200" cy="914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CALMS and Pipelines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359195"/>
            <a:ext cx="4267200" cy="5041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Build pipelines with principles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Bad pipelines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Upstream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Downstream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They are collaboration points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For decision making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350" y="381000"/>
            <a:ext cx="3543300" cy="914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Handouts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444795"/>
            <a:ext cx="3581400" cy="914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Organise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1359195"/>
            <a:ext cx="3733800" cy="5041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Groups of 4 or 5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Pipeline owner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Same org is fine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Handouts to refer to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0" y="444795"/>
            <a:ext cx="4914900" cy="914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Gather Data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419600"/>
            <a:ext cx="7848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Quiz your pipeline owner on: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Environments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Test strategy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Application context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391400" cy="914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Design a Pipeline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600" y="1371600"/>
            <a:ext cx="4953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Consider: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What makes money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Where risk lies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Most important types of testing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Path to live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CALMS Handout principles</a:t>
            </a:r>
          </a:p>
          <a:p>
            <a:r>
              <a:rPr lang="en-GB" dirty="0">
                <a:solidFill>
                  <a:schemeClr val="bg1"/>
                </a:solidFill>
                <a:latin typeface="Courier" pitchFamily="2" charset="0"/>
              </a:rPr>
              <a:t>Use the pipeline key to express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299" y="584200"/>
            <a:ext cx="5867400" cy="9906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Reflections on pipeline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63514-88F7-7E42-A07A-B90F8FBC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64" y="2438400"/>
            <a:ext cx="503027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78502</TotalTime>
  <Words>122</Words>
  <Application>Microsoft Macintosh PowerPoint</Application>
  <PresentationFormat>On-screen Show (4:3)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647</cp:revision>
  <cp:lastPrinted>2014-02-12T13:02:37Z</cp:lastPrinted>
  <dcterms:created xsi:type="dcterms:W3CDTF">2006-08-16T00:00:00Z</dcterms:created>
  <dcterms:modified xsi:type="dcterms:W3CDTF">2019-03-11T13:23:11Z</dcterms:modified>
</cp:coreProperties>
</file>