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7" r:id="rId3"/>
    <p:sldId id="306" r:id="rId4"/>
    <p:sldId id="315" r:id="rId5"/>
    <p:sldId id="320" r:id="rId6"/>
    <p:sldId id="321" r:id="rId7"/>
    <p:sldId id="324" r:id="rId8"/>
    <p:sldId id="323" r:id="rId9"/>
    <p:sldId id="322" r:id="rId10"/>
    <p:sldId id="325" r:id="rId11"/>
    <p:sldId id="316" r:id="rId12"/>
    <p:sldId id="326" r:id="rId13"/>
    <p:sldId id="308" r:id="rId1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1" autoAdjust="0"/>
    <p:restoredTop sz="87191" autoAdjust="0"/>
  </p:normalViewPr>
  <p:slideViewPr>
    <p:cSldViewPr>
      <p:cViewPr>
        <p:scale>
          <a:sx n="95" d="100"/>
          <a:sy n="95" d="100"/>
        </p:scale>
        <p:origin x="52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28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86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0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5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0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6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7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5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55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GB" sz="8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 Analysis for Developers</a:t>
            </a:r>
            <a:endParaRPr lang="en-GB" sz="8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2000"/>
            <a:ext cx="7696200" cy="1981200"/>
          </a:xfrm>
        </p:spPr>
        <p:txBody>
          <a:bodyPr>
            <a:no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 If everybody is thinking alike, then somebody isn't thinking." </a:t>
            </a:r>
            <a:r>
              <a:rPr lang="en-GB" sz="3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~ George S. Patten</a:t>
            </a:r>
            <a:endParaRPr lang="en-GB" sz="3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Stage 4 - Sessions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432"/>
            <a:ext cx="5410200" cy="5535168"/>
          </a:xfrm>
        </p:spPr>
        <p:txBody>
          <a:bodyPr>
            <a:noAutofit/>
          </a:bodyPr>
          <a:lstStyle/>
          <a:p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hat &amp; how meet why</a:t>
            </a:r>
          </a:p>
          <a:p>
            <a:r>
              <a:rPr lang="en-GB" sz="27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Charters</a:t>
            </a:r>
          </a:p>
          <a:p>
            <a:pPr lvl="1"/>
            <a:r>
              <a:rPr lang="en-GB" sz="27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Explore X</a:t>
            </a:r>
          </a:p>
          <a:p>
            <a:pPr lvl="1"/>
            <a:r>
              <a:rPr lang="en-GB" sz="27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Using Y</a:t>
            </a:r>
          </a:p>
          <a:p>
            <a:pPr lvl="1"/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Discover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Helps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 to think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about:</a:t>
            </a:r>
          </a:p>
          <a:p>
            <a:pPr lvl="1"/>
            <a:r>
              <a:rPr lang="en-GB" sz="27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Tools/Data/Techniques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Address your risks with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sessions</a:t>
            </a:r>
            <a:endParaRPr lang="en-GB" sz="3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20" y="1600200"/>
            <a:ext cx="259588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Everyone reflect…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600200"/>
            <a:ext cx="53149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Remember, it</a:t>
            </a:r>
            <a:r>
              <a:rPr lang="uk-UA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 a toolkit not a process…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6328" y="2209800"/>
            <a:ext cx="4971344" cy="279638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68941" y="5691981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If you are doing lots of test analysis, the change is too big, complex or misunderstood. Slice.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199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Struggles…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600200"/>
            <a:ext cx="5105400" cy="5029200"/>
          </a:xfrm>
        </p:spPr>
        <p:txBody>
          <a:bodyPr>
            <a:normAutofit fontScale="77500" lnSpcReduction="20000"/>
          </a:bodyPr>
          <a:lstStyle/>
          <a:p>
            <a:r>
              <a:rPr lang="en-GB" sz="5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Implementation over impact</a:t>
            </a:r>
          </a:p>
          <a:p>
            <a:r>
              <a:rPr lang="en-GB" sz="5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Simplify </a:t>
            </a:r>
            <a:r>
              <a:rPr lang="en-GB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GB" sz="5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problems</a:t>
            </a:r>
          </a:p>
          <a:p>
            <a:r>
              <a:rPr lang="en-GB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GB" sz="5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appy path</a:t>
            </a:r>
          </a:p>
          <a:p>
            <a:r>
              <a:rPr lang="en-GB" sz="5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Localised </a:t>
            </a:r>
            <a:r>
              <a:rPr lang="en-GB" sz="5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 big picture</a:t>
            </a:r>
            <a:endParaRPr lang="en-GB" sz="56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350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Strengths…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572000" cy="5562600"/>
          </a:xfrm>
        </p:spPr>
        <p:txBody>
          <a:bodyPr>
            <a:normAutofit fontScale="62500" lnSpcReduction="20000"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Code 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base </a:t>
            </a:r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knowledge</a:t>
            </a:r>
          </a:p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 consumes &amp; interfaces 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</a:t>
            </a:r>
          </a:p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 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code is new/old </a:t>
            </a:r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&amp; risky</a:t>
            </a:r>
          </a:p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Technical 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limits </a:t>
            </a:r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&amp; constraints</a:t>
            </a:r>
          </a:p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ower 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level testing</a:t>
            </a:r>
            <a:endParaRPr lang="en-GB" sz="5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19200"/>
            <a:ext cx="3708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What’s test analysis anyway</a:t>
            </a:r>
            <a:r>
              <a:rPr lang="is-IS" sz="4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GB" sz="4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4267200" cy="5334000"/>
          </a:xfrm>
        </p:spPr>
        <p:txBody>
          <a:bodyPr>
            <a:noAutofit/>
          </a:bodyPr>
          <a:lstStyle/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 of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heuristics/guides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Used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sharpen the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saw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ideas which may influence the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conversation</a:t>
            </a:r>
            <a:endParaRPr lang="en-GB" sz="3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130300"/>
            <a:ext cx="32004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 is it not…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4267200" cy="5334000"/>
          </a:xfrm>
        </p:spPr>
        <p:txBody>
          <a:bodyPr>
            <a:noAutofit/>
          </a:bodyPr>
          <a:lstStyle/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Absolute instructions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Complete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plans, scripts,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artefacts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Complete – test ideas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will emerge over time</a:t>
            </a:r>
            <a:endParaRPr lang="en-GB" sz="3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371600"/>
            <a:ext cx="3810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Stage 0…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3581400" cy="5334000"/>
          </a:xfrm>
        </p:spPr>
        <p:txBody>
          <a:bodyPr>
            <a:noAutofit/>
          </a:bodyPr>
          <a:lstStyle/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Three's please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Give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 an example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 have a live one,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great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not, a recent one is cool</a:t>
            </a:r>
            <a:endParaRPr lang="en-GB" sz="3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44600"/>
            <a:ext cx="4572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Stage 1 - Risks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95400"/>
            <a:ext cx="3962400" cy="5334000"/>
          </a:xfrm>
        </p:spPr>
        <p:txBody>
          <a:bodyPr>
            <a:noAutofit/>
          </a:bodyPr>
          <a:lstStyle/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risks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Stay on  mission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have to push your mind to get to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GB" sz="3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idea is to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stretch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Find the 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13864"/>
            <a:ext cx="4038600" cy="51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Stage 2 - Mission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432"/>
            <a:ext cx="4572000" cy="5334000"/>
          </a:xfrm>
        </p:spPr>
        <p:txBody>
          <a:bodyPr>
            <a:noAutofit/>
          </a:bodyPr>
          <a:lstStyle/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primary concern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want to test, investigate,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evaluate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 can’t prove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ensure,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guarantee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Encourages choices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sentence, not much to ask?</a:t>
            </a:r>
            <a:endParaRPr lang="en-GB" sz="3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90600"/>
            <a:ext cx="3429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Stage 3 - Brainstorm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04900"/>
            <a:ext cx="3810000" cy="5334000"/>
          </a:xfrm>
        </p:spPr>
        <p:txBody>
          <a:bodyPr>
            <a:noAutofit/>
          </a:bodyPr>
          <a:lstStyle/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With a purpose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Pick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mnemonic from the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handout</a:t>
            </a: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 part(s) </a:t>
            </a:r>
            <a:r>
              <a:rPr lang="en-GB" sz="3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a </a:t>
            </a:r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mnemonic(s)</a:t>
            </a:r>
            <a:endParaRPr lang="en-GB" sz="3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3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 idea too outlandish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04900"/>
            <a:ext cx="4038600" cy="53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46588</TotalTime>
  <Words>293</Words>
  <Application>Microsoft Macintosh PowerPoint</Application>
  <PresentationFormat>On-screen Show (4:3)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Courier New</vt:lpstr>
      <vt:lpstr>Arial</vt:lpstr>
      <vt:lpstr>Office Theme</vt:lpstr>
      <vt:lpstr>Test Analysis for Developers</vt:lpstr>
      <vt:lpstr>Struggles…</vt:lpstr>
      <vt:lpstr>Strengths…</vt:lpstr>
      <vt:lpstr>What’s test analysis anyway…</vt:lpstr>
      <vt:lpstr>What is it not…</vt:lpstr>
      <vt:lpstr>Stage 0…</vt:lpstr>
      <vt:lpstr>Stage 1 - Risks</vt:lpstr>
      <vt:lpstr>Stage 2 - Mission</vt:lpstr>
      <vt:lpstr>Stage 3 - Brainstorm</vt:lpstr>
      <vt:lpstr>Stage 4 - Sessions</vt:lpstr>
      <vt:lpstr>Everyone reflect…</vt:lpstr>
      <vt:lpstr>Remember, it’s a toolkit not a process…</vt:lpstr>
      <vt:lpstr>End…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Microsoft Office User</cp:lastModifiedBy>
  <cp:revision>450</cp:revision>
  <cp:lastPrinted>2016-08-17T09:16:50Z</cp:lastPrinted>
  <dcterms:created xsi:type="dcterms:W3CDTF">2006-08-16T00:00:00Z</dcterms:created>
  <dcterms:modified xsi:type="dcterms:W3CDTF">2017-03-14T22:24:16Z</dcterms:modified>
</cp:coreProperties>
</file>