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49" r:id="rId3"/>
    <p:sldId id="353" r:id="rId4"/>
    <p:sldId id="299" r:id="rId5"/>
    <p:sldId id="331" r:id="rId6"/>
    <p:sldId id="352" r:id="rId7"/>
    <p:sldId id="350" r:id="rId8"/>
    <p:sldId id="301" r:id="rId9"/>
    <p:sldId id="354" r:id="rId10"/>
    <p:sldId id="355" r:id="rId11"/>
    <p:sldId id="356" r:id="rId12"/>
    <p:sldId id="302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6" autoAdjust="0"/>
    <p:restoredTop sz="87347" autoAdjust="0"/>
  </p:normalViewPr>
  <p:slideViewPr>
    <p:cSldViewPr>
      <p:cViewPr varScale="1">
        <p:scale>
          <a:sx n="107" d="100"/>
          <a:sy n="107" d="100"/>
        </p:scale>
        <p:origin x="7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0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0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9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0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9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1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1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6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Courier New" pitchFamily="49" charset="0"/>
                <a:cs typeface="Courier New" pitchFamily="49" charset="0"/>
              </a:rPr>
              <a:t>Implementing Effective Logging</a:t>
            </a:r>
          </a:p>
        </p:txBody>
      </p:sp>
    </p:spTree>
    <p:extLst>
      <p:ext uri="{BB962C8B-B14F-4D97-AF65-F5344CB8AC3E}">
        <p14:creationId xmlns:p14="http://schemas.microsoft.com/office/powerpoint/2010/main" val="252076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Diagnostic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81400" cy="5474732"/>
          </a:xfrm>
        </p:spPr>
        <p:txBody>
          <a:bodyPr>
            <a:no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Application start up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Initial database connection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Database connection errors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Trigger the error…</a:t>
            </a:r>
          </a:p>
        </p:txBody>
      </p:sp>
    </p:spTree>
    <p:extLst>
      <p:ext uri="{BB962C8B-B14F-4D97-AF65-F5344CB8AC3E}">
        <p14:creationId xmlns:p14="http://schemas.microsoft.com/office/powerpoint/2010/main" val="22731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Business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17221"/>
            <a:ext cx="3886200" cy="5474732"/>
          </a:xfrm>
        </p:spPr>
        <p:txBody>
          <a:bodyPr>
            <a:no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Add an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eventLookup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Successful user creation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Unsuccessful user creation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What could a tester use these for?</a:t>
            </a:r>
          </a:p>
        </p:txBody>
      </p:sp>
    </p:spTree>
    <p:extLst>
      <p:ext uri="{BB962C8B-B14F-4D97-AF65-F5344CB8AC3E}">
        <p14:creationId xmlns:p14="http://schemas.microsoft.com/office/powerpoint/2010/main" val="9957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ourier New" pitchFamily="49" charset="0"/>
                <a:cs typeface="Courier New" pitchFamily="49" charset="0"/>
              </a:rPr>
              <a:t>Ready for a break?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A108-D275-F444-84C7-8460296C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Kind of drag…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5105400"/>
          </a:xfrm>
        </p:spPr>
        <p:txBody>
          <a:bodyPr>
            <a:normAutofit lnSpcReduction="10000"/>
          </a:bodyPr>
          <a:lstStyle/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Ugh, logging</a:t>
            </a:r>
          </a:p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Later…</a:t>
            </a:r>
          </a:p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Replication</a:t>
            </a:r>
          </a:p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How do you use your application logs?</a:t>
            </a:r>
          </a:p>
        </p:txBody>
      </p:sp>
    </p:spTree>
    <p:extLst>
      <p:ext uri="{BB962C8B-B14F-4D97-AF65-F5344CB8AC3E}">
        <p14:creationId xmlns:p14="http://schemas.microsoft.com/office/powerpoint/2010/main" val="20809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Basics…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4572000" cy="5105400"/>
          </a:xfrm>
        </p:spPr>
        <p:txBody>
          <a:bodyPr>
            <a:normAutofit fontScale="85000" lnSpcReduction="20000"/>
          </a:bodyPr>
          <a:lstStyle/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Terminal &gt; Root of App &gt; Type “</a:t>
            </a:r>
            <a:r>
              <a:rPr lang="en-GB" sz="44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4400" dirty="0">
                <a:latin typeface="Courier New" pitchFamily="49" charset="0"/>
                <a:cs typeface="Courier New" pitchFamily="49" charset="0"/>
              </a:rPr>
              <a:t> run dev” </a:t>
            </a:r>
          </a:p>
          <a:p>
            <a:r>
              <a:rPr lang="en-GB" sz="4400" dirty="0" err="1">
                <a:latin typeface="Courier New" pitchFamily="49" charset="0"/>
                <a:cs typeface="Courier New" pitchFamily="49" charset="0"/>
              </a:rPr>
              <a:t>nodemon</a:t>
            </a:r>
            <a:endParaRPr lang="en-GB" sz="4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400" dirty="0" err="1">
                <a:latin typeface="Courier New" pitchFamily="49" charset="0"/>
                <a:cs typeface="Courier New" pitchFamily="49" charset="0"/>
              </a:rPr>
              <a:t>morgan</a:t>
            </a:r>
            <a:endParaRPr lang="en-GB" sz="4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Web logs</a:t>
            </a:r>
          </a:p>
          <a:p>
            <a:r>
              <a:rPr lang="en-GB" sz="4400" dirty="0">
                <a:latin typeface="Courier New" pitchFamily="49" charset="0"/>
                <a:cs typeface="Courier New" pitchFamily="49" charset="0"/>
              </a:rPr>
              <a:t>Mongo logs</a:t>
            </a:r>
          </a:p>
          <a:p>
            <a:r>
              <a:rPr lang="en-GB" sz="44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GB" sz="4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7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Intermediate…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275116" cy="5334000"/>
          </a:xfrm>
        </p:spPr>
        <p:txBody>
          <a:bodyPr>
            <a:noAutofit/>
          </a:bodyPr>
          <a:lstStyle/>
          <a:p>
            <a:r>
              <a:rPr lang="en-GB">
                <a:latin typeface="Courier New" pitchFamily="49" charset="0"/>
                <a:cs typeface="Courier New" pitchFamily="49" charset="0"/>
              </a:rPr>
              <a:t>What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is useful to a tester to log?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Create a bespoke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morgan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format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morgan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docs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Test the application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304800"/>
            <a:ext cx="4000500" cy="9906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latin typeface="Courier New" pitchFamily="49" charset="0"/>
                <a:cs typeface="Courier New" pitchFamily="49" charset="0"/>
              </a:rPr>
              <a:t>Targeting…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4178968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600" dirty="0">
                <a:latin typeface="Courier New" pitchFamily="49" charset="0"/>
                <a:cs typeface="Courier New" pitchFamily="49" charset="0"/>
              </a:rPr>
              <a:t>Creating a unique id</a:t>
            </a:r>
          </a:p>
          <a:p>
            <a:r>
              <a:rPr lang="en-GB" sz="5600" dirty="0">
                <a:latin typeface="Courier New" pitchFamily="49" charset="0"/>
                <a:cs typeface="Courier New" pitchFamily="49" charset="0"/>
              </a:rPr>
              <a:t>Tracing in distributed systems</a:t>
            </a:r>
          </a:p>
          <a:p>
            <a:r>
              <a:rPr lang="en-GB" sz="5600" dirty="0">
                <a:latin typeface="Courier New" pitchFamily="49" charset="0"/>
                <a:cs typeface="Courier New" pitchFamily="49" charset="0"/>
              </a:rPr>
              <a:t>Add to our web logging</a:t>
            </a:r>
          </a:p>
          <a:p>
            <a:r>
              <a:rPr lang="en-GB" sz="5600" dirty="0">
                <a:latin typeface="Courier New" pitchFamily="49" charset="0"/>
                <a:cs typeface="Courier New" pitchFamily="49" charset="0"/>
              </a:rPr>
              <a:t>Generate a unique id</a:t>
            </a:r>
          </a:p>
        </p:txBody>
      </p:sp>
    </p:spTree>
    <p:extLst>
      <p:ext uri="{BB962C8B-B14F-4D97-AF65-F5344CB8AC3E}">
        <p14:creationId xmlns:p14="http://schemas.microsoft.com/office/powerpoint/2010/main" val="1628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304800"/>
            <a:ext cx="6781800" cy="9906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latin typeface="Courier New" pitchFamily="49" charset="0"/>
                <a:cs typeface="Courier New" pitchFamily="49" charset="0"/>
              </a:rPr>
              <a:t>Structured Logging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371600"/>
            <a:ext cx="4483768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urier New" pitchFamily="49" charset="0"/>
                <a:cs typeface="Courier New" pitchFamily="49" charset="0"/>
              </a:rPr>
              <a:t>Readability for machines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Tools can assist your testing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Manual searches of log files are fallible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Grep is good, but not enough</a:t>
            </a:r>
          </a:p>
        </p:txBody>
      </p:sp>
    </p:spTree>
    <p:extLst>
      <p:ext uri="{BB962C8B-B14F-4D97-AF65-F5344CB8AC3E}">
        <p14:creationId xmlns:p14="http://schemas.microsoft.com/office/powerpoint/2010/main" val="23525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6" y="1066800"/>
            <a:ext cx="3548744" cy="5474732"/>
          </a:xfrm>
        </p:spPr>
        <p:txBody>
          <a:bodyPr>
            <a:noAutofit/>
          </a:bodyPr>
          <a:lstStyle/>
          <a:p>
            <a:r>
              <a:rPr lang="en-GB" sz="3600" dirty="0">
                <a:latin typeface="Courier New" pitchFamily="49" charset="0"/>
                <a:cs typeface="Courier New" pitchFamily="49" charset="0"/>
              </a:rPr>
              <a:t>Logging structured data to console</a:t>
            </a:r>
          </a:p>
          <a:p>
            <a:r>
              <a:rPr lang="en-GB" sz="3600" dirty="0">
                <a:latin typeface="Courier New" pitchFamily="49" charset="0"/>
                <a:cs typeface="Courier New" pitchFamily="49" charset="0"/>
              </a:rPr>
              <a:t>Mongo</a:t>
            </a:r>
          </a:p>
          <a:p>
            <a:r>
              <a:rPr lang="en-GB" sz="3600" dirty="0">
                <a:latin typeface="Courier New" pitchFamily="49" charset="0"/>
                <a:cs typeface="Courier New" pitchFamily="49" charset="0"/>
              </a:rPr>
              <a:t>Web</a:t>
            </a:r>
          </a:p>
          <a:p>
            <a:r>
              <a:rPr lang="en-GB" sz="3600" dirty="0">
                <a:latin typeface="Courier New" pitchFamily="49" charset="0"/>
                <a:cs typeface="Courier New" pitchFamily="49" charset="0"/>
              </a:rPr>
              <a:t>Test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309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9DEEAC-C785-974E-B109-AA51A0510E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0" y="304800"/>
            <a:ext cx="5575204" cy="6248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8B25CF-5D69-964B-87EF-BE2A751F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68868"/>
            <a:ext cx="3015344" cy="6236732"/>
          </a:xfrm>
        </p:spPr>
        <p:txBody>
          <a:bodyPr>
            <a:noAutofit/>
          </a:bodyPr>
          <a:lstStyle/>
          <a:p>
            <a:r>
              <a:rPr lang="en-GB" sz="4000" dirty="0">
                <a:latin typeface="Courier New" pitchFamily="49" charset="0"/>
                <a:cs typeface="Courier New" pitchFamily="49" charset="0"/>
              </a:rPr>
              <a:t>Where’s the risk?</a:t>
            </a:r>
          </a:p>
          <a:p>
            <a:r>
              <a:rPr lang="en-GB" sz="4000" dirty="0">
                <a:latin typeface="Courier New" pitchFamily="49" charset="0"/>
                <a:cs typeface="Courier New" pitchFamily="49" charset="0"/>
              </a:rPr>
              <a:t>What could go wrong?</a:t>
            </a:r>
          </a:p>
          <a:p>
            <a:r>
              <a:rPr lang="en-GB" sz="4000" dirty="0">
                <a:latin typeface="Courier New" pitchFamily="49" charset="0"/>
                <a:cs typeface="Courier New" pitchFamily="49" charset="0"/>
              </a:rPr>
              <a:t>How can logging help us?</a:t>
            </a:r>
          </a:p>
        </p:txBody>
      </p:sp>
    </p:spTree>
    <p:extLst>
      <p:ext uri="{BB962C8B-B14F-4D97-AF65-F5344CB8AC3E}">
        <p14:creationId xmlns:p14="http://schemas.microsoft.com/office/powerpoint/2010/main" val="6721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Event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217221"/>
            <a:ext cx="3124200" cy="5474732"/>
          </a:xfrm>
        </p:spPr>
        <p:txBody>
          <a:bodyPr>
            <a:no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Clear, consistent naming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Alerting on failure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Alerting on deployment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Metrics on usage</a:t>
            </a:r>
          </a:p>
        </p:txBody>
      </p:sp>
    </p:spTree>
    <p:extLst>
      <p:ext uri="{BB962C8B-B14F-4D97-AF65-F5344CB8AC3E}">
        <p14:creationId xmlns:p14="http://schemas.microsoft.com/office/powerpoint/2010/main" val="22527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27261</TotalTime>
  <Words>200</Words>
  <Application>Microsoft Macintosh PowerPoint</Application>
  <PresentationFormat>On-screen Show (4:3)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Implementing Effective Logging</vt:lpstr>
      <vt:lpstr>Kind of drag…</vt:lpstr>
      <vt:lpstr>Basics…</vt:lpstr>
      <vt:lpstr>Intermediate…</vt:lpstr>
      <vt:lpstr>PowerPoint Presentation</vt:lpstr>
      <vt:lpstr>PowerPoint Presentation</vt:lpstr>
      <vt:lpstr>Structured Logging</vt:lpstr>
      <vt:lpstr>PowerPoint Presentation</vt:lpstr>
      <vt:lpstr>Event Identifiers</vt:lpstr>
      <vt:lpstr>Diagnostic Events</vt:lpstr>
      <vt:lpstr>Business Events</vt:lpstr>
      <vt:lpstr>Ready for a break?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490</cp:revision>
  <cp:lastPrinted>2019-05-03T11:08:26Z</cp:lastPrinted>
  <dcterms:created xsi:type="dcterms:W3CDTF">2006-08-16T00:00:00Z</dcterms:created>
  <dcterms:modified xsi:type="dcterms:W3CDTF">2019-05-08T19:39:20Z</dcterms:modified>
</cp:coreProperties>
</file>