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1" r:id="rId4"/>
    <p:sldId id="349" r:id="rId5"/>
    <p:sldId id="299" r:id="rId6"/>
    <p:sldId id="350" r:id="rId7"/>
    <p:sldId id="331" r:id="rId8"/>
    <p:sldId id="347" r:id="rId9"/>
    <p:sldId id="351" r:id="rId10"/>
    <p:sldId id="303" r:id="rId11"/>
    <p:sldId id="300" r:id="rId12"/>
    <p:sldId id="348" r:id="rId13"/>
    <p:sldId id="305" r:id="rId14"/>
    <p:sldId id="302" r:id="rId1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 autoAdjust="0"/>
    <p:restoredTop sz="87279" autoAdjust="0"/>
  </p:normalViewPr>
  <p:slideViewPr>
    <p:cSldViewPr>
      <p:cViewPr varScale="1">
        <p:scale>
          <a:sx n="106" d="100"/>
          <a:sy n="106" d="100"/>
        </p:scale>
        <p:origin x="20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9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82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79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1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92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912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25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GB" sz="8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Ash Winter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229600" cy="441960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Short stuff here:</a:t>
            </a:r>
          </a:p>
          <a:p>
            <a:r>
              <a:rPr lang="en-GB" sz="3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3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northern_tester</a:t>
            </a:r>
            <a:endParaRPr lang="en-GB" sz="3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3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3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Long stuff here:</a:t>
            </a:r>
          </a:p>
          <a:p>
            <a:r>
              <a:rPr lang="en-GB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testingisbelieving.blogspot.co.uk</a:t>
            </a:r>
            <a:endParaRPr lang="en-GB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3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What’s your story?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371600"/>
            <a:ext cx="5029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Pair up!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Three post its: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Your name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Example of hard to test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Action to correct (if any)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 to the board</a:t>
            </a:r>
          </a:p>
        </p:txBody>
      </p:sp>
    </p:spTree>
    <p:extLst>
      <p:ext uri="{BB962C8B-B14F-4D97-AF65-F5344CB8AC3E}">
        <p14:creationId xmlns:p14="http://schemas.microsoft.com/office/powerpoint/2010/main" val="9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Follow the path…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8610599" cy="2819400"/>
          </a:xfrm>
        </p:spPr>
        <p:txBody>
          <a:bodyPr>
            <a:normAutofit fontScale="62500" lnSpcReduction="20000"/>
          </a:bodyPr>
          <a:lstStyle/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Runbook – operability test strategy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Logging – simple logging and adding structure for machine readability.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Alert – determining normal with the team and showing the difference.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Hooks – control yourself and your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06769"/>
            <a:ext cx="5912112" cy="21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Stretch…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8610599" cy="2819400"/>
          </a:xfrm>
        </p:spPr>
        <p:txBody>
          <a:bodyPr>
            <a:normAutofit fontScale="92500" lnSpcReduction="20000"/>
          </a:bodyPr>
          <a:lstStyle/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Aggregate – bringing logs together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Decompose – techniques for isolating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64211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4876800" cy="5181600"/>
          </a:xfrm>
        </p:spPr>
        <p:txBody>
          <a:bodyPr>
            <a:normAutofit fontScale="92500"/>
          </a:bodyPr>
          <a:lstStyle/>
          <a:p>
            <a:r>
              <a:rPr lang="en-GB" sz="6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Code Along</a:t>
            </a:r>
          </a:p>
          <a:p>
            <a:r>
              <a:rPr lang="en-GB" sz="6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Groups</a:t>
            </a:r>
          </a:p>
          <a:p>
            <a:r>
              <a:rPr lang="en-GB" sz="6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Visible</a:t>
            </a:r>
          </a:p>
          <a:p>
            <a:r>
              <a:rPr lang="en-GB" sz="6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Questions</a:t>
            </a:r>
          </a:p>
          <a:p>
            <a:r>
              <a:rPr lang="en-GB" sz="6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Breaks</a:t>
            </a:r>
          </a:p>
          <a:p>
            <a:endParaRPr lang="en-GB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992" y="1296462"/>
            <a:ext cx="2770516" cy="51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Begin!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12403" r="-12403"/>
          <a:stretch>
            <a:fillRect/>
          </a:stretch>
        </p:blipFill>
        <p:spPr>
          <a:xfrm>
            <a:off x="533400" y="1524000"/>
            <a:ext cx="8001000" cy="4800600"/>
          </a:xfrm>
        </p:spPr>
      </p:pic>
    </p:spTree>
    <p:extLst>
      <p:ext uri="{BB962C8B-B14F-4D97-AF65-F5344CB8AC3E}">
        <p14:creationId xmlns:p14="http://schemas.microsoft.com/office/powerpoint/2010/main" val="86278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Improving Testing Through Operability</a:t>
            </a:r>
          </a:p>
        </p:txBody>
      </p:sp>
    </p:spTree>
    <p:extLst>
      <p:ext uri="{BB962C8B-B14F-4D97-AF65-F5344CB8AC3E}">
        <p14:creationId xmlns:p14="http://schemas.microsoft.com/office/powerpoint/2010/main" val="252076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What do I mean by operability?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524000"/>
            <a:ext cx="4648200" cy="4876800"/>
          </a:xfrm>
        </p:spPr>
        <p:txBody>
          <a:bodyPr>
            <a:normAutofit fontScale="85000" lnSpcReduction="10000"/>
          </a:bodyPr>
          <a:lstStyle/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How well a software system works when operating live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Minimise time and effort from unplanned interventions</a:t>
            </a:r>
          </a:p>
        </p:txBody>
      </p:sp>
    </p:spTree>
    <p:extLst>
      <p:ext uri="{BB962C8B-B14F-4D97-AF65-F5344CB8AC3E}">
        <p14:creationId xmlns:p14="http://schemas.microsoft.com/office/powerpoint/2010/main" val="7205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What does good operability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524000"/>
            <a:ext cx="4800600" cy="5105400"/>
          </a:xfrm>
        </p:spPr>
        <p:txBody>
          <a:bodyPr>
            <a:normAutofit fontScale="70000" lnSpcReduction="20000"/>
          </a:bodyPr>
          <a:lstStyle/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Easy to deploy, test and interrogate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Usable information on state of service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Predictable and non-catastrophic failure modes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Usable for internal stakeholders</a:t>
            </a:r>
          </a:p>
          <a:p>
            <a:endParaRPr lang="en-GB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Operability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5105400" cy="5474732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Observability of the unknown</a:t>
            </a:r>
          </a:p>
          <a:p>
            <a:r>
              <a:rPr lang="en-GB" sz="3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Controllability</a:t>
            </a:r>
          </a:p>
          <a:p>
            <a:r>
              <a:rPr lang="en-GB" sz="3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Risk identification and mitigation</a:t>
            </a:r>
          </a:p>
          <a:p>
            <a:r>
              <a:rPr lang="en-GB" sz="3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Desire to discuss failure modes</a:t>
            </a:r>
          </a:p>
          <a:p>
            <a:endParaRPr lang="en-GB" sz="3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3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Operability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343400" cy="5474732"/>
          </a:xfrm>
        </p:spPr>
        <p:txBody>
          <a:bodyPr>
            <a:no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Information on performance &amp; capacity</a:t>
            </a:r>
          </a:p>
          <a:p>
            <a:r>
              <a:rPr lang="en-GB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Recoverable &amp; resilient </a:t>
            </a:r>
          </a:p>
          <a:p>
            <a:r>
              <a:rPr lang="en-GB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Less false positives &amp; negatives</a:t>
            </a:r>
          </a:p>
          <a:p>
            <a:r>
              <a:rPr lang="en-GB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Uptime means testing time</a:t>
            </a:r>
          </a:p>
          <a:p>
            <a:r>
              <a:rPr lang="en-GB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17309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44452" cy="9906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 operability story…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371600"/>
            <a:ext cx="4255168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Performance testing?</a:t>
            </a:r>
          </a:p>
          <a:p>
            <a:r>
              <a:rPr lang="en-GB" sz="5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new development function</a:t>
            </a:r>
          </a:p>
          <a:p>
            <a:r>
              <a:rPr lang="en-GB" sz="5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Terraforming environments</a:t>
            </a:r>
            <a:endParaRPr lang="en-GB" sz="5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5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 live and test environments</a:t>
            </a:r>
          </a:p>
          <a:p>
            <a:r>
              <a:rPr lang="en-GB" sz="5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 Jenkins build servers </a:t>
            </a:r>
          </a:p>
          <a:p>
            <a:endParaRPr lang="en-GB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44452" cy="9906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 operability story…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143000"/>
            <a:ext cx="4534452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Network connectivity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Infra test automation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Monitoring &amp; alerting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 rotation &amp; aggregation 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Circuit Breakers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Even VPN…</a:t>
            </a:r>
          </a:p>
          <a:p>
            <a:endParaRPr lang="en-GB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44452" cy="990600"/>
          </a:xfr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the end, great, balanced testing!</a:t>
            </a:r>
          </a:p>
        </p:txBody>
      </p:sp>
    </p:spTree>
    <p:extLst>
      <p:ext uri="{BB962C8B-B14F-4D97-AF65-F5344CB8AC3E}">
        <p14:creationId xmlns:p14="http://schemas.microsoft.com/office/powerpoint/2010/main" val="194476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27059</TotalTime>
  <Words>273</Words>
  <Application>Microsoft Macintosh PowerPoint</Application>
  <PresentationFormat>On-screen Show (4:3)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Ash Winter</vt:lpstr>
      <vt:lpstr>Improving Testing Through Operability</vt:lpstr>
      <vt:lpstr>What do I mean by operability?</vt:lpstr>
      <vt:lpstr>What does good operability look like?</vt:lpstr>
      <vt:lpstr>Operability and testing</vt:lpstr>
      <vt:lpstr>Operability and testing</vt:lpstr>
      <vt:lpstr>PowerPoint Presentation</vt:lpstr>
      <vt:lpstr>PowerPoint Presentation</vt:lpstr>
      <vt:lpstr>PowerPoint Presentation</vt:lpstr>
      <vt:lpstr>What’s your story?</vt:lpstr>
      <vt:lpstr>Follow the path…</vt:lpstr>
      <vt:lpstr>Stretch…</vt:lpstr>
      <vt:lpstr>Exercises</vt:lpstr>
      <vt:lpstr>Begin!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>Ashley Winter</cp:lastModifiedBy>
  <cp:revision>415</cp:revision>
  <cp:lastPrinted>2014-02-12T13:02:37Z</cp:lastPrinted>
  <dcterms:created xsi:type="dcterms:W3CDTF">2006-08-16T00:00:00Z</dcterms:created>
  <dcterms:modified xsi:type="dcterms:W3CDTF">2019-04-30T20:34:55Z</dcterms:modified>
</cp:coreProperties>
</file>