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257" r:id="rId4"/>
    <p:sldId id="301" r:id="rId5"/>
    <p:sldId id="299" r:id="rId6"/>
    <p:sldId id="300" r:id="rId7"/>
    <p:sldId id="305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7356" autoAdjust="0"/>
  </p:normalViewPr>
  <p:slideViewPr>
    <p:cSldViewPr>
      <p:cViewPr varScale="1">
        <p:scale>
          <a:sx n="88" d="100"/>
          <a:sy n="88" d="100"/>
        </p:scale>
        <p:origin x="-21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07/03/16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GB" sz="8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Ash Winter</a:t>
            </a:r>
            <a:endParaRPr lang="en-GB" sz="8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229600" cy="44196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hort stuff here: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GB" sz="3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northern_tester</a:t>
            </a:r>
            <a:endParaRPr lang="en-GB" sz="3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3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Long stuff here:</a:t>
            </a:r>
          </a:p>
          <a:p>
            <a:r>
              <a:rPr lang="en-GB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testingisbelieving.blogspot.co.uk</a:t>
            </a:r>
            <a:endParaRPr lang="en-GB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sz="3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fr-FR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 me, what about you?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981200"/>
            <a:ext cx="50292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Pair up!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Three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questions: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What’s your name?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How did you get started in testing?</a:t>
            </a:r>
          </a:p>
          <a:p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is the one thing you love most about testing?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Introduce your partner!</a:t>
            </a:r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340139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Testing the Bigger Picture:</a:t>
            </a:r>
            <a:br>
              <a:rPr lang="en-GB" sz="6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6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 Architecture</a:t>
            </a:r>
            <a:endParaRPr lang="en-GB" sz="6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6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What do I mean by ‘system architecture’…?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5334000" cy="5105400"/>
          </a:xfrm>
        </p:spPr>
        <p:txBody>
          <a:bodyPr>
            <a:normAutofit fontScale="70000" lnSpcReduction="20000"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Social, abstract construct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Shared understanding of:</a:t>
            </a:r>
          </a:p>
          <a:p>
            <a:pPr lvl="1"/>
            <a:r>
              <a:rPr lang="en-GB" sz="4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Consumers</a:t>
            </a:r>
          </a:p>
          <a:p>
            <a:pPr lvl="1"/>
            <a:r>
              <a:rPr lang="en-GB" sz="4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Components</a:t>
            </a:r>
            <a:endParaRPr lang="en-GB" sz="4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4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Interactions</a:t>
            </a:r>
          </a:p>
          <a:p>
            <a:pPr lvl="1"/>
            <a:r>
              <a:rPr lang="en-GB" sz="4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Layers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Fallible – no one model understood commonly by all stakeholders!</a:t>
            </a:r>
          </a:p>
          <a:p>
            <a:endParaRPr lang="en-GB" sz="4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3124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Important for testers…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5105400" cy="5029200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&amp; Contribute</a:t>
            </a:r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GB" sz="3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Ticket by </a:t>
            </a:r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Ticket Syndrome</a:t>
            </a:r>
            <a:endParaRPr lang="en-GB" sz="3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Avoid Scale Panic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Identify Risk</a:t>
            </a:r>
          </a:p>
          <a:p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(Maybe) Enhance </a:t>
            </a:r>
            <a:r>
              <a:rPr lang="en-GB" sz="3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219200"/>
            <a:ext cx="3276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Follow the path…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43400"/>
            <a:ext cx="8077200" cy="2057400"/>
          </a:xfrm>
        </p:spPr>
        <p:txBody>
          <a:bodyPr>
            <a:normAutofit fontScale="62500" lnSpcReduction="20000"/>
          </a:bodyPr>
          <a:lstStyle/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Recognise – Visual Dictionary (30-40 minutes)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– Puzzle (40-50 minutes)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 – The Big Picture (40-50 minutes)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447800"/>
            <a:ext cx="7557025" cy="27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Exercises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876800" cy="5181600"/>
          </a:xfrm>
        </p:spPr>
        <p:txBody>
          <a:bodyPr>
            <a:normAutofit fontScale="92500"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Groups</a:t>
            </a:r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GB" sz="6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Kolb!</a:t>
            </a:r>
          </a:p>
          <a:p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Visible!</a:t>
            </a:r>
            <a:endParaRPr lang="en-GB" sz="6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Questions!</a:t>
            </a:r>
          </a:p>
          <a:p>
            <a:r>
              <a:rPr lang="en-GB" sz="6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Breaks!</a:t>
            </a:r>
          </a:p>
          <a:p>
            <a:endParaRPr lang="en-GB" sz="4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92" y="1296462"/>
            <a:ext cx="2770516" cy="51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Begin!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12403" r="-12403"/>
          <a:stretch>
            <a:fillRect/>
          </a:stretch>
        </p:blipFill>
        <p:spPr>
          <a:xfrm>
            <a:off x="533400" y="1524000"/>
            <a:ext cx="8001000" cy="4800600"/>
          </a:xfr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25529</TotalTime>
  <Words>169</Words>
  <Application>Microsoft Macintosh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Ash Winter</vt:lpstr>
      <vt:lpstr>That’s me, what about you?</vt:lpstr>
      <vt:lpstr>Testing the Bigger Picture: System Architecture</vt:lpstr>
      <vt:lpstr>What do I mean by ‘system architecture’…?</vt:lpstr>
      <vt:lpstr>Important for testers…</vt:lpstr>
      <vt:lpstr>Follow the path…</vt:lpstr>
      <vt:lpstr>Exercises</vt:lpstr>
      <vt:lpstr>Begin!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/>
  <cp:revision>365</cp:revision>
  <cp:lastPrinted>2014-02-12T13:02:37Z</cp:lastPrinted>
  <dcterms:created xsi:type="dcterms:W3CDTF">2006-08-16T00:00:00Z</dcterms:created>
  <dcterms:modified xsi:type="dcterms:W3CDTF">2016-03-07T15:04:28Z</dcterms:modified>
</cp:coreProperties>
</file>