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3" r:id="rId3"/>
    <p:sldId id="301" r:id="rId4"/>
    <p:sldId id="305" r:id="rId5"/>
    <p:sldId id="307" r:id="rId6"/>
    <p:sldId id="306" r:id="rId7"/>
    <p:sldId id="299" r:id="rId8"/>
    <p:sldId id="302" r:id="rId9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9" autoAdjust="0"/>
    <p:restoredTop sz="87350" autoAdjust="0"/>
  </p:normalViewPr>
  <p:slideViewPr>
    <p:cSldViewPr>
      <p:cViewPr varScale="1">
        <p:scale>
          <a:sx n="109" d="100"/>
          <a:sy n="109" d="100"/>
        </p:scale>
        <p:origin x="32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102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AE693-6910-45CC-A0F0-E7002C65F0F7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365D9-FB80-4415-B36E-382009887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1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292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2438400"/>
          </a:xfrm>
        </p:spPr>
        <p:txBody>
          <a:bodyPr>
            <a:normAutofit/>
          </a:bodyPr>
          <a:lstStyle/>
          <a:p>
            <a:r>
              <a:rPr lang="en-GB" sz="8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Puzzle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429000"/>
            <a:ext cx="8229600" cy="281940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“Who in the world am I? Ah, that’s the great puzzle.” ~ Lewis Carroll</a:t>
            </a:r>
          </a:p>
        </p:txBody>
      </p:sp>
    </p:spTree>
    <p:extLst>
      <p:ext uri="{BB962C8B-B14F-4D97-AF65-F5344CB8AC3E}">
        <p14:creationId xmlns:p14="http://schemas.microsoft.com/office/powerpoint/2010/main" val="26057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sz="6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Mission…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47244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5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“Using the recognition gained build a testable map of a high level architecture from evidence and experimentation”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752600"/>
            <a:ext cx="3537107" cy="465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sz="6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Objectives…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600200"/>
            <a:ext cx="5410200" cy="5029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Learning Objectives:</a:t>
            </a:r>
          </a:p>
          <a:p>
            <a:pPr>
              <a:buFontTx/>
              <a:buChar char="•"/>
            </a:pPr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Interpret multiple oracles of information to determine a previously unarticulated architecture</a:t>
            </a:r>
          </a:p>
          <a:p>
            <a:pPr>
              <a:buFontTx/>
              <a:buChar char="•"/>
            </a:pPr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Diagram the architecture using common architectural notations and visual dictionary from the first exercise</a:t>
            </a:r>
          </a:p>
          <a:p>
            <a:pPr>
              <a:buFontTx/>
              <a:buChar char="•"/>
            </a:pPr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Assess architectural evidence to determine reliability of the available oracles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00200"/>
            <a:ext cx="2971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4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Oracle Problem!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1325" r="-613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1391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Oracles!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4114800" cy="4953000"/>
          </a:xfrm>
        </p:spPr>
        <p:txBody>
          <a:bodyPr>
            <a:normAutofit fontScale="70000" lnSpcReduction="20000"/>
          </a:bodyPr>
          <a:lstStyle/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Symbols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Anecdotes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Bugs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Original Diagrams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Performance Statistics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Some are useful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Some contradict each other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567542"/>
            <a:ext cx="3759200" cy="48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0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838200"/>
          </a:xfrm>
        </p:spPr>
        <p:txBody>
          <a:bodyPr>
            <a:normAutofit fontScale="90000"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Story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181600"/>
          </a:xfrm>
        </p:spPr>
        <p:txBody>
          <a:bodyPr>
            <a:no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 Resolver – a credit application processor, decides based on your credit card, bank account and address history whether or not to loan you money.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You are a new internal development team, picking up this application from the previous builders and maintainers, who have (nearly) all moved on.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The application runs on Linux and is built in </a:t>
            </a:r>
            <a:r>
              <a:rPr lang="en-GB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php</a:t>
            </a:r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primarily, with predominantly HTTP API consumers, but some web based consumers too. 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The data storage is in MySQL, caching uses </a:t>
            </a:r>
            <a:r>
              <a:rPr lang="en-GB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Memcache</a:t>
            </a:r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The original team built it as a proof of concept but that quickly became the production system. Scaling issues have been prevalent since.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The product is supported by a Database admin team, a single Linux Sys Admin and the main service desk.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Ash is the only surviving member of the old team…</a:t>
            </a:r>
          </a:p>
        </p:txBody>
      </p:sp>
    </p:spTree>
    <p:extLst>
      <p:ext uri="{BB962C8B-B14F-4D97-AF65-F5344CB8AC3E}">
        <p14:creationId xmlns:p14="http://schemas.microsoft.com/office/powerpoint/2010/main" val="423107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 example…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8AEE13-D7E3-754D-8BA1-6D28F8C24913}"/>
              </a:ext>
            </a:extLst>
          </p:cNvPr>
          <p:cNvSpPr txBox="1">
            <a:spLocks/>
          </p:cNvSpPr>
          <p:nvPr/>
        </p:nvSpPr>
        <p:spPr>
          <a:xfrm>
            <a:off x="5334000" y="1295400"/>
            <a:ext cx="3657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Produce a diagram of the architecture as it is now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Based on the oracles provided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Start with the original diagram…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98811A-8298-DF43-8839-9C73D77BD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82" y="2136531"/>
            <a:ext cx="458103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Summarise…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3048000" cy="4800600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 you…</a:t>
            </a:r>
          </a:p>
          <a:p>
            <a:r>
              <a:rPr lang="en-GB" sz="6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 Me…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0" y="1511300"/>
            <a:ext cx="48895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8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43619</TotalTime>
  <Words>291</Words>
  <Application>Microsoft Macintosh PowerPoint</Application>
  <PresentationFormat>On-screen Show (4:3)</PresentationFormat>
  <Paragraphs>42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Office Theme</vt:lpstr>
      <vt:lpstr>Puzzle</vt:lpstr>
      <vt:lpstr>Mission…</vt:lpstr>
      <vt:lpstr>Objectives…</vt:lpstr>
      <vt:lpstr>Oracle Problem!</vt:lpstr>
      <vt:lpstr>Oracles!</vt:lpstr>
      <vt:lpstr>Story so far</vt:lpstr>
      <vt:lpstr>Par example…</vt:lpstr>
      <vt:lpstr>Summarise…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Ash Winter</dc:title>
  <dc:creator>Ash Winter</dc:creator>
  <cp:lastModifiedBy>Ashley Winter</cp:lastModifiedBy>
  <cp:revision>397</cp:revision>
  <cp:lastPrinted>2014-02-12T13:02:37Z</cp:lastPrinted>
  <dcterms:created xsi:type="dcterms:W3CDTF">2006-08-16T00:00:00Z</dcterms:created>
  <dcterms:modified xsi:type="dcterms:W3CDTF">2018-05-21T16:45:38Z</dcterms:modified>
</cp:coreProperties>
</file>