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03" r:id="rId3"/>
    <p:sldId id="301" r:id="rId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 autoAdjust="0"/>
    <p:restoredTop sz="87350" autoAdjust="0"/>
  </p:normalViewPr>
  <p:slideViewPr>
    <p:cSldViewPr>
      <p:cViewPr varScale="1">
        <p:scale>
          <a:sx n="109" d="100"/>
          <a:sy n="109" d="100"/>
        </p:scale>
        <p:origin x="1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371600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5511" b="5511"/>
          <a:stretch>
            <a:fillRect/>
          </a:stretch>
        </p:blipFill>
        <p:spPr>
          <a:xfrm>
            <a:off x="228600" y="1600200"/>
            <a:ext cx="8763000" cy="5029200"/>
          </a:xfrm>
        </p:spPr>
      </p:pic>
    </p:spTree>
    <p:extLst>
      <p:ext uri="{BB962C8B-B14F-4D97-AF65-F5344CB8AC3E}">
        <p14:creationId xmlns:p14="http://schemas.microsoft.com/office/powerpoint/2010/main" val="252076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Final, final recap…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Smells – Symptoms of hard to test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Puzzle – using oracles to express architecture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Canvas – mapping </a:t>
            </a:r>
            <a:r>
              <a:rPr lang="en-GB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risk &amp;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remedy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Migration – testability &amp; changing architectures</a:t>
            </a:r>
          </a:p>
          <a:p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Infinite – maintaining your focus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Encore…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4542" r="4542"/>
          <a:stretch>
            <a:fillRect/>
          </a:stretch>
        </p:blipFill>
        <p:spPr>
          <a:xfrm>
            <a:off x="457200" y="1646238"/>
            <a:ext cx="8229600" cy="4525962"/>
          </a:xfr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19652</TotalTime>
  <Words>43</Words>
  <Application>Microsoft Macintosh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Office Theme</vt:lpstr>
      <vt:lpstr>The End</vt:lpstr>
      <vt:lpstr>Final, final recap…</vt:lpstr>
      <vt:lpstr>Encore…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Ashley Winter</cp:lastModifiedBy>
  <cp:revision>346</cp:revision>
  <cp:lastPrinted>2014-02-12T13:02:37Z</cp:lastPrinted>
  <dcterms:created xsi:type="dcterms:W3CDTF">2006-08-16T00:00:00Z</dcterms:created>
  <dcterms:modified xsi:type="dcterms:W3CDTF">2018-05-25T15:40:28Z</dcterms:modified>
</cp:coreProperties>
</file>