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1" r:id="rId4"/>
    <p:sldId id="305" r:id="rId5"/>
    <p:sldId id="306" r:id="rId6"/>
    <p:sldId id="307" r:id="rId7"/>
    <p:sldId id="299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356" autoAdjust="0"/>
  </p:normalViewPr>
  <p:slideViewPr>
    <p:cSldViewPr>
      <p:cViewPr varScale="1">
        <p:scale>
          <a:sx n="88" d="100"/>
          <a:sy n="88" d="100"/>
        </p:scale>
        <p:origin x="-2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07/03/16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/>
          </a:bodyPr>
          <a:lstStyle/>
          <a:p>
            <a:r>
              <a:rPr lang="en-GB" sz="8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Puzzle</a:t>
            </a:r>
            <a:endParaRPr lang="en-GB" sz="8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8229600" cy="2819400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“Who in the world am I? Ah, that’s the great puzzle.” ~ Lewis Carroll</a:t>
            </a:r>
            <a:endParaRPr lang="en-GB" sz="3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724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“Using </a:t>
            </a: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recognition gained </a:t>
            </a:r>
            <a:r>
              <a:rPr lang="en-GB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 </a:t>
            </a: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testable map of </a:t>
            </a:r>
            <a:r>
              <a:rPr lang="en-GB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high level architecture </a:t>
            </a: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 evidence and experimentation”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752600"/>
            <a:ext cx="3537107" cy="46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Learning Objectives:</a:t>
            </a:r>
            <a:endParaRPr lang="en-GB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Interpret multiple oracles of information to determine a previously unarticulated architecture</a:t>
            </a:r>
          </a:p>
          <a:p>
            <a:pPr>
              <a:buFontTx/>
              <a:buChar char="•"/>
            </a:pP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Diagram </a:t>
            </a: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architecture using common architectural notations and visual dictionary from the first exercise</a:t>
            </a:r>
          </a:p>
          <a:p>
            <a:pPr>
              <a:buFontTx/>
              <a:buChar char="•"/>
            </a:pP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Assess </a:t>
            </a: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architectural evidence to </a:t>
            </a: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determine reliability </a:t>
            </a: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available oracles</a:t>
            </a:r>
            <a:endParaRPr lang="en-GB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2971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 Problem!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61325" r="-61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Exercise…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562600"/>
          </a:xfrm>
        </p:spPr>
        <p:txBody>
          <a:bodyPr>
            <a:normAutofit fontScale="92500" lnSpcReduction="10000"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Resolver!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Who are you?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Existing application!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History!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Clients!</a:t>
            </a:r>
          </a:p>
          <a:p>
            <a:r>
              <a:rPr lang="en-GB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team!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Support Team!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95400"/>
            <a:ext cx="3352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Oracles!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343400" cy="4953000"/>
          </a:xfrm>
        </p:spPr>
        <p:txBody>
          <a:bodyPr>
            <a:normAutofit lnSpcReduction="10000"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Symbols!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Anecdotes!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Bugs!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Original Diagrams!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Stats!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67542"/>
            <a:ext cx="37592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 example…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Screen Shot 2016-02-15 at 23.2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19200"/>
            <a:ext cx="2514600" cy="1540042"/>
          </a:xfrm>
          <a:prstGeom prst="rect">
            <a:avLst/>
          </a:prstGeom>
        </p:spPr>
      </p:pic>
      <p:pic>
        <p:nvPicPr>
          <p:cNvPr id="7" name="Picture 6" descr="Screen Shot 2016-02-15 at 23.33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048000"/>
            <a:ext cx="2576945" cy="14478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5380" t="33435" r="39299" b="31141"/>
          <a:stretch/>
        </p:blipFill>
        <p:spPr>
          <a:xfrm>
            <a:off x="381000" y="1219200"/>
            <a:ext cx="5867400" cy="5257800"/>
          </a:xfrm>
        </p:spPr>
      </p:pic>
      <p:pic>
        <p:nvPicPr>
          <p:cNvPr id="11" name="Picture 10" descr="Oracl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00600"/>
            <a:ext cx="2590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you…</a:t>
            </a:r>
          </a:p>
          <a:p>
            <a:r>
              <a:rPr lang="en-GB" sz="6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Me…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113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43597</TotalTime>
  <Words>139</Words>
  <Application>Microsoft Macintosh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Puzzle</vt:lpstr>
      <vt:lpstr>Mission…</vt:lpstr>
      <vt:lpstr>Objectives…</vt:lpstr>
      <vt:lpstr>Oracle Problem!</vt:lpstr>
      <vt:lpstr>Exercise…</vt:lpstr>
      <vt:lpstr>Oracles!</vt:lpstr>
      <vt:lpstr>Par example…</vt:lpstr>
      <vt:lpstr>Summarise…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/>
  <cp:revision>381</cp:revision>
  <cp:lastPrinted>2014-02-12T13:02:37Z</cp:lastPrinted>
  <dcterms:created xsi:type="dcterms:W3CDTF">2006-08-16T00:00:00Z</dcterms:created>
  <dcterms:modified xsi:type="dcterms:W3CDTF">2016-03-07T15:10:25Z</dcterms:modified>
</cp:coreProperties>
</file>